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14"/>
  </p:notesMasterIdLst>
  <p:sldIdLst>
    <p:sldId id="330" r:id="rId3"/>
    <p:sldId id="355" r:id="rId4"/>
    <p:sldId id="402" r:id="rId5"/>
    <p:sldId id="395" r:id="rId6"/>
    <p:sldId id="396" r:id="rId7"/>
    <p:sldId id="398" r:id="rId8"/>
    <p:sldId id="399" r:id="rId9"/>
    <p:sldId id="397" r:id="rId10"/>
    <p:sldId id="400" r:id="rId11"/>
    <p:sldId id="401" r:id="rId12"/>
    <p:sldId id="3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79" autoAdjust="0"/>
    <p:restoredTop sz="96237" autoAdjust="0"/>
  </p:normalViewPr>
  <p:slideViewPr>
    <p:cSldViewPr>
      <p:cViewPr>
        <p:scale>
          <a:sx n="70" d="100"/>
          <a:sy n="70" d="100"/>
        </p:scale>
        <p:origin x="-12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32E3-C0FB-4B2D-AB19-9EC5B3909FB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</dgm:pt>
    <dgm:pt modelId="{85AE204D-7E66-4728-8470-283B63FA98FB}">
      <dgm:prSet phldrT="[Text]" custT="1"/>
      <dgm:spPr/>
      <dgm:t>
        <a:bodyPr/>
        <a:lstStyle/>
        <a:p>
          <a:pPr algn="l"/>
          <a:r>
            <a:rPr lang="id-ID" sz="2800" dirty="0" smtClean="0"/>
            <a:t>Definisi type bentukan</a:t>
          </a:r>
          <a:endParaRPr lang="id-ID" sz="2800" dirty="0"/>
        </a:p>
      </dgm:t>
    </dgm:pt>
    <dgm:pt modelId="{BE504025-A103-4E07-BF7D-5AB1D61F8915}" type="par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32C98BC2-5A7C-4900-91A7-6B1BAC0791F1}" type="sib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153F0C7F-3B31-419D-92C7-C7DC4AE53015}">
      <dgm:prSet phldrT="[Text]" custT="1"/>
      <dgm:spPr/>
      <dgm:t>
        <a:bodyPr/>
        <a:lstStyle/>
        <a:p>
          <a:pPr algn="l"/>
          <a:r>
            <a:rPr lang="id-ID" sz="2800" dirty="0" smtClean="0"/>
            <a:t>Contoh type bentukan</a:t>
          </a:r>
          <a:endParaRPr lang="id-ID" sz="2800" dirty="0"/>
        </a:p>
      </dgm:t>
    </dgm:pt>
    <dgm:pt modelId="{3436F1E5-8667-4B53-9489-7E6AC0E295B7}" type="par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FE85E443-CD37-4632-8C50-B8A74B02BA36}" type="sib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F251114E-CD97-42BB-94C5-DB3D92E12737}">
      <dgm:prSet phldrT="[Text]" custT="1"/>
      <dgm:spPr/>
      <dgm:t>
        <a:bodyPr/>
        <a:lstStyle/>
        <a:p>
          <a:pPr algn="l"/>
          <a:r>
            <a:rPr lang="id-ID" sz="2800" dirty="0" smtClean="0"/>
            <a:t>Definisi type bentukan dalam konteks fungsional</a:t>
          </a:r>
          <a:endParaRPr lang="id-ID" sz="2800" dirty="0"/>
        </a:p>
      </dgm:t>
    </dgm:pt>
    <dgm:pt modelId="{02E41248-7ECC-4E68-BE9C-795F3A0F0362}" type="par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FB84CD35-FF4B-48CD-AA78-ABA3D68BFD72}" type="sib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678291C5-3B70-4643-B866-4663768E411C}" type="pres">
      <dgm:prSet presAssocID="{806A32E3-C0FB-4B2D-AB19-9EC5B3909FB1}" presName="Name0" presStyleCnt="0">
        <dgm:presLayoutVars>
          <dgm:chMax val="7"/>
          <dgm:chPref val="7"/>
          <dgm:dir/>
        </dgm:presLayoutVars>
      </dgm:prSet>
      <dgm:spPr/>
    </dgm:pt>
    <dgm:pt modelId="{33721805-7A69-49FC-B120-131F34C3F92B}" type="pres">
      <dgm:prSet presAssocID="{806A32E3-C0FB-4B2D-AB19-9EC5B3909FB1}" presName="Name1" presStyleCnt="0"/>
      <dgm:spPr/>
    </dgm:pt>
    <dgm:pt modelId="{83946626-8105-4917-8576-960140080D90}" type="pres">
      <dgm:prSet presAssocID="{806A32E3-C0FB-4B2D-AB19-9EC5B3909FB1}" presName="cycle" presStyleCnt="0"/>
      <dgm:spPr/>
    </dgm:pt>
    <dgm:pt modelId="{F7DB2E93-2DA6-470B-8AE1-B2A6F2C5F60E}" type="pres">
      <dgm:prSet presAssocID="{806A32E3-C0FB-4B2D-AB19-9EC5B3909FB1}" presName="srcNode" presStyleLbl="node1" presStyleIdx="0" presStyleCnt="3"/>
      <dgm:spPr/>
    </dgm:pt>
    <dgm:pt modelId="{0E940DED-80A3-406A-9388-77FAB5368CCE}" type="pres">
      <dgm:prSet presAssocID="{806A32E3-C0FB-4B2D-AB19-9EC5B3909FB1}" presName="conn" presStyleLbl="parChTrans1D2" presStyleIdx="0" presStyleCnt="1"/>
      <dgm:spPr/>
      <dgm:t>
        <a:bodyPr/>
        <a:lstStyle/>
        <a:p>
          <a:endParaRPr lang="en-US"/>
        </a:p>
      </dgm:t>
    </dgm:pt>
    <dgm:pt modelId="{623D69F6-3F74-41DC-8EEC-B355CD6324D5}" type="pres">
      <dgm:prSet presAssocID="{806A32E3-C0FB-4B2D-AB19-9EC5B3909FB1}" presName="extraNode" presStyleLbl="node1" presStyleIdx="0" presStyleCnt="3"/>
      <dgm:spPr/>
    </dgm:pt>
    <dgm:pt modelId="{57556B21-68EC-4838-A5EC-91D6BC0A732A}" type="pres">
      <dgm:prSet presAssocID="{806A32E3-C0FB-4B2D-AB19-9EC5B3909FB1}" presName="dstNode" presStyleLbl="node1" presStyleIdx="0" presStyleCnt="3"/>
      <dgm:spPr/>
    </dgm:pt>
    <dgm:pt modelId="{74321B3F-3871-4ABF-81CA-A9027C9D5C69}" type="pres">
      <dgm:prSet presAssocID="{85AE204D-7E66-4728-8470-283B63FA98F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7C0D38-CA04-44A9-8927-EFB124DE2B9C}" type="pres">
      <dgm:prSet presAssocID="{85AE204D-7E66-4728-8470-283B63FA98FB}" presName="accent_1" presStyleCnt="0"/>
      <dgm:spPr/>
    </dgm:pt>
    <dgm:pt modelId="{B2699376-C865-43C8-B54A-D939B095D428}" type="pres">
      <dgm:prSet presAssocID="{85AE204D-7E66-4728-8470-283B63FA98FB}" presName="accentRepeatNode" presStyleLbl="solidFgAcc1" presStyleIdx="0" presStyleCnt="3"/>
      <dgm:spPr/>
    </dgm:pt>
    <dgm:pt modelId="{57F6C67E-96DC-4BB4-B81C-496E4FE23BEA}" type="pres">
      <dgm:prSet presAssocID="{153F0C7F-3B31-419D-92C7-C7DC4AE5301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E6A8D13-D192-4F0C-BCAB-E931C83E45CB}" type="pres">
      <dgm:prSet presAssocID="{153F0C7F-3B31-419D-92C7-C7DC4AE53015}" presName="accent_2" presStyleCnt="0"/>
      <dgm:spPr/>
    </dgm:pt>
    <dgm:pt modelId="{8515F8E8-6654-4164-B382-687E3189FF1F}" type="pres">
      <dgm:prSet presAssocID="{153F0C7F-3B31-419D-92C7-C7DC4AE53015}" presName="accentRepeatNode" presStyleLbl="solidFgAcc1" presStyleIdx="1" presStyleCnt="3"/>
      <dgm:spPr/>
    </dgm:pt>
    <dgm:pt modelId="{D3CF94B0-5FFD-47E3-BD81-EFE9CE16BE78}" type="pres">
      <dgm:prSet presAssocID="{F251114E-CD97-42BB-94C5-DB3D92E1273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841686-5D46-4FC5-B918-6E7069110755}" type="pres">
      <dgm:prSet presAssocID="{F251114E-CD97-42BB-94C5-DB3D92E12737}" presName="accent_3" presStyleCnt="0"/>
      <dgm:spPr/>
    </dgm:pt>
    <dgm:pt modelId="{8A800667-7671-4D02-B7DD-E724C1E7660C}" type="pres">
      <dgm:prSet presAssocID="{F251114E-CD97-42BB-94C5-DB3D92E12737}" presName="accentRepeatNode" presStyleLbl="solidFgAcc1" presStyleIdx="2" presStyleCnt="3"/>
      <dgm:spPr/>
    </dgm:pt>
  </dgm:ptLst>
  <dgm:cxnLst>
    <dgm:cxn modelId="{46BBFD79-62D6-4F57-957A-3155C99DBD21}" type="presOf" srcId="{F251114E-CD97-42BB-94C5-DB3D92E12737}" destId="{D3CF94B0-5FFD-47E3-BD81-EFE9CE16BE78}" srcOrd="0" destOrd="0" presId="urn:microsoft.com/office/officeart/2008/layout/VerticalCurvedList"/>
    <dgm:cxn modelId="{9D5A2EB0-FC0F-4F3B-8F47-B31856D1DC40}" srcId="{806A32E3-C0FB-4B2D-AB19-9EC5B3909FB1}" destId="{F251114E-CD97-42BB-94C5-DB3D92E12737}" srcOrd="2" destOrd="0" parTransId="{02E41248-7ECC-4E68-BE9C-795F3A0F0362}" sibTransId="{FB84CD35-FF4B-48CD-AA78-ABA3D68BFD72}"/>
    <dgm:cxn modelId="{EDD083BA-597E-4FA3-81A8-FC53B1D02AB6}" type="presOf" srcId="{153F0C7F-3B31-419D-92C7-C7DC4AE53015}" destId="{57F6C67E-96DC-4BB4-B81C-496E4FE23BEA}" srcOrd="0" destOrd="0" presId="urn:microsoft.com/office/officeart/2008/layout/VerticalCurvedList"/>
    <dgm:cxn modelId="{B77FD418-C626-49B6-BAF9-539CBD257992}" type="presOf" srcId="{85AE204D-7E66-4728-8470-283B63FA98FB}" destId="{74321B3F-3871-4ABF-81CA-A9027C9D5C69}" srcOrd="0" destOrd="0" presId="urn:microsoft.com/office/officeart/2008/layout/VerticalCurvedList"/>
    <dgm:cxn modelId="{0CD2729F-9D01-455E-805B-9C78696AA0AA}" srcId="{806A32E3-C0FB-4B2D-AB19-9EC5B3909FB1}" destId="{85AE204D-7E66-4728-8470-283B63FA98FB}" srcOrd="0" destOrd="0" parTransId="{BE504025-A103-4E07-BF7D-5AB1D61F8915}" sibTransId="{32C98BC2-5A7C-4900-91A7-6B1BAC0791F1}"/>
    <dgm:cxn modelId="{AC2671D5-6EE5-4247-8262-AE4F471CEE49}" type="presOf" srcId="{32C98BC2-5A7C-4900-91A7-6B1BAC0791F1}" destId="{0E940DED-80A3-406A-9388-77FAB5368CCE}" srcOrd="0" destOrd="0" presId="urn:microsoft.com/office/officeart/2008/layout/VerticalCurvedList"/>
    <dgm:cxn modelId="{EBC0C3F6-6AB6-406D-8946-3C9D4F1FF650}" srcId="{806A32E3-C0FB-4B2D-AB19-9EC5B3909FB1}" destId="{153F0C7F-3B31-419D-92C7-C7DC4AE53015}" srcOrd="1" destOrd="0" parTransId="{3436F1E5-8667-4B53-9489-7E6AC0E295B7}" sibTransId="{FE85E443-CD37-4632-8C50-B8A74B02BA36}"/>
    <dgm:cxn modelId="{C0CAA483-FA4B-4C1D-B293-FE217B68F256}" type="presOf" srcId="{806A32E3-C0FB-4B2D-AB19-9EC5B3909FB1}" destId="{678291C5-3B70-4643-B866-4663768E411C}" srcOrd="0" destOrd="0" presId="urn:microsoft.com/office/officeart/2008/layout/VerticalCurvedList"/>
    <dgm:cxn modelId="{ED96EAD9-8283-4F48-AF34-FB97DEBC10CB}" type="presParOf" srcId="{678291C5-3B70-4643-B866-4663768E411C}" destId="{33721805-7A69-49FC-B120-131F34C3F92B}" srcOrd="0" destOrd="0" presId="urn:microsoft.com/office/officeart/2008/layout/VerticalCurvedList"/>
    <dgm:cxn modelId="{231FB364-0B62-4BB0-BF53-4304B79736C3}" type="presParOf" srcId="{33721805-7A69-49FC-B120-131F34C3F92B}" destId="{83946626-8105-4917-8576-960140080D90}" srcOrd="0" destOrd="0" presId="urn:microsoft.com/office/officeart/2008/layout/VerticalCurvedList"/>
    <dgm:cxn modelId="{4589911E-6229-4C0D-BFDC-DA3424B1AC3D}" type="presParOf" srcId="{83946626-8105-4917-8576-960140080D90}" destId="{F7DB2E93-2DA6-470B-8AE1-B2A6F2C5F60E}" srcOrd="0" destOrd="0" presId="urn:microsoft.com/office/officeart/2008/layout/VerticalCurvedList"/>
    <dgm:cxn modelId="{FAE32203-9EA0-4DC2-A2EC-FA7746A0E028}" type="presParOf" srcId="{83946626-8105-4917-8576-960140080D90}" destId="{0E940DED-80A3-406A-9388-77FAB5368CCE}" srcOrd="1" destOrd="0" presId="urn:microsoft.com/office/officeart/2008/layout/VerticalCurvedList"/>
    <dgm:cxn modelId="{23E1440E-79EF-46B5-AEBF-7D3DBDE91016}" type="presParOf" srcId="{83946626-8105-4917-8576-960140080D90}" destId="{623D69F6-3F74-41DC-8EEC-B355CD6324D5}" srcOrd="2" destOrd="0" presId="urn:microsoft.com/office/officeart/2008/layout/VerticalCurvedList"/>
    <dgm:cxn modelId="{1F133A58-AE92-4DF8-ACB7-513CEDB4BE2B}" type="presParOf" srcId="{83946626-8105-4917-8576-960140080D90}" destId="{57556B21-68EC-4838-A5EC-91D6BC0A732A}" srcOrd="3" destOrd="0" presId="urn:microsoft.com/office/officeart/2008/layout/VerticalCurvedList"/>
    <dgm:cxn modelId="{81F057EB-F0EF-4A2B-805E-6A332ADB64DE}" type="presParOf" srcId="{33721805-7A69-49FC-B120-131F34C3F92B}" destId="{74321B3F-3871-4ABF-81CA-A9027C9D5C69}" srcOrd="1" destOrd="0" presId="urn:microsoft.com/office/officeart/2008/layout/VerticalCurvedList"/>
    <dgm:cxn modelId="{6812152A-C82E-4BDE-93EE-56EB4B16BD9B}" type="presParOf" srcId="{33721805-7A69-49FC-B120-131F34C3F92B}" destId="{217C0D38-CA04-44A9-8927-EFB124DE2B9C}" srcOrd="2" destOrd="0" presId="urn:microsoft.com/office/officeart/2008/layout/VerticalCurvedList"/>
    <dgm:cxn modelId="{7526774F-DCD0-4922-8450-54973929770C}" type="presParOf" srcId="{217C0D38-CA04-44A9-8927-EFB124DE2B9C}" destId="{B2699376-C865-43C8-B54A-D939B095D428}" srcOrd="0" destOrd="0" presId="urn:microsoft.com/office/officeart/2008/layout/VerticalCurvedList"/>
    <dgm:cxn modelId="{EF337146-306A-41F7-993A-A2A783397507}" type="presParOf" srcId="{33721805-7A69-49FC-B120-131F34C3F92B}" destId="{57F6C67E-96DC-4BB4-B81C-496E4FE23BEA}" srcOrd="3" destOrd="0" presId="urn:microsoft.com/office/officeart/2008/layout/VerticalCurvedList"/>
    <dgm:cxn modelId="{57186D12-6EA6-4340-9EB2-1F95425134B9}" type="presParOf" srcId="{33721805-7A69-49FC-B120-131F34C3F92B}" destId="{5E6A8D13-D192-4F0C-BCAB-E931C83E45CB}" srcOrd="4" destOrd="0" presId="urn:microsoft.com/office/officeart/2008/layout/VerticalCurvedList"/>
    <dgm:cxn modelId="{44904538-06B4-4BEE-9BB6-F0A20F7E0F64}" type="presParOf" srcId="{5E6A8D13-D192-4F0C-BCAB-E931C83E45CB}" destId="{8515F8E8-6654-4164-B382-687E3189FF1F}" srcOrd="0" destOrd="0" presId="urn:microsoft.com/office/officeart/2008/layout/VerticalCurvedList"/>
    <dgm:cxn modelId="{34D7E05A-071F-451B-8AB9-82C8E6FAF77B}" type="presParOf" srcId="{33721805-7A69-49FC-B120-131F34C3F92B}" destId="{D3CF94B0-5FFD-47E3-BD81-EFE9CE16BE78}" srcOrd="5" destOrd="0" presId="urn:microsoft.com/office/officeart/2008/layout/VerticalCurvedList"/>
    <dgm:cxn modelId="{C66EBA14-8182-4768-A598-BBF72E179E85}" type="presParOf" srcId="{33721805-7A69-49FC-B120-131F34C3F92B}" destId="{DF841686-5D46-4FC5-B918-6E7069110755}" srcOrd="6" destOrd="0" presId="urn:microsoft.com/office/officeart/2008/layout/VerticalCurvedList"/>
    <dgm:cxn modelId="{2E815283-14FD-473C-93B1-854B274084AB}" type="presParOf" srcId="{DF841686-5D46-4FC5-B918-6E7069110755}" destId="{8A800667-7671-4D02-B7DD-E724C1E766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BBFED-B5DC-44D9-A782-1049DFC648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F00A95F-3E33-44EE-AC3B-77DCCF6A6732}">
      <dgm:prSet phldrT="[Text]" custT="1"/>
      <dgm:spPr/>
      <dgm:t>
        <a:bodyPr/>
        <a:lstStyle/>
        <a:p>
          <a:r>
            <a:rPr lang="id-ID" sz="2400" dirty="0" smtClean="0"/>
            <a:t>Point</a:t>
          </a:r>
          <a:endParaRPr lang="id-ID" sz="2400" dirty="0"/>
        </a:p>
      </dgm:t>
    </dgm:pt>
    <dgm:pt modelId="{74AD1185-EA69-4FD9-93E8-ADC8881207CB}" type="parTrans" cxnId="{372276F8-24F8-4AD0-ADE3-9614C416BF5C}">
      <dgm:prSet/>
      <dgm:spPr/>
      <dgm:t>
        <a:bodyPr/>
        <a:lstStyle/>
        <a:p>
          <a:endParaRPr lang="id-ID" sz="1400"/>
        </a:p>
      </dgm:t>
    </dgm:pt>
    <dgm:pt modelId="{258905DF-110B-47EF-A1A9-FC35C3240120}" type="sibTrans" cxnId="{372276F8-24F8-4AD0-ADE3-9614C416BF5C}">
      <dgm:prSet/>
      <dgm:spPr/>
      <dgm:t>
        <a:bodyPr/>
        <a:lstStyle/>
        <a:p>
          <a:endParaRPr lang="id-ID" sz="1400"/>
        </a:p>
      </dgm:t>
    </dgm:pt>
    <dgm:pt modelId="{081B0C43-D616-46A9-8116-6712E7E180D4}">
      <dgm:prSet phldrT="[Text]" custT="1"/>
      <dgm:spPr/>
      <dgm:t>
        <a:bodyPr/>
        <a:lstStyle/>
        <a:p>
          <a:r>
            <a:rPr lang="id-ID" sz="1400" dirty="0" smtClean="0"/>
            <a:t>Absis (bertipe real)</a:t>
          </a:r>
          <a:endParaRPr lang="id-ID" sz="1400" dirty="0"/>
        </a:p>
      </dgm:t>
    </dgm:pt>
    <dgm:pt modelId="{7FC1C614-4E83-4958-B811-249ED7880C74}" type="parTrans" cxnId="{CC5B63BF-8D27-4D93-B76C-31D6F5B25698}">
      <dgm:prSet/>
      <dgm:spPr/>
      <dgm:t>
        <a:bodyPr/>
        <a:lstStyle/>
        <a:p>
          <a:endParaRPr lang="id-ID" sz="1400"/>
        </a:p>
      </dgm:t>
    </dgm:pt>
    <dgm:pt modelId="{B4EF4AAC-0853-486B-92AB-A6C290FC5FEF}" type="sibTrans" cxnId="{CC5B63BF-8D27-4D93-B76C-31D6F5B25698}">
      <dgm:prSet/>
      <dgm:spPr/>
      <dgm:t>
        <a:bodyPr/>
        <a:lstStyle/>
        <a:p>
          <a:endParaRPr lang="id-ID" sz="1400"/>
        </a:p>
      </dgm:t>
    </dgm:pt>
    <dgm:pt modelId="{EB9CDD96-8BD7-4E88-A4FB-7245B900E75F}">
      <dgm:prSet phldrT="[Text]" custT="1"/>
      <dgm:spPr/>
      <dgm:t>
        <a:bodyPr/>
        <a:lstStyle/>
        <a:p>
          <a:r>
            <a:rPr lang="id-ID" sz="1400" dirty="0" smtClean="0"/>
            <a:t>Ordinat (bertipe real)</a:t>
          </a:r>
          <a:endParaRPr lang="id-ID" sz="1400" dirty="0"/>
        </a:p>
      </dgm:t>
    </dgm:pt>
    <dgm:pt modelId="{F3930407-BA19-4253-954A-D7C8195F6185}" type="parTrans" cxnId="{7ECE5BE9-53C8-4E86-A266-0002285359C3}">
      <dgm:prSet/>
      <dgm:spPr/>
      <dgm:t>
        <a:bodyPr/>
        <a:lstStyle/>
        <a:p>
          <a:endParaRPr lang="id-ID" sz="1400"/>
        </a:p>
      </dgm:t>
    </dgm:pt>
    <dgm:pt modelId="{ED2D9A6D-D3E6-43F0-8C4A-30D9D6DD9F2D}" type="sibTrans" cxnId="{7ECE5BE9-53C8-4E86-A266-0002285359C3}">
      <dgm:prSet/>
      <dgm:spPr/>
      <dgm:t>
        <a:bodyPr/>
        <a:lstStyle/>
        <a:p>
          <a:endParaRPr lang="id-ID" sz="1400"/>
        </a:p>
      </dgm:t>
    </dgm:pt>
    <dgm:pt modelId="{52E13B81-536B-4E99-83A2-EB7698352D38}">
      <dgm:prSet phldrT="[Text]" custT="1"/>
      <dgm:spPr/>
      <dgm:t>
        <a:bodyPr/>
        <a:lstStyle/>
        <a:p>
          <a:r>
            <a:rPr lang="id-ID" sz="2400" dirty="0" smtClean="0"/>
            <a:t>Garis</a:t>
          </a:r>
          <a:endParaRPr lang="id-ID" sz="2400" dirty="0"/>
        </a:p>
      </dgm:t>
    </dgm:pt>
    <dgm:pt modelId="{F873DAF5-A95F-4D40-8F49-5A8FD16690B0}" type="parTrans" cxnId="{3E375B0B-6F54-4EAD-A790-4132C2556AF5}">
      <dgm:prSet/>
      <dgm:spPr/>
      <dgm:t>
        <a:bodyPr/>
        <a:lstStyle/>
        <a:p>
          <a:endParaRPr lang="id-ID" sz="1400"/>
        </a:p>
      </dgm:t>
    </dgm:pt>
    <dgm:pt modelId="{382AED6D-05D7-4AB5-924B-1C00B1005801}" type="sibTrans" cxnId="{3E375B0B-6F54-4EAD-A790-4132C2556AF5}">
      <dgm:prSet/>
      <dgm:spPr/>
      <dgm:t>
        <a:bodyPr/>
        <a:lstStyle/>
        <a:p>
          <a:endParaRPr lang="id-ID" sz="1400"/>
        </a:p>
      </dgm:t>
    </dgm:pt>
    <dgm:pt modelId="{0483B045-022D-4910-9374-624CD0332537}">
      <dgm:prSet phldrT="[Text]" custT="1"/>
      <dgm:spPr/>
      <dgm:t>
        <a:bodyPr/>
        <a:lstStyle/>
        <a:p>
          <a:r>
            <a:rPr lang="id-ID" sz="1400" dirty="0" smtClean="0"/>
            <a:t>Titik1 (bertipe point) </a:t>
          </a:r>
          <a:endParaRPr lang="id-ID" sz="1400" dirty="0"/>
        </a:p>
      </dgm:t>
    </dgm:pt>
    <dgm:pt modelId="{513951F2-525B-477B-90B1-90C18155C017}" type="parTrans" cxnId="{526EA59B-9750-4E5B-8120-196645410831}">
      <dgm:prSet/>
      <dgm:spPr/>
      <dgm:t>
        <a:bodyPr/>
        <a:lstStyle/>
        <a:p>
          <a:endParaRPr lang="id-ID" sz="1400"/>
        </a:p>
      </dgm:t>
    </dgm:pt>
    <dgm:pt modelId="{8094DE21-781C-4C7A-85E0-B4FAA9A5DC91}" type="sibTrans" cxnId="{526EA59B-9750-4E5B-8120-196645410831}">
      <dgm:prSet/>
      <dgm:spPr/>
      <dgm:t>
        <a:bodyPr/>
        <a:lstStyle/>
        <a:p>
          <a:endParaRPr lang="id-ID" sz="1400"/>
        </a:p>
      </dgm:t>
    </dgm:pt>
    <dgm:pt modelId="{91BE4E5F-992E-4BCB-81AF-654FEF124F7E}">
      <dgm:prSet phldrT="[Text]" custT="1"/>
      <dgm:spPr/>
      <dgm:t>
        <a:bodyPr/>
        <a:lstStyle/>
        <a:p>
          <a:r>
            <a:rPr lang="id-ID" sz="1400" dirty="0" smtClean="0"/>
            <a:t>Titik2 (bertipe point)</a:t>
          </a:r>
          <a:endParaRPr lang="id-ID" sz="1400" dirty="0"/>
        </a:p>
      </dgm:t>
    </dgm:pt>
    <dgm:pt modelId="{594DF3F6-A22F-4D0A-9898-2D4E1A12FF81}" type="parTrans" cxnId="{7799749F-DA66-40C0-BC5F-6A0D4EB04CDE}">
      <dgm:prSet/>
      <dgm:spPr/>
      <dgm:t>
        <a:bodyPr/>
        <a:lstStyle/>
        <a:p>
          <a:endParaRPr lang="id-ID" sz="1400"/>
        </a:p>
      </dgm:t>
    </dgm:pt>
    <dgm:pt modelId="{6F5BC22C-E63A-465E-9D2E-DBECA655487B}" type="sibTrans" cxnId="{7799749F-DA66-40C0-BC5F-6A0D4EB04CDE}">
      <dgm:prSet/>
      <dgm:spPr/>
      <dgm:t>
        <a:bodyPr/>
        <a:lstStyle/>
        <a:p>
          <a:endParaRPr lang="id-ID" sz="1400"/>
        </a:p>
      </dgm:t>
    </dgm:pt>
    <dgm:pt modelId="{2002DED4-2843-4F55-BD2D-70C15D10ABB0}">
      <dgm:prSet phldrT="[Text]" custT="1"/>
      <dgm:spPr/>
      <dgm:t>
        <a:bodyPr/>
        <a:lstStyle/>
        <a:p>
          <a:r>
            <a:rPr lang="id-ID" sz="2400" dirty="0" smtClean="0"/>
            <a:t>Tanggal</a:t>
          </a:r>
          <a:endParaRPr lang="id-ID" sz="2400" dirty="0"/>
        </a:p>
      </dgm:t>
    </dgm:pt>
    <dgm:pt modelId="{844E9EC7-C690-4163-BE03-946CA4951646}" type="parTrans" cxnId="{65DADE64-DEC3-464C-8C9A-25CB0471A1B4}">
      <dgm:prSet/>
      <dgm:spPr/>
      <dgm:t>
        <a:bodyPr/>
        <a:lstStyle/>
        <a:p>
          <a:endParaRPr lang="id-ID" sz="1400"/>
        </a:p>
      </dgm:t>
    </dgm:pt>
    <dgm:pt modelId="{C8797A7B-5DD1-4D7C-A85F-159289E60A7D}" type="sibTrans" cxnId="{65DADE64-DEC3-464C-8C9A-25CB0471A1B4}">
      <dgm:prSet/>
      <dgm:spPr/>
      <dgm:t>
        <a:bodyPr/>
        <a:lstStyle/>
        <a:p>
          <a:endParaRPr lang="id-ID" sz="1400"/>
        </a:p>
      </dgm:t>
    </dgm:pt>
    <dgm:pt modelId="{6C3925BE-D877-4CCA-84E5-9CDFEFF4B916}">
      <dgm:prSet phldrT="[Text]" custT="1"/>
      <dgm:spPr/>
      <dgm:t>
        <a:bodyPr/>
        <a:lstStyle/>
        <a:p>
          <a:r>
            <a:rPr lang="id-ID" sz="1400" dirty="0" smtClean="0"/>
            <a:t>Hari (bertipe integer [1..31])</a:t>
          </a:r>
          <a:endParaRPr lang="id-ID" sz="1400" dirty="0"/>
        </a:p>
      </dgm:t>
    </dgm:pt>
    <dgm:pt modelId="{765F6EDD-CEC8-444F-90A8-88F25FA04266}" type="parTrans" cxnId="{9287365E-55C6-4A31-A031-6069A88D5846}">
      <dgm:prSet/>
      <dgm:spPr/>
      <dgm:t>
        <a:bodyPr/>
        <a:lstStyle/>
        <a:p>
          <a:endParaRPr lang="id-ID" sz="1400"/>
        </a:p>
      </dgm:t>
    </dgm:pt>
    <dgm:pt modelId="{D122E8F7-2EE7-4D3E-8911-531B270D69FD}" type="sibTrans" cxnId="{9287365E-55C6-4A31-A031-6069A88D5846}">
      <dgm:prSet/>
      <dgm:spPr/>
      <dgm:t>
        <a:bodyPr/>
        <a:lstStyle/>
        <a:p>
          <a:endParaRPr lang="id-ID" sz="1400"/>
        </a:p>
      </dgm:t>
    </dgm:pt>
    <dgm:pt modelId="{A5D75728-3AC3-4E29-8154-8D246C54F4B2}">
      <dgm:prSet phldrT="[Text]" custT="1"/>
      <dgm:spPr/>
      <dgm:t>
        <a:bodyPr/>
        <a:lstStyle/>
        <a:p>
          <a:r>
            <a:rPr lang="id-ID" sz="1400" dirty="0" smtClean="0"/>
            <a:t>Bulan (bertipe integer [1..12])</a:t>
          </a:r>
          <a:endParaRPr lang="id-ID" sz="1400" dirty="0"/>
        </a:p>
      </dgm:t>
    </dgm:pt>
    <dgm:pt modelId="{985AE48A-45A0-488E-82DC-4A71D3A382B1}" type="parTrans" cxnId="{7420E4B5-E42A-4446-AEC3-95ECA561E4C9}">
      <dgm:prSet/>
      <dgm:spPr/>
      <dgm:t>
        <a:bodyPr/>
        <a:lstStyle/>
        <a:p>
          <a:endParaRPr lang="id-ID" sz="1400"/>
        </a:p>
      </dgm:t>
    </dgm:pt>
    <dgm:pt modelId="{73D8EAC1-5618-4405-8BE6-78DF2E97BFC2}" type="sibTrans" cxnId="{7420E4B5-E42A-4446-AEC3-95ECA561E4C9}">
      <dgm:prSet/>
      <dgm:spPr/>
      <dgm:t>
        <a:bodyPr/>
        <a:lstStyle/>
        <a:p>
          <a:endParaRPr lang="id-ID" sz="1400"/>
        </a:p>
      </dgm:t>
    </dgm:pt>
    <dgm:pt modelId="{3881898F-D68B-4985-B983-A43C285E99BB}">
      <dgm:prSet phldrT="[Text]" custT="1"/>
      <dgm:spPr/>
      <dgm:t>
        <a:bodyPr/>
        <a:lstStyle/>
        <a:p>
          <a:r>
            <a:rPr lang="id-ID" sz="1400" dirty="0" smtClean="0"/>
            <a:t>Tahun (bertipe integer)</a:t>
          </a:r>
          <a:endParaRPr lang="id-ID" sz="1400" dirty="0"/>
        </a:p>
      </dgm:t>
    </dgm:pt>
    <dgm:pt modelId="{CCDD32CD-998E-43A6-B3AB-F7B56F6014D4}" type="parTrans" cxnId="{BC1B2C5A-A771-4B62-9925-650B7778B5E6}">
      <dgm:prSet/>
      <dgm:spPr/>
      <dgm:t>
        <a:bodyPr/>
        <a:lstStyle/>
        <a:p>
          <a:endParaRPr lang="id-ID" sz="1400"/>
        </a:p>
      </dgm:t>
    </dgm:pt>
    <dgm:pt modelId="{AF1F55D3-7B24-4BA7-9437-ED7F00DECC25}" type="sibTrans" cxnId="{BC1B2C5A-A771-4B62-9925-650B7778B5E6}">
      <dgm:prSet/>
      <dgm:spPr/>
      <dgm:t>
        <a:bodyPr/>
        <a:lstStyle/>
        <a:p>
          <a:endParaRPr lang="id-ID" sz="1400"/>
        </a:p>
      </dgm:t>
    </dgm:pt>
    <dgm:pt modelId="{3193827F-08D4-4E41-AB4E-55189478A247}">
      <dgm:prSet phldrT="[Text]" custT="1"/>
      <dgm:spPr/>
      <dgm:t>
        <a:bodyPr/>
        <a:lstStyle/>
        <a:p>
          <a:r>
            <a:rPr lang="id-ID" sz="2400" dirty="0" smtClean="0"/>
            <a:t>Pecahan</a:t>
          </a:r>
          <a:endParaRPr lang="id-ID" sz="2400" dirty="0"/>
        </a:p>
      </dgm:t>
    </dgm:pt>
    <dgm:pt modelId="{C6208F9A-CF3E-4AD8-BEDC-86C95FC7A208}" type="parTrans" cxnId="{BDCAB1C7-33FD-4195-909A-C8D322FA0D27}">
      <dgm:prSet/>
      <dgm:spPr/>
      <dgm:t>
        <a:bodyPr/>
        <a:lstStyle/>
        <a:p>
          <a:endParaRPr lang="id-ID" sz="1400"/>
        </a:p>
      </dgm:t>
    </dgm:pt>
    <dgm:pt modelId="{B0A0EF18-F54D-4E6C-A593-64FD1BB6D002}" type="sibTrans" cxnId="{BDCAB1C7-33FD-4195-909A-C8D322FA0D27}">
      <dgm:prSet/>
      <dgm:spPr/>
      <dgm:t>
        <a:bodyPr/>
        <a:lstStyle/>
        <a:p>
          <a:endParaRPr lang="id-ID" sz="1400"/>
        </a:p>
      </dgm:t>
    </dgm:pt>
    <dgm:pt modelId="{96A5CBEF-BC62-41A2-92FF-B20C1B2566EE}">
      <dgm:prSet phldrT="[Text]" custT="1"/>
      <dgm:spPr/>
      <dgm:t>
        <a:bodyPr/>
        <a:lstStyle/>
        <a:p>
          <a:r>
            <a:rPr lang="id-ID" sz="1400" dirty="0" smtClean="0"/>
            <a:t>Pembilang (bertipe integer)</a:t>
          </a:r>
          <a:endParaRPr lang="id-ID" sz="1400" dirty="0"/>
        </a:p>
      </dgm:t>
    </dgm:pt>
    <dgm:pt modelId="{0DE3909E-63DC-4051-80C0-B6D102F8A803}" type="parTrans" cxnId="{A29326C9-0569-479E-8E6F-0B1F76384102}">
      <dgm:prSet/>
      <dgm:spPr/>
      <dgm:t>
        <a:bodyPr/>
        <a:lstStyle/>
        <a:p>
          <a:endParaRPr lang="id-ID" sz="1400"/>
        </a:p>
      </dgm:t>
    </dgm:pt>
    <dgm:pt modelId="{0AC87CAD-0BD6-4C10-8A58-C16E6AF2D6D7}" type="sibTrans" cxnId="{A29326C9-0569-479E-8E6F-0B1F76384102}">
      <dgm:prSet/>
      <dgm:spPr/>
      <dgm:t>
        <a:bodyPr/>
        <a:lstStyle/>
        <a:p>
          <a:endParaRPr lang="id-ID" sz="1400"/>
        </a:p>
      </dgm:t>
    </dgm:pt>
    <dgm:pt modelId="{1519B3A2-B592-4511-8EF7-1FA06CB41476}">
      <dgm:prSet phldrT="[Text]" custT="1"/>
      <dgm:spPr/>
      <dgm:t>
        <a:bodyPr/>
        <a:lstStyle/>
        <a:p>
          <a:r>
            <a:rPr lang="id-ID" sz="1400" dirty="0" smtClean="0"/>
            <a:t>Penyebut (bertipe integer)</a:t>
          </a:r>
          <a:endParaRPr lang="id-ID" sz="1400" dirty="0"/>
        </a:p>
      </dgm:t>
    </dgm:pt>
    <dgm:pt modelId="{7B2E5345-9922-4380-BBCE-F86F74C2CCEB}" type="parTrans" cxnId="{1FDC31F3-146C-4A96-839C-1F38154E0331}">
      <dgm:prSet/>
      <dgm:spPr/>
      <dgm:t>
        <a:bodyPr/>
        <a:lstStyle/>
        <a:p>
          <a:endParaRPr lang="id-ID" sz="1400"/>
        </a:p>
      </dgm:t>
    </dgm:pt>
    <dgm:pt modelId="{3CD23E41-F976-4834-BADF-C0A9EE79350A}" type="sibTrans" cxnId="{1FDC31F3-146C-4A96-839C-1F38154E0331}">
      <dgm:prSet/>
      <dgm:spPr/>
      <dgm:t>
        <a:bodyPr/>
        <a:lstStyle/>
        <a:p>
          <a:endParaRPr lang="id-ID" sz="1400"/>
        </a:p>
      </dgm:t>
    </dgm:pt>
    <dgm:pt modelId="{F16E4515-FAA0-4F11-A396-F21BA04B2B1F}" type="pres">
      <dgm:prSet presAssocID="{A26BBFED-B5DC-44D9-A782-1049DFC648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1105E6-426C-4333-BD6E-E247CAC53630}" type="pres">
      <dgm:prSet presAssocID="{DF00A95F-3E33-44EE-AC3B-77DCCF6A6732}" presName="root" presStyleCnt="0"/>
      <dgm:spPr/>
    </dgm:pt>
    <dgm:pt modelId="{71C4A1D3-2348-4377-BAB6-2BAE07F39E08}" type="pres">
      <dgm:prSet presAssocID="{DF00A95F-3E33-44EE-AC3B-77DCCF6A6732}" presName="rootComposite" presStyleCnt="0"/>
      <dgm:spPr/>
    </dgm:pt>
    <dgm:pt modelId="{2D9ECB31-75E6-40D4-8D20-85C144A18533}" type="pres">
      <dgm:prSet presAssocID="{DF00A95F-3E33-44EE-AC3B-77DCCF6A6732}" presName="rootText" presStyleLbl="node1" presStyleIdx="0" presStyleCnt="4"/>
      <dgm:spPr/>
    </dgm:pt>
    <dgm:pt modelId="{49910E8C-739E-4CA3-99C5-658502D7BA0D}" type="pres">
      <dgm:prSet presAssocID="{DF00A95F-3E33-44EE-AC3B-77DCCF6A6732}" presName="rootConnector" presStyleLbl="node1" presStyleIdx="0" presStyleCnt="4"/>
      <dgm:spPr/>
    </dgm:pt>
    <dgm:pt modelId="{4D143499-A7D2-43C0-9FA9-7761DDF9E450}" type="pres">
      <dgm:prSet presAssocID="{DF00A95F-3E33-44EE-AC3B-77DCCF6A6732}" presName="childShape" presStyleCnt="0"/>
      <dgm:spPr/>
    </dgm:pt>
    <dgm:pt modelId="{9E48BC5A-4E71-481B-B612-2CF642ABD974}" type="pres">
      <dgm:prSet presAssocID="{7FC1C614-4E83-4958-B811-249ED7880C74}" presName="Name13" presStyleLbl="parChTrans1D2" presStyleIdx="0" presStyleCnt="9"/>
      <dgm:spPr/>
    </dgm:pt>
    <dgm:pt modelId="{23EE32F2-748C-4D73-91A3-F99F4F43A60E}" type="pres">
      <dgm:prSet presAssocID="{081B0C43-D616-46A9-8116-6712E7E180D4}" presName="childText" presStyleLbl="bgAcc1" presStyleIdx="0" presStyleCnt="9" custScaleX="1640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123E95-668E-456D-8E9A-78F1F3B18133}" type="pres">
      <dgm:prSet presAssocID="{F3930407-BA19-4253-954A-D7C8195F6185}" presName="Name13" presStyleLbl="parChTrans1D2" presStyleIdx="1" presStyleCnt="9"/>
      <dgm:spPr/>
    </dgm:pt>
    <dgm:pt modelId="{57673EFC-DAB9-435A-8243-2D0B2C0724DE}" type="pres">
      <dgm:prSet presAssocID="{EB9CDD96-8BD7-4E88-A4FB-7245B900E75F}" presName="childText" presStyleLbl="bgAcc1" presStyleIdx="1" presStyleCnt="9" custScaleX="167735">
        <dgm:presLayoutVars>
          <dgm:bulletEnabled val="1"/>
        </dgm:presLayoutVars>
      </dgm:prSet>
      <dgm:spPr/>
    </dgm:pt>
    <dgm:pt modelId="{56B51C62-F590-4E01-BD64-D0D580DDF878}" type="pres">
      <dgm:prSet presAssocID="{2002DED4-2843-4F55-BD2D-70C15D10ABB0}" presName="root" presStyleCnt="0"/>
      <dgm:spPr/>
    </dgm:pt>
    <dgm:pt modelId="{EB5866C4-6D67-4560-AC12-DD82C41E7F38}" type="pres">
      <dgm:prSet presAssocID="{2002DED4-2843-4F55-BD2D-70C15D10ABB0}" presName="rootComposite" presStyleCnt="0"/>
      <dgm:spPr/>
    </dgm:pt>
    <dgm:pt modelId="{F7ACCC29-8DE7-4DE6-9C8F-A75B5009DFBF}" type="pres">
      <dgm:prSet presAssocID="{2002DED4-2843-4F55-BD2D-70C15D10ABB0}" presName="rootText" presStyleLbl="node1" presStyleIdx="1" presStyleCnt="4"/>
      <dgm:spPr/>
      <dgm:t>
        <a:bodyPr/>
        <a:lstStyle/>
        <a:p>
          <a:endParaRPr lang="id-ID"/>
        </a:p>
      </dgm:t>
    </dgm:pt>
    <dgm:pt modelId="{478A6AAF-BC09-4324-9027-127ADFEECA19}" type="pres">
      <dgm:prSet presAssocID="{2002DED4-2843-4F55-BD2D-70C15D10ABB0}" presName="rootConnector" presStyleLbl="node1" presStyleIdx="1" presStyleCnt="4"/>
      <dgm:spPr/>
    </dgm:pt>
    <dgm:pt modelId="{D7E1D3B0-A7D2-4ED3-9355-0B188FECA8E3}" type="pres">
      <dgm:prSet presAssocID="{2002DED4-2843-4F55-BD2D-70C15D10ABB0}" presName="childShape" presStyleCnt="0"/>
      <dgm:spPr/>
    </dgm:pt>
    <dgm:pt modelId="{0AF3E68E-C42B-4484-A0CC-499FCCB8882A}" type="pres">
      <dgm:prSet presAssocID="{765F6EDD-CEC8-444F-90A8-88F25FA04266}" presName="Name13" presStyleLbl="parChTrans1D2" presStyleIdx="2" presStyleCnt="9"/>
      <dgm:spPr/>
    </dgm:pt>
    <dgm:pt modelId="{1F5E5820-6648-4286-B953-88FBE212D9F7}" type="pres">
      <dgm:prSet presAssocID="{6C3925BE-D877-4CCA-84E5-9CDFEFF4B916}" presName="childText" presStyleLbl="bgAcc1" presStyleIdx="2" presStyleCnt="9" custScaleX="16740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8786BF-F41B-42C1-8526-33F5051E5731}" type="pres">
      <dgm:prSet presAssocID="{985AE48A-45A0-488E-82DC-4A71D3A382B1}" presName="Name13" presStyleLbl="parChTrans1D2" presStyleIdx="3" presStyleCnt="9"/>
      <dgm:spPr/>
    </dgm:pt>
    <dgm:pt modelId="{5D73D2B7-CFAE-4663-B8CF-10030F3D6D64}" type="pres">
      <dgm:prSet presAssocID="{A5D75728-3AC3-4E29-8154-8D246C54F4B2}" presName="childText" presStyleLbl="bgAcc1" presStyleIdx="3" presStyleCnt="9" custScaleX="1710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A03861-7E41-446A-B0E5-FFBD7E80EA74}" type="pres">
      <dgm:prSet presAssocID="{CCDD32CD-998E-43A6-B3AB-F7B56F6014D4}" presName="Name13" presStyleLbl="parChTrans1D2" presStyleIdx="4" presStyleCnt="9"/>
      <dgm:spPr/>
    </dgm:pt>
    <dgm:pt modelId="{E0CFE0DA-6C5A-4DA2-8780-EAB460976141}" type="pres">
      <dgm:prSet presAssocID="{3881898F-D68B-4985-B983-A43C285E99BB}" presName="childText" presStyleLbl="bgAcc1" presStyleIdx="4" presStyleCnt="9" custScaleX="170468">
        <dgm:presLayoutVars>
          <dgm:bulletEnabled val="1"/>
        </dgm:presLayoutVars>
      </dgm:prSet>
      <dgm:spPr/>
    </dgm:pt>
    <dgm:pt modelId="{8FE7A643-A252-4FE0-99DF-85A66C662824}" type="pres">
      <dgm:prSet presAssocID="{3193827F-08D4-4E41-AB4E-55189478A247}" presName="root" presStyleCnt="0"/>
      <dgm:spPr/>
    </dgm:pt>
    <dgm:pt modelId="{959E6C83-8592-40C0-94C5-5BDA008DE217}" type="pres">
      <dgm:prSet presAssocID="{3193827F-08D4-4E41-AB4E-55189478A247}" presName="rootComposite" presStyleCnt="0"/>
      <dgm:spPr/>
    </dgm:pt>
    <dgm:pt modelId="{F2443FB8-00A8-4E00-8B80-FB3E4D876258}" type="pres">
      <dgm:prSet presAssocID="{3193827F-08D4-4E41-AB4E-55189478A247}" presName="rootText" presStyleLbl="node1" presStyleIdx="2" presStyleCnt="4" custScaleX="121950"/>
      <dgm:spPr/>
    </dgm:pt>
    <dgm:pt modelId="{CAC3B16F-93ED-4DD3-BA64-71CE23234C4E}" type="pres">
      <dgm:prSet presAssocID="{3193827F-08D4-4E41-AB4E-55189478A247}" presName="rootConnector" presStyleLbl="node1" presStyleIdx="2" presStyleCnt="4"/>
      <dgm:spPr/>
    </dgm:pt>
    <dgm:pt modelId="{2E0A8CEF-50B2-4D5E-9CB4-D2922D13C38B}" type="pres">
      <dgm:prSet presAssocID="{3193827F-08D4-4E41-AB4E-55189478A247}" presName="childShape" presStyleCnt="0"/>
      <dgm:spPr/>
    </dgm:pt>
    <dgm:pt modelId="{B5934FD3-3026-49F3-88F7-48DE49F7E86A}" type="pres">
      <dgm:prSet presAssocID="{0DE3909E-63DC-4051-80C0-B6D102F8A803}" presName="Name13" presStyleLbl="parChTrans1D2" presStyleIdx="5" presStyleCnt="9"/>
      <dgm:spPr/>
    </dgm:pt>
    <dgm:pt modelId="{880BD846-B2C2-49C7-820E-E09E7F3FF8D9}" type="pres">
      <dgm:prSet presAssocID="{96A5CBEF-BC62-41A2-92FF-B20C1B2566EE}" presName="childText" presStyleLbl="bgAcc1" presStyleIdx="5" presStyleCnt="9" custScaleX="17109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A1DB87-617E-44A2-A7B3-ADD2060E8BA2}" type="pres">
      <dgm:prSet presAssocID="{7B2E5345-9922-4380-BBCE-F86F74C2CCEB}" presName="Name13" presStyleLbl="parChTrans1D2" presStyleIdx="6" presStyleCnt="9"/>
      <dgm:spPr/>
    </dgm:pt>
    <dgm:pt modelId="{C549DA1E-6062-487F-AA14-E919F18821C0}" type="pres">
      <dgm:prSet presAssocID="{1519B3A2-B592-4511-8EF7-1FA06CB41476}" presName="childText" presStyleLbl="bgAcc1" presStyleIdx="6" presStyleCnt="9" custScaleX="171093">
        <dgm:presLayoutVars>
          <dgm:bulletEnabled val="1"/>
        </dgm:presLayoutVars>
      </dgm:prSet>
      <dgm:spPr/>
    </dgm:pt>
    <dgm:pt modelId="{5D9CAC9B-5589-4137-BAAF-92431DC10956}" type="pres">
      <dgm:prSet presAssocID="{52E13B81-536B-4E99-83A2-EB7698352D38}" presName="root" presStyleCnt="0"/>
      <dgm:spPr/>
    </dgm:pt>
    <dgm:pt modelId="{E0D066FF-FD58-4BC6-9390-A2B6031EC415}" type="pres">
      <dgm:prSet presAssocID="{52E13B81-536B-4E99-83A2-EB7698352D38}" presName="rootComposite" presStyleCnt="0"/>
      <dgm:spPr/>
    </dgm:pt>
    <dgm:pt modelId="{91877453-45B5-46C4-8A4E-E617D451353B}" type="pres">
      <dgm:prSet presAssocID="{52E13B81-536B-4E99-83A2-EB7698352D38}" presName="rootText" presStyleLbl="node1" presStyleIdx="3" presStyleCnt="4"/>
      <dgm:spPr/>
    </dgm:pt>
    <dgm:pt modelId="{A3DFCA1D-7C3B-47BB-B528-55B94779E7C4}" type="pres">
      <dgm:prSet presAssocID="{52E13B81-536B-4E99-83A2-EB7698352D38}" presName="rootConnector" presStyleLbl="node1" presStyleIdx="3" presStyleCnt="4"/>
      <dgm:spPr/>
    </dgm:pt>
    <dgm:pt modelId="{7CE6CD4C-8199-4C2A-8B6C-B780779338AC}" type="pres">
      <dgm:prSet presAssocID="{52E13B81-536B-4E99-83A2-EB7698352D38}" presName="childShape" presStyleCnt="0"/>
      <dgm:spPr/>
    </dgm:pt>
    <dgm:pt modelId="{F0A7C969-1EC7-4981-B07E-438668C71A84}" type="pres">
      <dgm:prSet presAssocID="{513951F2-525B-477B-90B1-90C18155C017}" presName="Name13" presStyleLbl="parChTrans1D2" presStyleIdx="7" presStyleCnt="9"/>
      <dgm:spPr/>
    </dgm:pt>
    <dgm:pt modelId="{7DF53F83-5C3C-432F-BAF3-AE01F152AEBD}" type="pres">
      <dgm:prSet presAssocID="{0483B045-022D-4910-9374-624CD0332537}" presName="childText" presStyleLbl="bgAcc1" presStyleIdx="7" presStyleCnt="9" custScaleX="157374">
        <dgm:presLayoutVars>
          <dgm:bulletEnabled val="1"/>
        </dgm:presLayoutVars>
      </dgm:prSet>
      <dgm:spPr/>
    </dgm:pt>
    <dgm:pt modelId="{2387BD0F-990B-4224-A408-282152F9707C}" type="pres">
      <dgm:prSet presAssocID="{594DF3F6-A22F-4D0A-9898-2D4E1A12FF81}" presName="Name13" presStyleLbl="parChTrans1D2" presStyleIdx="8" presStyleCnt="9"/>
      <dgm:spPr/>
    </dgm:pt>
    <dgm:pt modelId="{CA51E88A-0ACD-459D-85FB-9D890A52F402}" type="pres">
      <dgm:prSet presAssocID="{91BE4E5F-992E-4BCB-81AF-654FEF124F7E}" presName="childText" presStyleLbl="bgAcc1" presStyleIdx="8" presStyleCnt="9" custScaleX="157373">
        <dgm:presLayoutVars>
          <dgm:bulletEnabled val="1"/>
        </dgm:presLayoutVars>
      </dgm:prSet>
      <dgm:spPr/>
    </dgm:pt>
  </dgm:ptLst>
  <dgm:cxnLst>
    <dgm:cxn modelId="{B9C29EBD-4115-4C5E-8E91-990FB0E27E59}" type="presOf" srcId="{F3930407-BA19-4253-954A-D7C8195F6185}" destId="{49123E95-668E-456D-8E9A-78F1F3B18133}" srcOrd="0" destOrd="0" presId="urn:microsoft.com/office/officeart/2005/8/layout/hierarchy3"/>
    <dgm:cxn modelId="{372276F8-24F8-4AD0-ADE3-9614C416BF5C}" srcId="{A26BBFED-B5DC-44D9-A782-1049DFC6483E}" destId="{DF00A95F-3E33-44EE-AC3B-77DCCF6A6732}" srcOrd="0" destOrd="0" parTransId="{74AD1185-EA69-4FD9-93E8-ADC8881207CB}" sibTransId="{258905DF-110B-47EF-A1A9-FC35C3240120}"/>
    <dgm:cxn modelId="{970D40F5-0A9D-47B4-A15B-09030ADECB9A}" type="presOf" srcId="{2002DED4-2843-4F55-BD2D-70C15D10ABB0}" destId="{478A6AAF-BC09-4324-9027-127ADFEECA19}" srcOrd="1" destOrd="0" presId="urn:microsoft.com/office/officeart/2005/8/layout/hierarchy3"/>
    <dgm:cxn modelId="{4D3ED69F-B880-4CDA-A81E-1E3C4B2AD9C2}" type="presOf" srcId="{6C3925BE-D877-4CCA-84E5-9CDFEFF4B916}" destId="{1F5E5820-6648-4286-B953-88FBE212D9F7}" srcOrd="0" destOrd="0" presId="urn:microsoft.com/office/officeart/2005/8/layout/hierarchy3"/>
    <dgm:cxn modelId="{FCDAC6EE-C129-4CC6-B832-7DAFF5D027FC}" type="presOf" srcId="{52E13B81-536B-4E99-83A2-EB7698352D38}" destId="{91877453-45B5-46C4-8A4E-E617D451353B}" srcOrd="0" destOrd="0" presId="urn:microsoft.com/office/officeart/2005/8/layout/hierarchy3"/>
    <dgm:cxn modelId="{9287365E-55C6-4A31-A031-6069A88D5846}" srcId="{2002DED4-2843-4F55-BD2D-70C15D10ABB0}" destId="{6C3925BE-D877-4CCA-84E5-9CDFEFF4B916}" srcOrd="0" destOrd="0" parTransId="{765F6EDD-CEC8-444F-90A8-88F25FA04266}" sibTransId="{D122E8F7-2EE7-4D3E-8911-531B270D69FD}"/>
    <dgm:cxn modelId="{625226D9-41FE-44B6-8EC4-93487F505918}" type="presOf" srcId="{A26BBFED-B5DC-44D9-A782-1049DFC6483E}" destId="{F16E4515-FAA0-4F11-A396-F21BA04B2B1F}" srcOrd="0" destOrd="0" presId="urn:microsoft.com/office/officeart/2005/8/layout/hierarchy3"/>
    <dgm:cxn modelId="{BFA8EBE2-1FE9-49E8-BFA3-C95BE3DE7237}" type="presOf" srcId="{DF00A95F-3E33-44EE-AC3B-77DCCF6A6732}" destId="{49910E8C-739E-4CA3-99C5-658502D7BA0D}" srcOrd="1" destOrd="0" presId="urn:microsoft.com/office/officeart/2005/8/layout/hierarchy3"/>
    <dgm:cxn modelId="{52869ABF-A71E-49A4-A4C0-5751BAEC123D}" type="presOf" srcId="{7B2E5345-9922-4380-BBCE-F86F74C2CCEB}" destId="{D1A1DB87-617E-44A2-A7B3-ADD2060E8BA2}" srcOrd="0" destOrd="0" presId="urn:microsoft.com/office/officeart/2005/8/layout/hierarchy3"/>
    <dgm:cxn modelId="{C3C4C808-901B-454E-92C7-4A222BA039CB}" type="presOf" srcId="{91BE4E5F-992E-4BCB-81AF-654FEF124F7E}" destId="{CA51E88A-0ACD-459D-85FB-9D890A52F402}" srcOrd="0" destOrd="0" presId="urn:microsoft.com/office/officeart/2005/8/layout/hierarchy3"/>
    <dgm:cxn modelId="{698F422F-BEA5-411B-8CD5-4F942F027404}" type="presOf" srcId="{EB9CDD96-8BD7-4E88-A4FB-7245B900E75F}" destId="{57673EFC-DAB9-435A-8243-2D0B2C0724DE}" srcOrd="0" destOrd="0" presId="urn:microsoft.com/office/officeart/2005/8/layout/hierarchy3"/>
    <dgm:cxn modelId="{D8547E26-9A08-4354-A0A7-463AD1799D6B}" type="presOf" srcId="{CCDD32CD-998E-43A6-B3AB-F7B56F6014D4}" destId="{E2A03861-7E41-446A-B0E5-FFBD7E80EA74}" srcOrd="0" destOrd="0" presId="urn:microsoft.com/office/officeart/2005/8/layout/hierarchy3"/>
    <dgm:cxn modelId="{A2586AC1-5942-4F9D-B3A2-C2E149E42E6B}" type="presOf" srcId="{1519B3A2-B592-4511-8EF7-1FA06CB41476}" destId="{C549DA1E-6062-487F-AA14-E919F18821C0}" srcOrd="0" destOrd="0" presId="urn:microsoft.com/office/officeart/2005/8/layout/hierarchy3"/>
    <dgm:cxn modelId="{3E375B0B-6F54-4EAD-A790-4132C2556AF5}" srcId="{A26BBFED-B5DC-44D9-A782-1049DFC6483E}" destId="{52E13B81-536B-4E99-83A2-EB7698352D38}" srcOrd="3" destOrd="0" parTransId="{F873DAF5-A95F-4D40-8F49-5A8FD16690B0}" sibTransId="{382AED6D-05D7-4AB5-924B-1C00B1005801}"/>
    <dgm:cxn modelId="{E68CD879-6CB4-4F94-AEBB-3D51C56B992D}" type="presOf" srcId="{2002DED4-2843-4F55-BD2D-70C15D10ABB0}" destId="{F7ACCC29-8DE7-4DE6-9C8F-A75B5009DFBF}" srcOrd="0" destOrd="0" presId="urn:microsoft.com/office/officeart/2005/8/layout/hierarchy3"/>
    <dgm:cxn modelId="{C416C5B7-1D57-4F2B-8077-77E09E592CDA}" type="presOf" srcId="{0483B045-022D-4910-9374-624CD0332537}" destId="{7DF53F83-5C3C-432F-BAF3-AE01F152AEBD}" srcOrd="0" destOrd="0" presId="urn:microsoft.com/office/officeart/2005/8/layout/hierarchy3"/>
    <dgm:cxn modelId="{7609E071-9D4B-4B25-AC48-11EAC6064BE7}" type="presOf" srcId="{3881898F-D68B-4985-B983-A43C285E99BB}" destId="{E0CFE0DA-6C5A-4DA2-8780-EAB460976141}" srcOrd="0" destOrd="0" presId="urn:microsoft.com/office/officeart/2005/8/layout/hierarchy3"/>
    <dgm:cxn modelId="{A5CC1262-B98A-46FA-8F2A-491A303EC986}" type="presOf" srcId="{DF00A95F-3E33-44EE-AC3B-77DCCF6A6732}" destId="{2D9ECB31-75E6-40D4-8D20-85C144A18533}" srcOrd="0" destOrd="0" presId="urn:microsoft.com/office/officeart/2005/8/layout/hierarchy3"/>
    <dgm:cxn modelId="{45B9778C-0705-4667-99C9-2D51B7471744}" type="presOf" srcId="{985AE48A-45A0-488E-82DC-4A71D3A382B1}" destId="{D58786BF-F41B-42C1-8526-33F5051E5731}" srcOrd="0" destOrd="0" presId="urn:microsoft.com/office/officeart/2005/8/layout/hierarchy3"/>
    <dgm:cxn modelId="{1114C807-D7D6-48DC-8920-70569DD59754}" type="presOf" srcId="{513951F2-525B-477B-90B1-90C18155C017}" destId="{F0A7C969-1EC7-4981-B07E-438668C71A84}" srcOrd="0" destOrd="0" presId="urn:microsoft.com/office/officeart/2005/8/layout/hierarchy3"/>
    <dgm:cxn modelId="{BED0C25B-FD90-4447-8FD6-DBA8A09C1688}" type="presOf" srcId="{3193827F-08D4-4E41-AB4E-55189478A247}" destId="{F2443FB8-00A8-4E00-8B80-FB3E4D876258}" srcOrd="0" destOrd="0" presId="urn:microsoft.com/office/officeart/2005/8/layout/hierarchy3"/>
    <dgm:cxn modelId="{BDCAB1C7-33FD-4195-909A-C8D322FA0D27}" srcId="{A26BBFED-B5DC-44D9-A782-1049DFC6483E}" destId="{3193827F-08D4-4E41-AB4E-55189478A247}" srcOrd="2" destOrd="0" parTransId="{C6208F9A-CF3E-4AD8-BEDC-86C95FC7A208}" sibTransId="{B0A0EF18-F54D-4E6C-A593-64FD1BB6D002}"/>
    <dgm:cxn modelId="{1FDC31F3-146C-4A96-839C-1F38154E0331}" srcId="{3193827F-08D4-4E41-AB4E-55189478A247}" destId="{1519B3A2-B592-4511-8EF7-1FA06CB41476}" srcOrd="1" destOrd="0" parTransId="{7B2E5345-9922-4380-BBCE-F86F74C2CCEB}" sibTransId="{3CD23E41-F976-4834-BADF-C0A9EE79350A}"/>
    <dgm:cxn modelId="{54741034-3989-43CD-8C29-9345ACF02346}" type="presOf" srcId="{3193827F-08D4-4E41-AB4E-55189478A247}" destId="{CAC3B16F-93ED-4DD3-BA64-71CE23234C4E}" srcOrd="1" destOrd="0" presId="urn:microsoft.com/office/officeart/2005/8/layout/hierarchy3"/>
    <dgm:cxn modelId="{D861FCA8-ADCD-4803-9692-2C72F12A5707}" type="presOf" srcId="{081B0C43-D616-46A9-8116-6712E7E180D4}" destId="{23EE32F2-748C-4D73-91A3-F99F4F43A60E}" srcOrd="0" destOrd="0" presId="urn:microsoft.com/office/officeart/2005/8/layout/hierarchy3"/>
    <dgm:cxn modelId="{A29326C9-0569-479E-8E6F-0B1F76384102}" srcId="{3193827F-08D4-4E41-AB4E-55189478A247}" destId="{96A5CBEF-BC62-41A2-92FF-B20C1B2566EE}" srcOrd="0" destOrd="0" parTransId="{0DE3909E-63DC-4051-80C0-B6D102F8A803}" sibTransId="{0AC87CAD-0BD6-4C10-8A58-C16E6AF2D6D7}"/>
    <dgm:cxn modelId="{F4B5EECF-A1A6-472E-B15B-A4AA6A28DE81}" type="presOf" srcId="{7FC1C614-4E83-4958-B811-249ED7880C74}" destId="{9E48BC5A-4E71-481B-B612-2CF642ABD974}" srcOrd="0" destOrd="0" presId="urn:microsoft.com/office/officeart/2005/8/layout/hierarchy3"/>
    <dgm:cxn modelId="{CC60141E-9BB7-43EA-9B6B-A05F6EB350B5}" type="presOf" srcId="{52E13B81-536B-4E99-83A2-EB7698352D38}" destId="{A3DFCA1D-7C3B-47BB-B528-55B94779E7C4}" srcOrd="1" destOrd="0" presId="urn:microsoft.com/office/officeart/2005/8/layout/hierarchy3"/>
    <dgm:cxn modelId="{526EA59B-9750-4E5B-8120-196645410831}" srcId="{52E13B81-536B-4E99-83A2-EB7698352D38}" destId="{0483B045-022D-4910-9374-624CD0332537}" srcOrd="0" destOrd="0" parTransId="{513951F2-525B-477B-90B1-90C18155C017}" sibTransId="{8094DE21-781C-4C7A-85E0-B4FAA9A5DC91}"/>
    <dgm:cxn modelId="{BC1B2C5A-A771-4B62-9925-650B7778B5E6}" srcId="{2002DED4-2843-4F55-BD2D-70C15D10ABB0}" destId="{3881898F-D68B-4985-B983-A43C285E99BB}" srcOrd="2" destOrd="0" parTransId="{CCDD32CD-998E-43A6-B3AB-F7B56F6014D4}" sibTransId="{AF1F55D3-7B24-4BA7-9437-ED7F00DECC25}"/>
    <dgm:cxn modelId="{7420E4B5-E42A-4446-AEC3-95ECA561E4C9}" srcId="{2002DED4-2843-4F55-BD2D-70C15D10ABB0}" destId="{A5D75728-3AC3-4E29-8154-8D246C54F4B2}" srcOrd="1" destOrd="0" parTransId="{985AE48A-45A0-488E-82DC-4A71D3A382B1}" sibTransId="{73D8EAC1-5618-4405-8BE6-78DF2E97BFC2}"/>
    <dgm:cxn modelId="{C63C034F-94FA-4023-8B6A-8FC1AE5A164E}" type="presOf" srcId="{765F6EDD-CEC8-444F-90A8-88F25FA04266}" destId="{0AF3E68E-C42B-4484-A0CC-499FCCB8882A}" srcOrd="0" destOrd="0" presId="urn:microsoft.com/office/officeart/2005/8/layout/hierarchy3"/>
    <dgm:cxn modelId="{A9FD0525-127D-4914-B274-88E3994BB096}" type="presOf" srcId="{0DE3909E-63DC-4051-80C0-B6D102F8A803}" destId="{B5934FD3-3026-49F3-88F7-48DE49F7E86A}" srcOrd="0" destOrd="0" presId="urn:microsoft.com/office/officeart/2005/8/layout/hierarchy3"/>
    <dgm:cxn modelId="{7ECE5BE9-53C8-4E86-A266-0002285359C3}" srcId="{DF00A95F-3E33-44EE-AC3B-77DCCF6A6732}" destId="{EB9CDD96-8BD7-4E88-A4FB-7245B900E75F}" srcOrd="1" destOrd="0" parTransId="{F3930407-BA19-4253-954A-D7C8195F6185}" sibTransId="{ED2D9A6D-D3E6-43F0-8C4A-30D9D6DD9F2D}"/>
    <dgm:cxn modelId="{CC5B63BF-8D27-4D93-B76C-31D6F5B25698}" srcId="{DF00A95F-3E33-44EE-AC3B-77DCCF6A6732}" destId="{081B0C43-D616-46A9-8116-6712E7E180D4}" srcOrd="0" destOrd="0" parTransId="{7FC1C614-4E83-4958-B811-249ED7880C74}" sibTransId="{B4EF4AAC-0853-486B-92AB-A6C290FC5FEF}"/>
    <dgm:cxn modelId="{B2E42B14-0875-4E7C-BD78-E29F99D774C1}" type="presOf" srcId="{594DF3F6-A22F-4D0A-9898-2D4E1A12FF81}" destId="{2387BD0F-990B-4224-A408-282152F9707C}" srcOrd="0" destOrd="0" presId="urn:microsoft.com/office/officeart/2005/8/layout/hierarchy3"/>
    <dgm:cxn modelId="{65DADE64-DEC3-464C-8C9A-25CB0471A1B4}" srcId="{A26BBFED-B5DC-44D9-A782-1049DFC6483E}" destId="{2002DED4-2843-4F55-BD2D-70C15D10ABB0}" srcOrd="1" destOrd="0" parTransId="{844E9EC7-C690-4163-BE03-946CA4951646}" sibTransId="{C8797A7B-5DD1-4D7C-A85F-159289E60A7D}"/>
    <dgm:cxn modelId="{B5058F8D-6C86-4A96-88CF-33FBEDA99D40}" type="presOf" srcId="{96A5CBEF-BC62-41A2-92FF-B20C1B2566EE}" destId="{880BD846-B2C2-49C7-820E-E09E7F3FF8D9}" srcOrd="0" destOrd="0" presId="urn:microsoft.com/office/officeart/2005/8/layout/hierarchy3"/>
    <dgm:cxn modelId="{FEAA29B4-12A4-4F91-A8D7-C6FE679B26E4}" type="presOf" srcId="{A5D75728-3AC3-4E29-8154-8D246C54F4B2}" destId="{5D73D2B7-CFAE-4663-B8CF-10030F3D6D64}" srcOrd="0" destOrd="0" presId="urn:microsoft.com/office/officeart/2005/8/layout/hierarchy3"/>
    <dgm:cxn modelId="{7799749F-DA66-40C0-BC5F-6A0D4EB04CDE}" srcId="{52E13B81-536B-4E99-83A2-EB7698352D38}" destId="{91BE4E5F-992E-4BCB-81AF-654FEF124F7E}" srcOrd="1" destOrd="0" parTransId="{594DF3F6-A22F-4D0A-9898-2D4E1A12FF81}" sibTransId="{6F5BC22C-E63A-465E-9D2E-DBECA655487B}"/>
    <dgm:cxn modelId="{C6C91FDB-0530-49A3-B6C3-BEA12953DA9C}" type="presParOf" srcId="{F16E4515-FAA0-4F11-A396-F21BA04B2B1F}" destId="{DF1105E6-426C-4333-BD6E-E247CAC53630}" srcOrd="0" destOrd="0" presId="urn:microsoft.com/office/officeart/2005/8/layout/hierarchy3"/>
    <dgm:cxn modelId="{D3984698-9799-4856-B423-2CB01393D4A6}" type="presParOf" srcId="{DF1105E6-426C-4333-BD6E-E247CAC53630}" destId="{71C4A1D3-2348-4377-BAB6-2BAE07F39E08}" srcOrd="0" destOrd="0" presId="urn:microsoft.com/office/officeart/2005/8/layout/hierarchy3"/>
    <dgm:cxn modelId="{03CDB801-2B40-4F5C-8935-563BFC1D3406}" type="presParOf" srcId="{71C4A1D3-2348-4377-BAB6-2BAE07F39E08}" destId="{2D9ECB31-75E6-40D4-8D20-85C144A18533}" srcOrd="0" destOrd="0" presId="urn:microsoft.com/office/officeart/2005/8/layout/hierarchy3"/>
    <dgm:cxn modelId="{1C275779-4773-4888-8B90-24D29C74F7F7}" type="presParOf" srcId="{71C4A1D3-2348-4377-BAB6-2BAE07F39E08}" destId="{49910E8C-739E-4CA3-99C5-658502D7BA0D}" srcOrd="1" destOrd="0" presId="urn:microsoft.com/office/officeart/2005/8/layout/hierarchy3"/>
    <dgm:cxn modelId="{081556D5-9AA5-442A-B5E5-13C59686F820}" type="presParOf" srcId="{DF1105E6-426C-4333-BD6E-E247CAC53630}" destId="{4D143499-A7D2-43C0-9FA9-7761DDF9E450}" srcOrd="1" destOrd="0" presId="urn:microsoft.com/office/officeart/2005/8/layout/hierarchy3"/>
    <dgm:cxn modelId="{64767CB0-E245-4C5E-AE3B-26949193B003}" type="presParOf" srcId="{4D143499-A7D2-43C0-9FA9-7761DDF9E450}" destId="{9E48BC5A-4E71-481B-B612-2CF642ABD974}" srcOrd="0" destOrd="0" presId="urn:microsoft.com/office/officeart/2005/8/layout/hierarchy3"/>
    <dgm:cxn modelId="{69F37379-1389-44CA-8677-520C0A1DFD87}" type="presParOf" srcId="{4D143499-A7D2-43C0-9FA9-7761DDF9E450}" destId="{23EE32F2-748C-4D73-91A3-F99F4F43A60E}" srcOrd="1" destOrd="0" presId="urn:microsoft.com/office/officeart/2005/8/layout/hierarchy3"/>
    <dgm:cxn modelId="{90F50DCC-FABD-4E60-BEFE-A5694F858E8C}" type="presParOf" srcId="{4D143499-A7D2-43C0-9FA9-7761DDF9E450}" destId="{49123E95-668E-456D-8E9A-78F1F3B18133}" srcOrd="2" destOrd="0" presId="urn:microsoft.com/office/officeart/2005/8/layout/hierarchy3"/>
    <dgm:cxn modelId="{562A781A-35FA-447E-AA47-43714F38D8BF}" type="presParOf" srcId="{4D143499-A7D2-43C0-9FA9-7761DDF9E450}" destId="{57673EFC-DAB9-435A-8243-2D0B2C0724DE}" srcOrd="3" destOrd="0" presId="urn:microsoft.com/office/officeart/2005/8/layout/hierarchy3"/>
    <dgm:cxn modelId="{49307308-1D7C-4C38-B3C3-DAE1CADDDD42}" type="presParOf" srcId="{F16E4515-FAA0-4F11-A396-F21BA04B2B1F}" destId="{56B51C62-F590-4E01-BD64-D0D580DDF878}" srcOrd="1" destOrd="0" presId="urn:microsoft.com/office/officeart/2005/8/layout/hierarchy3"/>
    <dgm:cxn modelId="{A5FFCD65-C32C-4A5A-93F2-B91D7AE46273}" type="presParOf" srcId="{56B51C62-F590-4E01-BD64-D0D580DDF878}" destId="{EB5866C4-6D67-4560-AC12-DD82C41E7F38}" srcOrd="0" destOrd="0" presId="urn:microsoft.com/office/officeart/2005/8/layout/hierarchy3"/>
    <dgm:cxn modelId="{D85F8112-35B1-44AD-81BE-4E8CDDE41C92}" type="presParOf" srcId="{EB5866C4-6D67-4560-AC12-DD82C41E7F38}" destId="{F7ACCC29-8DE7-4DE6-9C8F-A75B5009DFBF}" srcOrd="0" destOrd="0" presId="urn:microsoft.com/office/officeart/2005/8/layout/hierarchy3"/>
    <dgm:cxn modelId="{6D65F5C1-A1A9-489E-87B9-3B0CD0993D3D}" type="presParOf" srcId="{EB5866C4-6D67-4560-AC12-DD82C41E7F38}" destId="{478A6AAF-BC09-4324-9027-127ADFEECA19}" srcOrd="1" destOrd="0" presId="urn:microsoft.com/office/officeart/2005/8/layout/hierarchy3"/>
    <dgm:cxn modelId="{9635AEAA-D910-45CC-9636-9DC4D97B28D2}" type="presParOf" srcId="{56B51C62-F590-4E01-BD64-D0D580DDF878}" destId="{D7E1D3B0-A7D2-4ED3-9355-0B188FECA8E3}" srcOrd="1" destOrd="0" presId="urn:microsoft.com/office/officeart/2005/8/layout/hierarchy3"/>
    <dgm:cxn modelId="{47B38D76-A573-4A17-B8D3-CB33A346900F}" type="presParOf" srcId="{D7E1D3B0-A7D2-4ED3-9355-0B188FECA8E3}" destId="{0AF3E68E-C42B-4484-A0CC-499FCCB8882A}" srcOrd="0" destOrd="0" presId="urn:microsoft.com/office/officeart/2005/8/layout/hierarchy3"/>
    <dgm:cxn modelId="{CB1E97EC-6D1A-44FF-81AE-80BEA0B11B5C}" type="presParOf" srcId="{D7E1D3B0-A7D2-4ED3-9355-0B188FECA8E3}" destId="{1F5E5820-6648-4286-B953-88FBE212D9F7}" srcOrd="1" destOrd="0" presId="urn:microsoft.com/office/officeart/2005/8/layout/hierarchy3"/>
    <dgm:cxn modelId="{0A9C3861-0C3C-4571-B396-BA5183809A8C}" type="presParOf" srcId="{D7E1D3B0-A7D2-4ED3-9355-0B188FECA8E3}" destId="{D58786BF-F41B-42C1-8526-33F5051E5731}" srcOrd="2" destOrd="0" presId="urn:microsoft.com/office/officeart/2005/8/layout/hierarchy3"/>
    <dgm:cxn modelId="{1F5D56C3-9C11-4C44-8C3C-2882BFEAB603}" type="presParOf" srcId="{D7E1D3B0-A7D2-4ED3-9355-0B188FECA8E3}" destId="{5D73D2B7-CFAE-4663-B8CF-10030F3D6D64}" srcOrd="3" destOrd="0" presId="urn:microsoft.com/office/officeart/2005/8/layout/hierarchy3"/>
    <dgm:cxn modelId="{F8CBE4D5-ADEF-44D5-A196-1D49AA4DC200}" type="presParOf" srcId="{D7E1D3B0-A7D2-4ED3-9355-0B188FECA8E3}" destId="{E2A03861-7E41-446A-B0E5-FFBD7E80EA74}" srcOrd="4" destOrd="0" presId="urn:microsoft.com/office/officeart/2005/8/layout/hierarchy3"/>
    <dgm:cxn modelId="{37528D63-B5CB-4D66-BEAA-754955EBF2FC}" type="presParOf" srcId="{D7E1D3B0-A7D2-4ED3-9355-0B188FECA8E3}" destId="{E0CFE0DA-6C5A-4DA2-8780-EAB460976141}" srcOrd="5" destOrd="0" presId="urn:microsoft.com/office/officeart/2005/8/layout/hierarchy3"/>
    <dgm:cxn modelId="{F7A78C0E-EF3F-4388-A51B-B151D4FCD294}" type="presParOf" srcId="{F16E4515-FAA0-4F11-A396-F21BA04B2B1F}" destId="{8FE7A643-A252-4FE0-99DF-85A66C662824}" srcOrd="2" destOrd="0" presId="urn:microsoft.com/office/officeart/2005/8/layout/hierarchy3"/>
    <dgm:cxn modelId="{F349803B-9F10-42D4-AB07-66005F3588A0}" type="presParOf" srcId="{8FE7A643-A252-4FE0-99DF-85A66C662824}" destId="{959E6C83-8592-40C0-94C5-5BDA008DE217}" srcOrd="0" destOrd="0" presId="urn:microsoft.com/office/officeart/2005/8/layout/hierarchy3"/>
    <dgm:cxn modelId="{D1BAF9C8-34A3-4F49-8D8F-C2CAF1F583BF}" type="presParOf" srcId="{959E6C83-8592-40C0-94C5-5BDA008DE217}" destId="{F2443FB8-00A8-4E00-8B80-FB3E4D876258}" srcOrd="0" destOrd="0" presId="urn:microsoft.com/office/officeart/2005/8/layout/hierarchy3"/>
    <dgm:cxn modelId="{280EBF1E-61F6-44CC-92E0-EAB544FD2C13}" type="presParOf" srcId="{959E6C83-8592-40C0-94C5-5BDA008DE217}" destId="{CAC3B16F-93ED-4DD3-BA64-71CE23234C4E}" srcOrd="1" destOrd="0" presId="urn:microsoft.com/office/officeart/2005/8/layout/hierarchy3"/>
    <dgm:cxn modelId="{1E6545B8-109F-40E8-8C16-25D1A8675D6F}" type="presParOf" srcId="{8FE7A643-A252-4FE0-99DF-85A66C662824}" destId="{2E0A8CEF-50B2-4D5E-9CB4-D2922D13C38B}" srcOrd="1" destOrd="0" presId="urn:microsoft.com/office/officeart/2005/8/layout/hierarchy3"/>
    <dgm:cxn modelId="{E71E6ABA-5836-4298-856D-8FEB22FAA3BC}" type="presParOf" srcId="{2E0A8CEF-50B2-4D5E-9CB4-D2922D13C38B}" destId="{B5934FD3-3026-49F3-88F7-48DE49F7E86A}" srcOrd="0" destOrd="0" presId="urn:microsoft.com/office/officeart/2005/8/layout/hierarchy3"/>
    <dgm:cxn modelId="{BD7834F3-65EB-4432-9C84-D0DDB8EA4E64}" type="presParOf" srcId="{2E0A8CEF-50B2-4D5E-9CB4-D2922D13C38B}" destId="{880BD846-B2C2-49C7-820E-E09E7F3FF8D9}" srcOrd="1" destOrd="0" presId="urn:microsoft.com/office/officeart/2005/8/layout/hierarchy3"/>
    <dgm:cxn modelId="{EEE61AE3-B45A-4968-8128-43C114AF1617}" type="presParOf" srcId="{2E0A8CEF-50B2-4D5E-9CB4-D2922D13C38B}" destId="{D1A1DB87-617E-44A2-A7B3-ADD2060E8BA2}" srcOrd="2" destOrd="0" presId="urn:microsoft.com/office/officeart/2005/8/layout/hierarchy3"/>
    <dgm:cxn modelId="{AC201EFF-26CE-4891-B356-F3A9CA71AFFC}" type="presParOf" srcId="{2E0A8CEF-50B2-4D5E-9CB4-D2922D13C38B}" destId="{C549DA1E-6062-487F-AA14-E919F18821C0}" srcOrd="3" destOrd="0" presId="urn:microsoft.com/office/officeart/2005/8/layout/hierarchy3"/>
    <dgm:cxn modelId="{1972E274-8BB0-4FD6-8169-CFDE0DF7CA34}" type="presParOf" srcId="{F16E4515-FAA0-4F11-A396-F21BA04B2B1F}" destId="{5D9CAC9B-5589-4137-BAAF-92431DC10956}" srcOrd="3" destOrd="0" presId="urn:microsoft.com/office/officeart/2005/8/layout/hierarchy3"/>
    <dgm:cxn modelId="{9EA9AE49-3F0D-4337-83C9-728443671FBB}" type="presParOf" srcId="{5D9CAC9B-5589-4137-BAAF-92431DC10956}" destId="{E0D066FF-FD58-4BC6-9390-A2B6031EC415}" srcOrd="0" destOrd="0" presId="urn:microsoft.com/office/officeart/2005/8/layout/hierarchy3"/>
    <dgm:cxn modelId="{FE5DFF83-D552-49E7-8657-7400906779AB}" type="presParOf" srcId="{E0D066FF-FD58-4BC6-9390-A2B6031EC415}" destId="{91877453-45B5-46C4-8A4E-E617D451353B}" srcOrd="0" destOrd="0" presId="urn:microsoft.com/office/officeart/2005/8/layout/hierarchy3"/>
    <dgm:cxn modelId="{9E885735-B2A9-44D7-BD92-35A8B7F0729F}" type="presParOf" srcId="{E0D066FF-FD58-4BC6-9390-A2B6031EC415}" destId="{A3DFCA1D-7C3B-47BB-B528-55B94779E7C4}" srcOrd="1" destOrd="0" presId="urn:microsoft.com/office/officeart/2005/8/layout/hierarchy3"/>
    <dgm:cxn modelId="{0D33784E-EB9C-423B-B184-5E75DA6A47B1}" type="presParOf" srcId="{5D9CAC9B-5589-4137-BAAF-92431DC10956}" destId="{7CE6CD4C-8199-4C2A-8B6C-B780779338AC}" srcOrd="1" destOrd="0" presId="urn:microsoft.com/office/officeart/2005/8/layout/hierarchy3"/>
    <dgm:cxn modelId="{21B7BA51-39C9-45C9-8312-A3873100FC52}" type="presParOf" srcId="{7CE6CD4C-8199-4C2A-8B6C-B780779338AC}" destId="{F0A7C969-1EC7-4981-B07E-438668C71A84}" srcOrd="0" destOrd="0" presId="urn:microsoft.com/office/officeart/2005/8/layout/hierarchy3"/>
    <dgm:cxn modelId="{0CD4D4A8-E394-4E4F-A4E1-A5A38C085FDE}" type="presParOf" srcId="{7CE6CD4C-8199-4C2A-8B6C-B780779338AC}" destId="{7DF53F83-5C3C-432F-BAF3-AE01F152AEBD}" srcOrd="1" destOrd="0" presId="urn:microsoft.com/office/officeart/2005/8/layout/hierarchy3"/>
    <dgm:cxn modelId="{13BDBB73-CC43-4FCF-B86C-92CDDFE1451C}" type="presParOf" srcId="{7CE6CD4C-8199-4C2A-8B6C-B780779338AC}" destId="{2387BD0F-990B-4224-A408-282152F9707C}" srcOrd="2" destOrd="0" presId="urn:microsoft.com/office/officeart/2005/8/layout/hierarchy3"/>
    <dgm:cxn modelId="{93D4DDAB-DF90-47BA-A0B7-C30CF148952B}" type="presParOf" srcId="{7CE6CD4C-8199-4C2A-8B6C-B780779338AC}" destId="{CA51E88A-0ACD-459D-85FB-9D890A52F402}" srcOrd="3" destOrd="0" presId="urn:microsoft.com/office/officeart/2005/8/layout/hierarchy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0DED-80A3-406A-9388-77FAB5368CCE}">
      <dsp:nvSpPr>
        <dsp:cNvPr id="0" name=""/>
        <dsp:cNvSpPr/>
      </dsp:nvSpPr>
      <dsp:spPr>
        <a:xfrm>
          <a:off x="-5644885" y="-864119"/>
          <a:ext cx="6720793" cy="6720793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D7B21-3577-4BF2-B979-BDE00CF74A28}">
      <dsp:nvSpPr>
        <dsp:cNvPr id="0" name=""/>
        <dsp:cNvSpPr/>
      </dsp:nvSpPr>
      <dsp:spPr>
        <a:xfrm>
          <a:off x="563203" y="383827"/>
          <a:ext cx="7647864" cy="768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Pendahuluan</a:t>
          </a:r>
          <a:endParaRPr lang="id-ID" sz="2800" kern="1200" dirty="0"/>
        </a:p>
      </dsp:txBody>
      <dsp:txXfrm>
        <a:off x="563203" y="383827"/>
        <a:ext cx="7647864" cy="768054"/>
      </dsp:txXfrm>
    </dsp:sp>
    <dsp:sp modelId="{BFF84286-D93F-44BD-9D59-2006A26F68EE}">
      <dsp:nvSpPr>
        <dsp:cNvPr id="0" name=""/>
        <dsp:cNvSpPr/>
      </dsp:nvSpPr>
      <dsp:spPr>
        <a:xfrm>
          <a:off x="83169" y="287820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2020-FCDF-4864-B7A1-1A079AD2199A}">
      <dsp:nvSpPr>
        <dsp:cNvPr id="0" name=""/>
        <dsp:cNvSpPr/>
      </dsp:nvSpPr>
      <dsp:spPr>
        <a:xfrm>
          <a:off x="1003547" y="1536109"/>
          <a:ext cx="7207520" cy="768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What is Computational Thinking</a:t>
          </a:r>
          <a:endParaRPr lang="id-ID" sz="2800" kern="1200" dirty="0"/>
        </a:p>
      </dsp:txBody>
      <dsp:txXfrm>
        <a:off x="1003547" y="1536109"/>
        <a:ext cx="7207520" cy="768054"/>
      </dsp:txXfrm>
    </dsp:sp>
    <dsp:sp modelId="{B2699376-C865-43C8-B54A-D939B095D428}">
      <dsp:nvSpPr>
        <dsp:cNvPr id="0" name=""/>
        <dsp:cNvSpPr/>
      </dsp:nvSpPr>
      <dsp:spPr>
        <a:xfrm>
          <a:off x="523513" y="1440102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0773-6093-4862-B82B-B5CEDE1C66DC}">
      <dsp:nvSpPr>
        <dsp:cNvPr id="0" name=""/>
        <dsp:cNvSpPr/>
      </dsp:nvSpPr>
      <dsp:spPr>
        <a:xfrm>
          <a:off x="1003547" y="2688391"/>
          <a:ext cx="7207520" cy="7680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Konsep</a:t>
          </a:r>
          <a:r>
            <a:rPr lang="en-US" sz="2800" kern="1200" dirty="0" smtClean="0"/>
            <a:t> Computational Thinking</a:t>
          </a:r>
          <a:endParaRPr lang="id-ID" sz="2800" kern="1200" dirty="0"/>
        </a:p>
      </dsp:txBody>
      <dsp:txXfrm>
        <a:off x="1003547" y="2688391"/>
        <a:ext cx="7207520" cy="768054"/>
      </dsp:txXfrm>
    </dsp:sp>
    <dsp:sp modelId="{8515F8E8-6654-4164-B382-687E3189FF1F}">
      <dsp:nvSpPr>
        <dsp:cNvPr id="0" name=""/>
        <dsp:cNvSpPr/>
      </dsp:nvSpPr>
      <dsp:spPr>
        <a:xfrm>
          <a:off x="523513" y="2592384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F60B-C32E-46EB-9CB5-584A9EF85B55}">
      <dsp:nvSpPr>
        <dsp:cNvPr id="0" name=""/>
        <dsp:cNvSpPr/>
      </dsp:nvSpPr>
      <dsp:spPr>
        <a:xfrm>
          <a:off x="563203" y="3840672"/>
          <a:ext cx="7647864" cy="768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Contoh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Latihan</a:t>
          </a:r>
          <a:endParaRPr lang="id-ID" sz="2800" kern="1200" dirty="0"/>
        </a:p>
      </dsp:txBody>
      <dsp:txXfrm>
        <a:off x="563203" y="3840672"/>
        <a:ext cx="7647864" cy="768054"/>
      </dsp:txXfrm>
    </dsp:sp>
    <dsp:sp modelId="{8A800667-7671-4D02-B7DD-E724C1E7660C}">
      <dsp:nvSpPr>
        <dsp:cNvPr id="0" name=""/>
        <dsp:cNvSpPr/>
      </dsp:nvSpPr>
      <dsp:spPr>
        <a:xfrm>
          <a:off x="83169" y="3744665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3E7D-1BEA-48AF-93EB-7173D8BAF5FF}" type="datetimeFigureOut">
              <a:rPr lang="id-ID" smtClean="0"/>
              <a:pPr/>
              <a:t>04/10/2020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4B81-7CFB-4891-89B0-C3969C0718D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023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2617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60070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2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1500166" y="2178584"/>
            <a:ext cx="6572296" cy="191717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Tipe Bentukan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472" y="4762509"/>
            <a:ext cx="4450844" cy="1524011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2400" b="1" dirty="0" err="1" smtClean="0"/>
              <a:t>Dasar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Pemrograman</a:t>
            </a:r>
            <a:endParaRPr lang="en-US" altLang="ko-KR" sz="2400" b="1" dirty="0" smtClean="0"/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Program Studi S1 Informatika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Universitas Diponegoro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Semester Gasal 2020/2021</a:t>
            </a:r>
            <a:endParaRPr lang="en-US" altLang="ko-KR" sz="2400" dirty="0"/>
          </a:p>
        </p:txBody>
      </p:sp>
      <p:pic>
        <p:nvPicPr>
          <p:cNvPr id="18" name="Picture 2" descr="D:\Kuliah UNDIP\2020-2021 Semester Gasal\Dasar Pemrograman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6" y="0"/>
            <a:ext cx="1928825" cy="2357456"/>
          </a:xfrm>
          <a:prstGeom prst="rect">
            <a:avLst/>
          </a:prstGeom>
          <a:noFill/>
        </p:spPr>
      </p:pic>
      <p:sp>
        <p:nvSpPr>
          <p:cNvPr id="19" name="TextBox 18">
            <a:hlinkClick r:id="rId3"/>
          </p:cNvPr>
          <p:cNvSpPr txBox="1"/>
          <p:nvPr/>
        </p:nvSpPr>
        <p:spPr>
          <a:xfrm>
            <a:off x="6504848" y="6597932"/>
            <a:ext cx="267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d-ID" dirty="0" smtClean="0">
                <a:solidFill>
                  <a:schemeClr val="bg1"/>
                </a:solidFill>
              </a:rPr>
              <a:t>Definisi Type dalam </a:t>
            </a:r>
            <a:endParaRPr lang="id-ID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id-ID" dirty="0" smtClean="0">
                <a:solidFill>
                  <a:schemeClr val="bg1"/>
                </a:solidFill>
              </a:rPr>
              <a:t>Konteks Fungsional (lanj.)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796798"/>
            <a:ext cx="8112153" cy="477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 dalam konteks fungsional hanya ada fungsi, semua objek adalah fungsi dan pada akhirnya </a:t>
            </a:r>
            <a:r>
              <a:rPr lang="id-ID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 realisasi pengertian “type” lenyap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sehingga kita tidak perlu lagi untuk merealisasikan type.</a:t>
            </a:r>
          </a:p>
          <a:p>
            <a:pPr marL="355600" indent="-355600">
              <a:lnSpc>
                <a:spcPct val="11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Realisasi type dilakukan melalui </a:t>
            </a:r>
            <a:r>
              <a:rPr lang="id-ID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konstruktor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55600" indent="-355600">
              <a:lnSpc>
                <a:spcPct val="11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 ke masing-masing elemen dilakukan melalui </a:t>
            </a:r>
            <a:r>
              <a:rPr lang="id-ID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selektor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55600" indent="-355600">
              <a:lnSpc>
                <a:spcPct val="11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Predikat dan fungsi/ operator lain menggunakan type sebagai domain atau range dalam fungsi tersebut.</a:t>
            </a:r>
          </a:p>
          <a:p>
            <a:pPr marL="355600" indent="-355600">
              <a:lnSpc>
                <a:spcPct val="11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type, fungsi konstruktor dan seletor tidak direalisasi dalam notasi fungsional ini 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 sangat  tergantung pada ketersediaan bahasa.</a:t>
            </a:r>
            <a:endParaRPr lang="id-ID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70807"/>
            <a:ext cx="9144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238892"/>
            <a:ext cx="9144000" cy="384043"/>
          </a:xfrm>
        </p:spPr>
        <p:txBody>
          <a:bodyPr/>
          <a:lstStyle/>
          <a:p>
            <a:pPr lvl="0"/>
            <a:r>
              <a:rPr lang="id-ID" altLang="ko-KR" dirty="0" smtClean="0"/>
              <a:t>Selamat Belajar dan Berlatih !!!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4" y="2579214"/>
            <a:ext cx="649059" cy="865412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899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Outline</a:t>
            </a:r>
            <a:endParaRPr lang="ko-KR" alt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0" y="1523987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id-ID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180973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364518134"/>
              </p:ext>
            </p:extLst>
          </p:nvPr>
        </p:nvGraphicFramePr>
        <p:xfrm>
          <a:off x="467544" y="1700808"/>
          <a:ext cx="8280920" cy="499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34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Type Bentukan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37" y="1857364"/>
            <a:ext cx="8397905" cy="476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Domain dan range dari sebuah fungsi tidak hanya dapat dinyatakan dalam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 dasar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(integer, real, boolean, character, atau string), tetapi dapat pula dinyatakan dalam type yang didefinisikan sendiri.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 bentukan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adalah type yang didefinisikan sendiri, di luar tipe data dasar.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 bentukan merupakan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dari type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Tersusun atas satu atau lebih type dasar atay type lainnya.</a:t>
            </a: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 juga dengan type komposisi, type terstruktur, atau record.</a:t>
            </a: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Type Bentukan (lanj.)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375" y="1857364"/>
            <a:ext cx="8397905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 bentukan dapat tersusun atas type dasar atau type lainnya.</a:t>
            </a: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1470" y="2968636"/>
          <a:ext cx="9144000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Definisi Type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37" y="1857364"/>
            <a:ext cx="8397905" cy="27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 type 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 pembentuknya beserta domain untuk masing-masing komponen type tersebut.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 yang dapat dilakukan terhadap type tersebut.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 konteks fungsional dinyatakan sebagai fungsi.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Contoh Definisi Nama Type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37" y="1714488"/>
            <a:ext cx="8397905" cy="497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Contoh definisi type bentukan yang tersusun atas </a:t>
            </a:r>
            <a:r>
              <a:rPr lang="id-ID" altLang="ko-KR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type dasar:</a:t>
            </a:r>
            <a:endParaRPr lang="id-ID" altLang="ko-KR" sz="2400" b="1" u="sng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point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&lt;x: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{&lt;x,y&gt; adalah sebuah point dengan x adalah absis dan y adalah ordinat}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&lt;n: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&gt;0&gt;</a:t>
            </a:r>
            <a:endParaRPr lang="id-ID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{&lt;n,d&gt;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sebuah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numerator (pembilang)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denumerator (penyebut)}</a:t>
            </a:r>
            <a:endParaRPr lang="id-ID" altLang="ko-KR" sz="2000" i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&lt;d: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[1..31], m: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[1..12], y: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&gt;0&gt;</a:t>
            </a:r>
            <a:endParaRPr lang="id-ID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 &lt;d,m,y&gt;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sebuah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tanggal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hari, m adalah bulan dan y adalah tahun}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&lt;h: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[0..23],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[0..59], s: 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[0..59</a:t>
            </a:r>
            <a:r>
              <a:rPr lang="id-ID" altLang="ko-K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]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  <a:endParaRPr lang="id-ID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&lt;h,m,s&gt;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 sebuah </a:t>
            </a: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dengan h adalah jam, m adalah menit dan s adalah detik}</a:t>
            </a: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Contoh Definisi Nama Type (lanj.)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37" y="1857364"/>
            <a:ext cx="8612219" cy="437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id-ID" altLang="ko-KR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Contoh definisi type bentukan yang tersusun atas tipe lainnya: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garis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&lt;titik1: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point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titik2: point&gt;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{&lt;titik1,titik2&gt; adalah sebuah garis dengan titik1 adalah titik awal dan titik2 adalah titik akhir}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segiempat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&lt;titik_top: point, titik_bottom: point&gt;</a:t>
            </a:r>
            <a:endParaRPr lang="id-ID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{&lt;titik_top, titik_bottom&gt; membentuk sebuah segiempat dengan titik_top adalah titik atas diagonal dan titik_bottom adalah titik bawah diagonal segiempat}</a:t>
            </a:r>
            <a:endParaRPr lang="id-ID" altLang="ko-KR" sz="2000" i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datetime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&lt;d: date, 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time&gt;</a:t>
            </a:r>
            <a:endParaRPr lang="id-ID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{ &lt;d,t&gt; membentuk sebuah datetime dengan d adalah tanggal dan t adalah waktu}</a:t>
            </a: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446337"/>
            <a:ext cx="9144000" cy="768085"/>
          </a:xfrm>
        </p:spPr>
        <p:txBody>
          <a:bodyPr/>
          <a:lstStyle/>
          <a:p>
            <a:r>
              <a:rPr lang="id-ID" sz="4400" dirty="0" smtClean="0">
                <a:solidFill>
                  <a:schemeClr val="bg1"/>
                </a:solidFill>
              </a:rPr>
              <a:t>Nilai Type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37" y="1857364"/>
            <a:ext cx="8397905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 type dinyatakan dalam </a:t>
            </a:r>
            <a:r>
              <a:rPr lang="id-ID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tuple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sesuai dengan komponen pembentuknya.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Contoh: untuk menyatakan nilai suatu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point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didefinisikan oleh </a:t>
            </a:r>
            <a:r>
              <a:rPr lang="id-ID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tuple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&lt;x: </a:t>
            </a:r>
            <a:r>
              <a:rPr lang="id-ID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y: </a:t>
            </a:r>
            <a:r>
              <a:rPr lang="id-ID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 digunakan notasi: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&lt;0,0&gt; artinya x=0 dan y=0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&lt;2,1&gt; artinya x=2 dan y=1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Contoh: untuk menyatakan nilai suatu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didefinisikan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 </a:t>
            </a:r>
            <a:r>
              <a:rPr lang="id-ID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tuple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&lt;d: </a:t>
            </a:r>
            <a:r>
              <a:rPr lang="id-ID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[1..31], m: </a:t>
            </a:r>
            <a:r>
              <a:rPr lang="id-ID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[1..12], y: </a:t>
            </a:r>
            <a:r>
              <a:rPr lang="id-ID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integer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&gt;0&gt;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 notasi:</a:t>
            </a: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&lt;1,2,2000&gt;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artinya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tanggal 1 Februari 2000</a:t>
            </a: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812800" lvl="1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2,1,1990&gt;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artinya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tanggal 2 Januari 1990</a:t>
            </a: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-32" y="214290"/>
            <a:ext cx="9144000" cy="76808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Definisi Type dalam Konteks Fungsional</a:t>
            </a:r>
            <a:endParaRPr lang="id-ID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4311182"/>
              </p:ext>
            </p:extLst>
          </p:nvPr>
        </p:nvGraphicFramePr>
        <p:xfrm>
          <a:off x="428628" y="1428736"/>
          <a:ext cx="8501090" cy="50252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950"/>
                <a:gridCol w="6715140"/>
              </a:tblGrid>
              <a:tr h="357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id-ID" sz="18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Nama type dan komponennya, hanya akan menjadi definisi.</a:t>
                      </a:r>
                      <a:endParaRPr lang="id-ID" altLang="ko-KR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000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Selektor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Untuk mengakses komponen type menjadi elemen dasar sehingga dapat dioperasikan.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Ditulis definisi dan spesifikasinya dalam bentuk fungsi selektor. 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Tidak direalisasikan karena realisasinya sangat tergantung pada ketersediaan bahasa.</a:t>
                      </a:r>
                      <a:endParaRPr lang="id-ID" altLang="ko-KR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357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Konstruktor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Untuk membentuk type komposisi.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Dituliskan definisi dan spesifikasinya sebagai sebuah fungsi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  <a:defRPr/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Tidak direalisasikan karena realisasinya sangat tergantung pada ketersediaan bahasa.</a:t>
                      </a:r>
                      <a:endParaRPr lang="id-ID" altLang="ko-KR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Predikat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Untuk menentukan karakteristik dan pemeriksaan besaran.</a:t>
                      </a: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Operator/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Fungsi</a:t>
                      </a:r>
                      <a:r>
                        <a:rPr lang="id-ID" sz="18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Lain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Fungsi-fungsi lain yang didefinisikan , dibuat spesifikasi beserta realisasinya, berlaku sebagai operator untuk type tersebut.</a:t>
                      </a: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lnSpc>
            <a:spcPct val="120000"/>
          </a:lnSpc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767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Contents Slide Master</vt:lpstr>
      <vt:lpstr>1_Contents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Windows User</dc:creator>
  <cp:lastModifiedBy>asus</cp:lastModifiedBy>
  <cp:revision>201</cp:revision>
  <dcterms:created xsi:type="dcterms:W3CDTF">2019-08-11T10:15:36Z</dcterms:created>
  <dcterms:modified xsi:type="dcterms:W3CDTF">2020-10-04T11:25:32Z</dcterms:modified>
</cp:coreProperties>
</file>