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0017-567B-4140-9704-C4ADD56C48AC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056C-C9F5-4C19-A293-7E0D40F3FE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0017-567B-4140-9704-C4ADD56C48AC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056C-C9F5-4C19-A293-7E0D40F3FE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0017-567B-4140-9704-C4ADD56C48AC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056C-C9F5-4C19-A293-7E0D40F3FE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0017-567B-4140-9704-C4ADD56C48AC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056C-C9F5-4C19-A293-7E0D40F3FE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0017-567B-4140-9704-C4ADD56C48AC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056C-C9F5-4C19-A293-7E0D40F3FE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0017-567B-4140-9704-C4ADD56C48AC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056C-C9F5-4C19-A293-7E0D40F3FE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0017-567B-4140-9704-C4ADD56C48AC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056C-C9F5-4C19-A293-7E0D40F3FE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0017-567B-4140-9704-C4ADD56C48AC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056C-C9F5-4C19-A293-7E0D40F3FE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0017-567B-4140-9704-C4ADD56C48AC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056C-C9F5-4C19-A293-7E0D40F3FE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0017-567B-4140-9704-C4ADD56C48AC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056C-C9F5-4C19-A293-7E0D40F3FE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0017-567B-4140-9704-C4ADD56C48AC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056C-C9F5-4C19-A293-7E0D40F3FE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B0017-567B-4140-9704-C4ADD56C48AC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8056C-C9F5-4C19-A293-7E0D40F3FE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Ekspresi</a:t>
            </a:r>
            <a:r>
              <a:rPr lang="en-US" dirty="0" smtClean="0"/>
              <a:t> Lambda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Ekspresi</a:t>
            </a:r>
            <a:r>
              <a:rPr lang="en-US" dirty="0" smtClean="0"/>
              <a:t> 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Ekspresi</a:t>
            </a:r>
            <a:r>
              <a:rPr lang="en-US" dirty="0" smtClean="0"/>
              <a:t> Lambda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:</a:t>
            </a:r>
          </a:p>
          <a:p>
            <a:pPr lvl="1"/>
            <a:r>
              <a:rPr lang="id-ID" dirty="0" smtClean="0"/>
              <a:t>Fungsi sebagai domain dari fungsi (parameter)</a:t>
            </a:r>
          </a:p>
          <a:p>
            <a:pPr lvl="1"/>
            <a:r>
              <a:rPr lang="en-US" dirty="0" err="1" smtClean="0"/>
              <a:t>Penangguhan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ekskusi</a:t>
            </a:r>
            <a:endParaRPr lang="en-US" dirty="0" smtClean="0"/>
          </a:p>
          <a:p>
            <a:pPr lvl="1"/>
            <a:r>
              <a:rPr lang="en-US" dirty="0" err="1" smtClean="0"/>
              <a:t>Mengeneralisasi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/>
          </a:p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list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list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praktis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domain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filte</a:t>
            </a:r>
            <a:r>
              <a:rPr lang="id-ID" dirty="0" smtClean="0"/>
              <a:t>r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def sig1 (</a:t>
            </a:r>
            <a:r>
              <a:rPr lang="en-US" dirty="0" err="1" smtClean="0"/>
              <a:t>a,b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    #basis</a:t>
            </a:r>
          </a:p>
          <a:p>
            <a:pPr>
              <a:buNone/>
            </a:pPr>
            <a:r>
              <a:rPr lang="en-US" dirty="0" smtClean="0"/>
              <a:t>    if(a&gt;b):</a:t>
            </a:r>
          </a:p>
          <a:p>
            <a:pPr>
              <a:buNone/>
            </a:pPr>
            <a:r>
              <a:rPr lang="en-US" dirty="0" smtClean="0"/>
              <a:t>        return 0</a:t>
            </a:r>
          </a:p>
          <a:p>
            <a:pPr>
              <a:buNone/>
            </a:pPr>
            <a:r>
              <a:rPr lang="en-US" dirty="0" smtClean="0"/>
              <a:t>    #</a:t>
            </a:r>
            <a:r>
              <a:rPr lang="en-US" dirty="0" err="1" smtClean="0"/>
              <a:t>rekursif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else:</a:t>
            </a:r>
          </a:p>
          <a:p>
            <a:pPr>
              <a:buNone/>
            </a:pPr>
            <a:r>
              <a:rPr lang="en-US" dirty="0" smtClean="0"/>
              <a:t>        return a + sig1(a+1,b)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def sig3 (</a:t>
            </a:r>
            <a:r>
              <a:rPr lang="en-US" dirty="0" err="1" smtClean="0"/>
              <a:t>a,b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    #basis</a:t>
            </a:r>
          </a:p>
          <a:p>
            <a:pPr>
              <a:buNone/>
            </a:pPr>
            <a:r>
              <a:rPr lang="en-US" dirty="0" smtClean="0"/>
              <a:t>    if(a&gt;b):</a:t>
            </a:r>
          </a:p>
          <a:p>
            <a:pPr>
              <a:buNone/>
            </a:pPr>
            <a:r>
              <a:rPr lang="en-US" dirty="0" smtClean="0"/>
              <a:t>        return 0</a:t>
            </a:r>
          </a:p>
          <a:p>
            <a:pPr>
              <a:buNone/>
            </a:pPr>
            <a:r>
              <a:rPr lang="en-US" dirty="0" smtClean="0"/>
              <a:t>    #</a:t>
            </a:r>
            <a:r>
              <a:rPr lang="en-US" dirty="0" err="1" smtClean="0"/>
              <a:t>rekursif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else:</a:t>
            </a:r>
          </a:p>
          <a:p>
            <a:pPr>
              <a:buNone/>
            </a:pPr>
            <a:r>
              <a:rPr lang="en-US" dirty="0" smtClean="0"/>
              <a:t>        return </a:t>
            </a:r>
            <a:r>
              <a:rPr lang="en-US" dirty="0" err="1" smtClean="0"/>
              <a:t>pow</a:t>
            </a:r>
            <a:r>
              <a:rPr lang="en-US" dirty="0" smtClean="0"/>
              <a:t>(a,3) + sig3(a+1,b)</a:t>
            </a:r>
            <a:endParaRPr lang="id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def sp8 (</a:t>
            </a:r>
            <a:r>
              <a:rPr lang="en-US" sz="2800" dirty="0" err="1" smtClean="0"/>
              <a:t>a,b</a:t>
            </a:r>
            <a:r>
              <a:rPr lang="en-US" sz="2800" dirty="0" smtClean="0"/>
              <a:t>):</a:t>
            </a:r>
          </a:p>
          <a:p>
            <a:pPr>
              <a:buNone/>
            </a:pPr>
            <a:r>
              <a:rPr lang="en-US" sz="2800" dirty="0" smtClean="0"/>
              <a:t>    #basis</a:t>
            </a:r>
          </a:p>
          <a:p>
            <a:pPr>
              <a:buNone/>
            </a:pPr>
            <a:r>
              <a:rPr lang="en-US" sz="2800" dirty="0" smtClean="0"/>
              <a:t>    if(a&gt;b):</a:t>
            </a:r>
          </a:p>
          <a:p>
            <a:pPr>
              <a:buNone/>
            </a:pPr>
            <a:r>
              <a:rPr lang="en-US" sz="2800" dirty="0" smtClean="0"/>
              <a:t>        return 0</a:t>
            </a:r>
          </a:p>
          <a:p>
            <a:pPr>
              <a:buNone/>
            </a:pPr>
            <a:r>
              <a:rPr lang="en-US" sz="2800" dirty="0" smtClean="0"/>
              <a:t>    #</a:t>
            </a:r>
            <a:r>
              <a:rPr lang="en-US" sz="2800" dirty="0" err="1" smtClean="0"/>
              <a:t>rekursif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else:</a:t>
            </a:r>
          </a:p>
          <a:p>
            <a:pPr>
              <a:buNone/>
            </a:pPr>
            <a:r>
              <a:rPr lang="en-US" sz="2800" dirty="0" smtClean="0"/>
              <a:t>        return (1/(a*(a+2))) + sp8(a+4,b) #(1/(1*3)) + 0</a:t>
            </a:r>
            <a:endParaRPr lang="id-ID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id-ID" dirty="0" smtClean="0"/>
              <a:t>def id(i):</a:t>
            </a:r>
          </a:p>
          <a:p>
            <a:pPr>
              <a:buNone/>
            </a:pPr>
            <a:r>
              <a:rPr lang="id-ID" dirty="0" smtClean="0"/>
              <a:t>    return i</a:t>
            </a:r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>def p1(i):</a:t>
            </a:r>
          </a:p>
          <a:p>
            <a:pPr>
              <a:buNone/>
            </a:pPr>
            <a:r>
              <a:rPr lang="id-ID" dirty="0" smtClean="0"/>
              <a:t>    return i+1</a:t>
            </a:r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>def p4(i):</a:t>
            </a:r>
          </a:p>
          <a:p>
            <a:pPr>
              <a:buNone/>
            </a:pPr>
            <a:r>
              <a:rPr lang="id-ID" dirty="0" smtClean="0"/>
              <a:t>    return i+4</a:t>
            </a:r>
          </a:p>
          <a:p>
            <a:pPr>
              <a:buNone/>
            </a:pPr>
            <a:endParaRPr lang="id-ID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id-ID" dirty="0" smtClean="0"/>
              <a:t>def cube(i):</a:t>
            </a:r>
          </a:p>
          <a:p>
            <a:pPr>
              <a:buNone/>
            </a:pPr>
            <a:r>
              <a:rPr lang="id-ID" dirty="0" smtClean="0"/>
              <a:t>    return pow(i,3)</a:t>
            </a:r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>def T(i):</a:t>
            </a:r>
          </a:p>
          <a:p>
            <a:pPr>
              <a:buNone/>
            </a:pPr>
            <a:r>
              <a:rPr lang="id-ID" dirty="0" smtClean="0"/>
              <a:t>    return 1/((i+1) * (i+3))</a:t>
            </a:r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>def T2(i):</a:t>
            </a:r>
          </a:p>
          <a:p>
            <a:pPr>
              <a:buNone/>
            </a:pPr>
            <a:r>
              <a:rPr lang="id-ID" dirty="0" smtClean="0"/>
              <a:t>    return 1/(i*(i+2))</a:t>
            </a: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def Sigma (</a:t>
            </a:r>
            <a:r>
              <a:rPr lang="en-US" dirty="0" err="1" smtClean="0"/>
              <a:t>a,b,f,s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    if(a&gt;b):</a:t>
            </a:r>
          </a:p>
          <a:p>
            <a:pPr>
              <a:buNone/>
            </a:pPr>
            <a:r>
              <a:rPr lang="en-US" dirty="0" smtClean="0"/>
              <a:t>        return 0</a:t>
            </a:r>
          </a:p>
          <a:p>
            <a:pPr>
              <a:buNone/>
            </a:pPr>
            <a:r>
              <a:rPr lang="en-US" dirty="0" smtClean="0"/>
              <a:t>    else:</a:t>
            </a:r>
          </a:p>
          <a:p>
            <a:pPr>
              <a:buNone/>
            </a:pPr>
            <a:r>
              <a:rPr lang="en-US" dirty="0" smtClean="0"/>
              <a:t>        return f(a) + Sigma(s(a),</a:t>
            </a:r>
            <a:r>
              <a:rPr lang="en-US" dirty="0" err="1" smtClean="0"/>
              <a:t>b,f,s</a:t>
            </a:r>
            <a:r>
              <a:rPr lang="en-US" dirty="0" smtClean="0"/>
              <a:t>)</a:t>
            </a:r>
            <a:endParaRPr lang="id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Filter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15385" r="15080" b="1099"/>
          <a:stretch>
            <a:fillRect/>
          </a:stretch>
        </p:blipFill>
        <p:spPr bwMode="auto">
          <a:xfrm>
            <a:off x="304800" y="1371600"/>
            <a:ext cx="8610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214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Ekspresi Lambda</vt:lpstr>
      <vt:lpstr>Ekspresi Lambda</vt:lpstr>
      <vt:lpstr>Slide 3</vt:lpstr>
      <vt:lpstr>Slide 4</vt:lpstr>
      <vt:lpstr>Slide 5</vt:lpstr>
      <vt:lpstr>Slide 6</vt:lpstr>
      <vt:lpstr>Slide 7</vt:lpstr>
      <vt:lpstr>Slide 8</vt:lpstr>
      <vt:lpstr>Filter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Ekspresi Lambda</dc:title>
  <dc:creator>Windows User</dc:creator>
  <cp:lastModifiedBy>user</cp:lastModifiedBy>
  <cp:revision>10</cp:revision>
  <dcterms:created xsi:type="dcterms:W3CDTF">2011-06-07T14:26:35Z</dcterms:created>
  <dcterms:modified xsi:type="dcterms:W3CDTF">2019-11-25T00:17:31Z</dcterms:modified>
</cp:coreProperties>
</file>