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C6B7-D6F7-40BD-9AAC-AC5769A71CD4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6E45-CCC7-42DB-B9EA-36BECDEBD8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C6B7-D6F7-40BD-9AAC-AC5769A71CD4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6E45-CCC7-42DB-B9EA-36BECDEBD8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C6B7-D6F7-40BD-9AAC-AC5769A71CD4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6E45-CCC7-42DB-B9EA-36BECDEBD8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C6B7-D6F7-40BD-9AAC-AC5769A71CD4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6E45-CCC7-42DB-B9EA-36BECDEBD8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C6B7-D6F7-40BD-9AAC-AC5769A71CD4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6E45-CCC7-42DB-B9EA-36BECDEBD8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C6B7-D6F7-40BD-9AAC-AC5769A71CD4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6E45-CCC7-42DB-B9EA-36BECDEBD8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C6B7-D6F7-40BD-9AAC-AC5769A71CD4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6E45-CCC7-42DB-B9EA-36BECDEBD8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C6B7-D6F7-40BD-9AAC-AC5769A71CD4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6E45-CCC7-42DB-B9EA-36BECDEBD8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C6B7-D6F7-40BD-9AAC-AC5769A71CD4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6E45-CCC7-42DB-B9EA-36BECDEBD8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C6B7-D6F7-40BD-9AAC-AC5769A71CD4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6E45-CCC7-42DB-B9EA-36BECDEBD8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C6B7-D6F7-40BD-9AAC-AC5769A71CD4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6E45-CCC7-42DB-B9EA-36BECDEBD8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5C6B7-D6F7-40BD-9AAC-AC5769A71CD4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C6E45-CCC7-42DB-B9EA-36BECDEBD86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TRANSFORMASI 3 DIMENSI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Rotasi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Rotasi</a:t>
            </a:r>
            <a:r>
              <a:rPr lang="en-US" dirty="0" smtClean="0"/>
              <a:t> 3 </a:t>
            </a:r>
            <a:r>
              <a:rPr lang="en-US" dirty="0" err="1" smtClean="0"/>
              <a:t>dimensi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soumbu</a:t>
            </a:r>
            <a:r>
              <a:rPr lang="en-US" dirty="0" smtClean="0"/>
              <a:t> </a:t>
            </a:r>
            <a:r>
              <a:rPr lang="en-US" dirty="0" err="1" smtClean="0"/>
              <a:t>koordinat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pusat</a:t>
            </a:r>
            <a:r>
              <a:rPr lang="en-US" dirty="0" smtClean="0"/>
              <a:t> </a:t>
            </a:r>
            <a:r>
              <a:rPr lang="en-US" dirty="0" err="1" smtClean="0"/>
              <a:t>perputaran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Ada</a:t>
            </a:r>
            <a:r>
              <a:rPr lang="en-US" dirty="0" smtClean="0"/>
              <a:t> 3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rotasi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Rotasi</a:t>
            </a:r>
            <a:r>
              <a:rPr lang="en-US" dirty="0" smtClean="0"/>
              <a:t> </a:t>
            </a:r>
            <a:r>
              <a:rPr lang="en-US" dirty="0" err="1" smtClean="0"/>
              <a:t>sumbu</a:t>
            </a:r>
            <a:r>
              <a:rPr lang="en-US" dirty="0" smtClean="0"/>
              <a:t> X</a:t>
            </a:r>
          </a:p>
          <a:p>
            <a:pPr lvl="1"/>
            <a:r>
              <a:rPr lang="en-US" dirty="0" err="1" smtClean="0"/>
              <a:t>Rotasi</a:t>
            </a:r>
            <a:r>
              <a:rPr lang="en-US" dirty="0" smtClean="0"/>
              <a:t> </a:t>
            </a:r>
            <a:r>
              <a:rPr lang="en-US" dirty="0" err="1" smtClean="0"/>
              <a:t>sumbu</a:t>
            </a:r>
            <a:r>
              <a:rPr lang="en-US" dirty="0" smtClean="0"/>
              <a:t> Y</a:t>
            </a:r>
          </a:p>
          <a:p>
            <a:pPr lvl="1"/>
            <a:r>
              <a:rPr lang="en-US" dirty="0" err="1" smtClean="0"/>
              <a:t>Rotasi</a:t>
            </a:r>
            <a:r>
              <a:rPr lang="en-US" dirty="0" smtClean="0"/>
              <a:t> </a:t>
            </a:r>
            <a:r>
              <a:rPr lang="en-US" dirty="0" err="1" smtClean="0"/>
              <a:t>sumbu</a:t>
            </a:r>
            <a:r>
              <a:rPr lang="en-US" dirty="0" smtClean="0"/>
              <a:t> Z</a:t>
            </a:r>
            <a:endParaRPr lang="en-US" dirty="0"/>
          </a:p>
        </p:txBody>
      </p:sp>
      <p:pic>
        <p:nvPicPr>
          <p:cNvPr id="22530" name="Picture 2" descr="Hasil gambar untuk rotasi dan sumbu rotas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2928934"/>
            <a:ext cx="3514725" cy="25622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Rotasi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Matrix </a:t>
            </a:r>
            <a:r>
              <a:rPr lang="en-US" dirty="0" err="1" smtClean="0"/>
              <a:t>Transformasi</a:t>
            </a:r>
            <a:r>
              <a:rPr lang="en-US" dirty="0" smtClean="0"/>
              <a:t> </a:t>
            </a:r>
            <a:r>
              <a:rPr lang="en-US" dirty="0" err="1" smtClean="0"/>
              <a:t>Rotasi</a:t>
            </a:r>
            <a:endParaRPr lang="en-US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0099" y="2500306"/>
            <a:ext cx="3571901" cy="975829"/>
          </a:xfrm>
          <a:prstGeom prst="rect">
            <a:avLst/>
          </a:prstGeom>
          <a:noFill/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0100" y="3643314"/>
            <a:ext cx="3641990" cy="1000132"/>
          </a:xfrm>
          <a:prstGeom prst="rect">
            <a:avLst/>
          </a:prstGeom>
          <a:noFill/>
        </p:spPr>
      </p:pic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71538" y="4857760"/>
            <a:ext cx="3571900" cy="953753"/>
          </a:xfrm>
          <a:prstGeom prst="rect">
            <a:avLst/>
          </a:prstGeom>
          <a:noFill/>
        </p:spPr>
      </p:pic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0" y="962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1466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0" y="1952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Transformasi</a:t>
            </a:r>
            <a:r>
              <a:rPr lang="en-US" dirty="0" smtClean="0"/>
              <a:t> </a:t>
            </a:r>
            <a:r>
              <a:rPr lang="en-US" dirty="0" err="1" smtClean="0"/>
              <a:t>berturut-turut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Transformasi</a:t>
            </a:r>
            <a:r>
              <a:rPr lang="en-US" dirty="0" smtClean="0"/>
              <a:t> </a:t>
            </a:r>
            <a:r>
              <a:rPr lang="en-US" dirty="0" err="1" smtClean="0"/>
              <a:t>berturut-turut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mengalikan</a:t>
            </a:r>
            <a:r>
              <a:rPr lang="en-US" dirty="0" smtClean="0"/>
              <a:t> </a:t>
            </a:r>
            <a:r>
              <a:rPr lang="en-US" dirty="0" err="1" smtClean="0"/>
              <a:t>matriks-matrik</a:t>
            </a:r>
            <a:r>
              <a:rPr lang="en-US" dirty="0" smtClean="0"/>
              <a:t> </a:t>
            </a:r>
            <a:r>
              <a:rPr lang="en-US" dirty="0" err="1" smtClean="0"/>
              <a:t>transformasi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urutan</a:t>
            </a:r>
            <a:r>
              <a:rPr lang="en-US" dirty="0" smtClean="0"/>
              <a:t> </a:t>
            </a:r>
            <a:r>
              <a:rPr lang="en-US" dirty="0" err="1" smtClean="0"/>
              <a:t>transformasi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matrix homogeneous transformation </a:t>
            </a:r>
            <a:r>
              <a:rPr lang="en-US" dirty="0" err="1" smtClean="0"/>
              <a:t>sbb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Sehingga</a:t>
            </a:r>
            <a:r>
              <a:rPr lang="en-US" dirty="0" smtClean="0"/>
              <a:t> M=M</a:t>
            </a:r>
            <a:r>
              <a:rPr lang="en-US" baseline="-25000" dirty="0" smtClean="0"/>
              <a:t>T1</a:t>
            </a:r>
            <a:r>
              <a:rPr lang="en-US" dirty="0" smtClean="0"/>
              <a:t>* M</a:t>
            </a:r>
            <a:r>
              <a:rPr lang="en-US" baseline="-25000" dirty="0" smtClean="0"/>
              <a:t>T2</a:t>
            </a:r>
            <a:r>
              <a:rPr lang="en-US" dirty="0" smtClean="0"/>
              <a:t>*…*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Tm</a:t>
            </a:r>
            <a:endParaRPr lang="en-US" baseline="-25000" dirty="0" smtClean="0"/>
          </a:p>
          <a:p>
            <a:r>
              <a:rPr lang="en-US" baseline="-25000" dirty="0" smtClean="0"/>
              <a:t>Q=P*M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00232" y="3857628"/>
            <a:ext cx="3000396" cy="10001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</a:t>
            </a:r>
            <a:r>
              <a:rPr lang="en-US" dirty="0" err="1" smtClean="0"/>
              <a:t>Traansformasi</a:t>
            </a:r>
            <a:r>
              <a:rPr lang="en-US" dirty="0" smtClean="0"/>
              <a:t> 3 </a:t>
            </a:r>
            <a:r>
              <a:rPr lang="en-US" dirty="0" err="1" smtClean="0"/>
              <a:t>Dimensi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Titik</a:t>
            </a:r>
            <a:r>
              <a:rPr lang="en-US" dirty="0" smtClean="0"/>
              <a:t> A=(2,2,1)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ditransformasikan</a:t>
            </a:r>
            <a:r>
              <a:rPr lang="en-US" dirty="0" smtClean="0"/>
              <a:t> </a:t>
            </a:r>
            <a:r>
              <a:rPr lang="en-US" dirty="0" err="1" smtClean="0"/>
              <a:t>berturut-turut</a:t>
            </a:r>
            <a:r>
              <a:rPr lang="en-US" dirty="0" smtClean="0"/>
              <a:t> </a:t>
            </a:r>
            <a:r>
              <a:rPr lang="en-US" dirty="0" err="1" smtClean="0"/>
              <a:t>sbb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Translasi</a:t>
            </a:r>
            <a:r>
              <a:rPr lang="en-US" dirty="0" smtClean="0"/>
              <a:t> (2,3,2)</a:t>
            </a:r>
          </a:p>
          <a:p>
            <a:pPr lvl="1"/>
            <a:r>
              <a:rPr lang="en-US" dirty="0" err="1" smtClean="0"/>
              <a:t>Skala</a:t>
            </a:r>
            <a:r>
              <a:rPr lang="en-US" dirty="0" smtClean="0"/>
              <a:t> (2,2,3)</a:t>
            </a:r>
          </a:p>
          <a:p>
            <a:pPr lvl="1"/>
            <a:r>
              <a:rPr lang="en-US" dirty="0" err="1" smtClean="0"/>
              <a:t>Rotasi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sumbu</a:t>
            </a:r>
            <a:r>
              <a:rPr lang="en-US" dirty="0" smtClean="0"/>
              <a:t> Z </a:t>
            </a:r>
            <a:r>
              <a:rPr lang="en-US" dirty="0" err="1" smtClean="0"/>
              <a:t>sebesar</a:t>
            </a:r>
            <a:r>
              <a:rPr lang="en-US" dirty="0" smtClean="0"/>
              <a:t> 10</a:t>
            </a:r>
            <a:r>
              <a:rPr lang="en-US" baseline="30000" dirty="0" smtClean="0"/>
              <a:t>0.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</a:t>
            </a:r>
            <a:r>
              <a:rPr lang="en-US" dirty="0" err="1" smtClean="0"/>
              <a:t>Transformasi</a:t>
            </a:r>
            <a:r>
              <a:rPr lang="en-US" dirty="0" smtClean="0"/>
              <a:t> 3 </a:t>
            </a:r>
            <a:r>
              <a:rPr lang="en-US" dirty="0" err="1" smtClean="0"/>
              <a:t>Dimensi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Jawab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4347" y="2428868"/>
            <a:ext cx="2094027" cy="1000132"/>
          </a:xfrm>
          <a:prstGeom prst="rect">
            <a:avLst/>
          </a:prstGeom>
          <a:noFill/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71802" y="2428868"/>
            <a:ext cx="1857388" cy="893781"/>
          </a:xfrm>
          <a:prstGeom prst="rect">
            <a:avLst/>
          </a:prstGeom>
          <a:noFill/>
        </p:spPr>
      </p:pic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86380" y="2428868"/>
            <a:ext cx="3313870" cy="1000132"/>
          </a:xfrm>
          <a:prstGeom prst="rect">
            <a:avLst/>
          </a:prstGeom>
          <a:noFill/>
        </p:spPr>
      </p:pic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1066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0" y="1676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0" y="2314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642910" y="4071942"/>
            <a:ext cx="4972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M=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5608" name="Picture 8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2976" y="3786190"/>
            <a:ext cx="5857916" cy="1046614"/>
          </a:xfrm>
          <a:prstGeom prst="rect">
            <a:avLst/>
          </a:prstGeom>
          <a:noFill/>
        </p:spPr>
      </p:pic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0" y="1095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=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5611" name="Picture 11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57290" y="5214950"/>
            <a:ext cx="2928958" cy="1164732"/>
          </a:xfrm>
          <a:prstGeom prst="rect">
            <a:avLst/>
          </a:prstGeom>
          <a:noFill/>
        </p:spPr>
      </p:pic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2910" y="5357826"/>
            <a:ext cx="497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M=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</a:t>
            </a:r>
            <a:r>
              <a:rPr lang="en-US" dirty="0" err="1" smtClean="0"/>
              <a:t>Transformasi</a:t>
            </a:r>
            <a:r>
              <a:rPr lang="en-US" dirty="0" smtClean="0"/>
              <a:t> 3 </a:t>
            </a:r>
            <a:r>
              <a:rPr lang="en-US" dirty="0" err="1" smtClean="0"/>
              <a:t>Dimensi</a:t>
            </a:r>
            <a:endParaRPr lang="en-US" dirty="0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2"/>
          <a:srcRect l="4429" t="45117" r="59334" b="43164"/>
          <a:stretch>
            <a:fillRect/>
          </a:stretch>
        </p:blipFill>
        <p:spPr bwMode="auto">
          <a:xfrm>
            <a:off x="642910" y="1785926"/>
            <a:ext cx="7072362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r>
              <a:rPr lang="en-US" dirty="0" smtClean="0"/>
              <a:t> </a:t>
            </a:r>
            <a:r>
              <a:rPr lang="en-US" dirty="0" err="1" smtClean="0"/>
              <a:t>Kerjakan</a:t>
            </a:r>
            <a:r>
              <a:rPr lang="en-US" dirty="0" smtClean="0"/>
              <a:t> </a:t>
            </a:r>
            <a:r>
              <a:rPr lang="en-US" dirty="0" err="1" smtClean="0"/>
              <a:t>dirumah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Titik</a:t>
            </a:r>
            <a:r>
              <a:rPr lang="en-US" dirty="0" smtClean="0"/>
              <a:t> A</a:t>
            </a:r>
            <a:r>
              <a:rPr lang="en-US" dirty="0" smtClean="0"/>
              <a:t>=(0,0,1), B(2,3,3), C(4,5,0)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ditransformasikan</a:t>
            </a:r>
            <a:r>
              <a:rPr lang="en-US" dirty="0" smtClean="0"/>
              <a:t> </a:t>
            </a:r>
            <a:r>
              <a:rPr lang="en-US" dirty="0" err="1" smtClean="0"/>
              <a:t>berturut-turut</a:t>
            </a:r>
            <a:r>
              <a:rPr lang="en-US" dirty="0" smtClean="0"/>
              <a:t> </a:t>
            </a:r>
            <a:r>
              <a:rPr lang="en-US" dirty="0" err="1" smtClean="0"/>
              <a:t>sbb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Translasi</a:t>
            </a:r>
            <a:r>
              <a:rPr lang="en-US" dirty="0" smtClean="0"/>
              <a:t> </a:t>
            </a:r>
            <a:r>
              <a:rPr lang="en-US" dirty="0" smtClean="0"/>
              <a:t>(1,4,0)</a:t>
            </a:r>
            <a:endParaRPr lang="en-US" dirty="0" smtClean="0"/>
          </a:p>
          <a:p>
            <a:pPr lvl="1"/>
            <a:r>
              <a:rPr lang="en-US" dirty="0" err="1" smtClean="0"/>
              <a:t>Skala</a:t>
            </a:r>
            <a:r>
              <a:rPr lang="en-US" dirty="0" smtClean="0"/>
              <a:t> </a:t>
            </a:r>
            <a:r>
              <a:rPr lang="en-US" dirty="0" smtClean="0"/>
              <a:t>(1,3,1)</a:t>
            </a:r>
            <a:endParaRPr lang="en-US" dirty="0" smtClean="0"/>
          </a:p>
          <a:p>
            <a:pPr lvl="1"/>
            <a:r>
              <a:rPr lang="en-US" dirty="0" err="1" smtClean="0"/>
              <a:t>Rotasi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sumbu</a:t>
            </a:r>
            <a:r>
              <a:rPr lang="en-US" dirty="0" smtClean="0"/>
              <a:t> </a:t>
            </a:r>
            <a:r>
              <a:rPr lang="en-US" dirty="0" smtClean="0"/>
              <a:t>X </a:t>
            </a:r>
            <a:r>
              <a:rPr lang="en-US" dirty="0" err="1" smtClean="0"/>
              <a:t>sebesar</a:t>
            </a:r>
            <a:r>
              <a:rPr lang="en-US" dirty="0" smtClean="0"/>
              <a:t> </a:t>
            </a:r>
            <a:r>
              <a:rPr lang="en-US" dirty="0" smtClean="0"/>
              <a:t>90</a:t>
            </a:r>
            <a:r>
              <a:rPr lang="en-US" baseline="30000" dirty="0" smtClean="0"/>
              <a:t>0</a:t>
            </a:r>
            <a:r>
              <a:rPr lang="en-US" baseline="30000" dirty="0" smtClean="0"/>
              <a:t>.</a:t>
            </a:r>
            <a:endParaRPr lang="en-US" dirty="0" smtClean="0"/>
          </a:p>
          <a:p>
            <a:r>
              <a:rPr lang="en-US" dirty="0" err="1" smtClean="0"/>
              <a:t>Gambarkan</a:t>
            </a:r>
            <a:r>
              <a:rPr lang="en-US" dirty="0" smtClean="0"/>
              <a:t> </a:t>
            </a: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sesudah</a:t>
            </a:r>
            <a:r>
              <a:rPr lang="en-US" dirty="0" smtClean="0"/>
              <a:t> </a:t>
            </a:r>
            <a:r>
              <a:rPr lang="en-US" dirty="0" err="1" smtClean="0"/>
              <a:t>ditransformasi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Transformasi</a:t>
            </a:r>
            <a:r>
              <a:rPr lang="en-US" dirty="0" smtClean="0"/>
              <a:t> 3 </a:t>
            </a:r>
            <a:r>
              <a:rPr lang="en-US" dirty="0" err="1" smtClean="0"/>
              <a:t>Dimensi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Transformasi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3 </a:t>
            </a:r>
            <a:r>
              <a:rPr lang="en-US" dirty="0" err="1" smtClean="0"/>
              <a:t>dimensi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dasarnya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transformasi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2 </a:t>
            </a:r>
            <a:r>
              <a:rPr lang="en-US" dirty="0" err="1" smtClean="0"/>
              <a:t>dimensi</a:t>
            </a:r>
            <a:r>
              <a:rPr lang="en-US" dirty="0" smtClean="0"/>
              <a:t>, </a:t>
            </a:r>
            <a:r>
              <a:rPr lang="en-US" dirty="0" err="1" smtClean="0"/>
              <a:t>perbedaannya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3 </a:t>
            </a:r>
            <a:r>
              <a:rPr lang="en-US" dirty="0" err="1" smtClean="0"/>
              <a:t>dimensi</a:t>
            </a:r>
            <a:r>
              <a:rPr lang="en-US" dirty="0" smtClean="0"/>
              <a:t> </a:t>
            </a:r>
            <a:r>
              <a:rPr lang="en-US" dirty="0" err="1" smtClean="0"/>
              <a:t>memperhitungkan</a:t>
            </a:r>
            <a:r>
              <a:rPr lang="en-US" dirty="0" smtClean="0"/>
              <a:t> </a:t>
            </a:r>
            <a:r>
              <a:rPr lang="en-US" dirty="0" err="1" smtClean="0"/>
              <a:t>sumbu</a:t>
            </a:r>
            <a:r>
              <a:rPr lang="en-US" dirty="0" smtClean="0"/>
              <a:t> Z. </a:t>
            </a:r>
          </a:p>
          <a:p>
            <a:r>
              <a:rPr lang="en-US" dirty="0" err="1" smtClean="0"/>
              <a:t>Ada</a:t>
            </a:r>
            <a:r>
              <a:rPr lang="en-US" dirty="0" smtClean="0"/>
              <a:t> 3 </a:t>
            </a:r>
            <a:r>
              <a:rPr lang="en-US" dirty="0" err="1" smtClean="0"/>
              <a:t>transformasi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: </a:t>
            </a:r>
            <a:r>
              <a:rPr lang="en-US" dirty="0" err="1" smtClean="0"/>
              <a:t>Translasi</a:t>
            </a:r>
            <a:r>
              <a:rPr lang="en-US" dirty="0" smtClean="0"/>
              <a:t>, </a:t>
            </a:r>
            <a:r>
              <a:rPr lang="en-US" dirty="0" err="1" smtClean="0"/>
              <a:t>penskalaan</a:t>
            </a:r>
            <a:r>
              <a:rPr lang="en-US" dirty="0" smtClean="0"/>
              <a:t> , </a:t>
            </a:r>
            <a:r>
              <a:rPr lang="en-US" dirty="0" err="1" smtClean="0"/>
              <a:t>rotasi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Transformasi</a:t>
            </a:r>
            <a:r>
              <a:rPr lang="en-US" dirty="0" smtClean="0"/>
              <a:t> 3 </a:t>
            </a:r>
            <a:r>
              <a:rPr lang="en-US" dirty="0" err="1" smtClean="0"/>
              <a:t>Dimensi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Rumus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Transformasi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sz="3600" b="1" dirty="0" smtClean="0"/>
              <a:t>Q = P * M + </a:t>
            </a:r>
            <a:r>
              <a:rPr lang="en-US" sz="3600" b="1" dirty="0" err="1" smtClean="0"/>
              <a:t>tr</a:t>
            </a:r>
            <a:endParaRPr lang="en-US" sz="3600" b="1" dirty="0" smtClean="0"/>
          </a:p>
          <a:p>
            <a:pPr>
              <a:buNone/>
            </a:pPr>
            <a:r>
              <a:rPr lang="en-US" dirty="0" err="1" smtClean="0"/>
              <a:t>Dimana</a:t>
            </a:r>
            <a:r>
              <a:rPr lang="en-US" dirty="0" smtClean="0"/>
              <a:t> : </a:t>
            </a:r>
          </a:p>
          <a:p>
            <a:pPr marL="530225" indent="-530225">
              <a:buNone/>
            </a:pPr>
            <a:r>
              <a:rPr lang="en-US" sz="2800" dirty="0" smtClean="0"/>
              <a:t>Q = (</a:t>
            </a:r>
            <a:r>
              <a:rPr lang="en-US" sz="2800" dirty="0" err="1" smtClean="0"/>
              <a:t>Qx,Qy,Qz</a:t>
            </a:r>
            <a:r>
              <a:rPr lang="en-US" sz="2800" dirty="0" smtClean="0"/>
              <a:t>) </a:t>
            </a:r>
            <a:r>
              <a:rPr lang="en-US" sz="2800" dirty="0" err="1" smtClean="0"/>
              <a:t>menyatakan</a:t>
            </a:r>
            <a:r>
              <a:rPr lang="en-US" sz="2800" dirty="0" smtClean="0"/>
              <a:t> </a:t>
            </a:r>
            <a:r>
              <a:rPr lang="en-US" sz="2800" dirty="0" err="1" smtClean="0"/>
              <a:t>matriks</a:t>
            </a:r>
            <a:r>
              <a:rPr lang="en-US" sz="2800" dirty="0" smtClean="0"/>
              <a:t> 1x3 yang </a:t>
            </a:r>
            <a:r>
              <a:rPr lang="en-US" sz="2800" dirty="0" err="1" smtClean="0"/>
              <a:t>berisi</a:t>
            </a:r>
            <a:r>
              <a:rPr lang="en-US" sz="2800" dirty="0" smtClean="0"/>
              <a:t> </a:t>
            </a:r>
            <a:r>
              <a:rPr lang="en-US" sz="2800" dirty="0" err="1" smtClean="0"/>
              <a:t>titik</a:t>
            </a:r>
            <a:r>
              <a:rPr lang="en-US" sz="2800" dirty="0" smtClean="0"/>
              <a:t> </a:t>
            </a:r>
            <a:r>
              <a:rPr lang="en-US" sz="2800" dirty="0" err="1" smtClean="0"/>
              <a:t>hasil</a:t>
            </a:r>
            <a:r>
              <a:rPr lang="en-US" sz="2800" dirty="0" smtClean="0"/>
              <a:t> </a:t>
            </a:r>
            <a:r>
              <a:rPr lang="en-US" sz="2800" dirty="0" err="1" smtClean="0"/>
              <a:t>transformasi</a:t>
            </a:r>
            <a:r>
              <a:rPr lang="en-US" sz="2800" dirty="0" smtClean="0"/>
              <a:t>. </a:t>
            </a:r>
          </a:p>
          <a:p>
            <a:pPr marL="530225" indent="-530225">
              <a:buNone/>
            </a:pPr>
            <a:r>
              <a:rPr lang="en-US" sz="2800" dirty="0" smtClean="0"/>
              <a:t>P = (</a:t>
            </a:r>
            <a:r>
              <a:rPr lang="en-US" sz="2800" dirty="0" err="1" smtClean="0"/>
              <a:t>Px</a:t>
            </a:r>
            <a:r>
              <a:rPr lang="en-US" sz="2800" dirty="0" smtClean="0"/>
              <a:t>, </a:t>
            </a:r>
            <a:r>
              <a:rPr lang="en-US" sz="2800" dirty="0" err="1" smtClean="0"/>
              <a:t>Py</a:t>
            </a:r>
            <a:r>
              <a:rPr lang="en-US" sz="2800" dirty="0" smtClean="0"/>
              <a:t>, </a:t>
            </a:r>
            <a:r>
              <a:rPr lang="en-US" sz="2800" dirty="0" err="1" smtClean="0"/>
              <a:t>Pz</a:t>
            </a:r>
            <a:r>
              <a:rPr lang="en-US" sz="2800" dirty="0" smtClean="0"/>
              <a:t>) </a:t>
            </a:r>
            <a:r>
              <a:rPr lang="en-US" sz="2800" dirty="0" err="1" smtClean="0"/>
              <a:t>menyatakan</a:t>
            </a:r>
            <a:r>
              <a:rPr lang="en-US" sz="2800" dirty="0" smtClean="0"/>
              <a:t> </a:t>
            </a:r>
            <a:r>
              <a:rPr lang="en-US" sz="2800" dirty="0" err="1" smtClean="0"/>
              <a:t>matrik</a:t>
            </a:r>
            <a:r>
              <a:rPr lang="en-US" sz="2800" dirty="0" smtClean="0"/>
              <a:t> 1x3 yang </a:t>
            </a:r>
            <a:r>
              <a:rPr lang="en-US" sz="2800" dirty="0" err="1" smtClean="0"/>
              <a:t>berisi</a:t>
            </a:r>
            <a:r>
              <a:rPr lang="en-US" sz="2800" dirty="0" smtClean="0"/>
              <a:t> </a:t>
            </a:r>
            <a:r>
              <a:rPr lang="en-US" sz="2800" dirty="0" err="1" smtClean="0"/>
              <a:t>titik</a:t>
            </a:r>
            <a:r>
              <a:rPr lang="en-US" sz="2800" dirty="0" smtClean="0"/>
              <a:t> yang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ditransformasi</a:t>
            </a:r>
            <a:r>
              <a:rPr lang="en-US" dirty="0" smtClean="0"/>
              <a:t>. </a:t>
            </a:r>
          </a:p>
          <a:p>
            <a:pPr marL="530225" indent="-530225">
              <a:buNone/>
            </a:pPr>
            <a:r>
              <a:rPr lang="en-US" sz="2600" dirty="0" err="1" smtClean="0"/>
              <a:t>Tr</a:t>
            </a:r>
            <a:r>
              <a:rPr lang="en-US" sz="2600" dirty="0" smtClean="0"/>
              <a:t> = (</a:t>
            </a:r>
            <a:r>
              <a:rPr lang="en-US" sz="2600" dirty="0" err="1" smtClean="0"/>
              <a:t>trx</a:t>
            </a:r>
            <a:r>
              <a:rPr lang="en-US" sz="2600" dirty="0" smtClean="0"/>
              <a:t>, try, </a:t>
            </a:r>
            <a:r>
              <a:rPr lang="en-US" sz="2600" dirty="0" err="1" smtClean="0"/>
              <a:t>trz</a:t>
            </a:r>
            <a:r>
              <a:rPr lang="en-US" sz="2600" dirty="0" smtClean="0"/>
              <a:t>) </a:t>
            </a:r>
            <a:r>
              <a:rPr lang="en-US" sz="2600" dirty="0" err="1" smtClean="0"/>
              <a:t>menyatakan</a:t>
            </a:r>
            <a:r>
              <a:rPr lang="en-US" sz="2600" dirty="0" smtClean="0"/>
              <a:t> </a:t>
            </a:r>
            <a:r>
              <a:rPr lang="en-US" sz="2600" dirty="0" err="1" smtClean="0"/>
              <a:t>matrik</a:t>
            </a:r>
            <a:r>
              <a:rPr lang="en-US" sz="2600" dirty="0" smtClean="0"/>
              <a:t> 1x3 yang </a:t>
            </a:r>
            <a:r>
              <a:rPr lang="en-US" sz="2600" dirty="0" err="1" smtClean="0"/>
              <a:t>berisi</a:t>
            </a:r>
            <a:r>
              <a:rPr lang="en-US" sz="2600" dirty="0" smtClean="0"/>
              <a:t> </a:t>
            </a:r>
            <a:r>
              <a:rPr lang="en-US" sz="2600" dirty="0" err="1" smtClean="0"/>
              <a:t>banyaknya</a:t>
            </a:r>
            <a:r>
              <a:rPr lang="en-US" sz="2600" dirty="0" smtClean="0"/>
              <a:t> </a:t>
            </a:r>
            <a:r>
              <a:rPr lang="en-US" sz="2600" dirty="0" err="1" smtClean="0"/>
              <a:t>pergeseran</a:t>
            </a:r>
            <a:r>
              <a:rPr lang="en-US" sz="2600" dirty="0" smtClean="0"/>
              <a:t> </a:t>
            </a:r>
            <a:r>
              <a:rPr lang="en-US" sz="2600" dirty="0" err="1" smtClean="0"/>
              <a:t>pada</a:t>
            </a:r>
            <a:r>
              <a:rPr lang="en-US" sz="2600" dirty="0" smtClean="0"/>
              <a:t> </a:t>
            </a:r>
            <a:r>
              <a:rPr lang="en-US" sz="2600" dirty="0" err="1" smtClean="0"/>
              <a:t>sumbu</a:t>
            </a:r>
            <a:r>
              <a:rPr lang="en-US" sz="2600" dirty="0" smtClean="0"/>
              <a:t> x, y </a:t>
            </a:r>
            <a:r>
              <a:rPr lang="en-US" sz="2600" dirty="0" err="1" smtClean="0"/>
              <a:t>dan</a:t>
            </a:r>
            <a:r>
              <a:rPr lang="en-US" sz="2600" dirty="0" smtClean="0"/>
              <a:t> z. </a:t>
            </a:r>
          </a:p>
          <a:p>
            <a:pPr marL="530225" indent="-530225">
              <a:buNone/>
            </a:pPr>
            <a:r>
              <a:rPr lang="en-US" sz="2600" dirty="0" smtClean="0"/>
              <a:t>M = </a:t>
            </a:r>
            <a:r>
              <a:rPr lang="en-US" sz="2600" dirty="0" err="1" smtClean="0"/>
              <a:t>Matriks</a:t>
            </a:r>
            <a:r>
              <a:rPr lang="en-US" sz="2600" dirty="0" smtClean="0"/>
              <a:t> </a:t>
            </a:r>
            <a:r>
              <a:rPr lang="en-US" sz="2600" dirty="0" err="1" smtClean="0"/>
              <a:t>mentransformasi</a:t>
            </a:r>
            <a:r>
              <a:rPr lang="en-US" sz="2600" dirty="0" smtClean="0"/>
              <a:t> </a:t>
            </a:r>
            <a:r>
              <a:rPr lang="en-US" sz="2600" dirty="0" err="1" smtClean="0"/>
              <a:t>berukuran</a:t>
            </a:r>
            <a:r>
              <a:rPr lang="en-US" sz="2600" dirty="0" smtClean="0"/>
              <a:t> 3x3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Matriks</a:t>
            </a:r>
            <a:r>
              <a:rPr lang="en-US" dirty="0" smtClean="0"/>
              <a:t> </a:t>
            </a:r>
            <a:r>
              <a:rPr lang="en-US" dirty="0" err="1" smtClean="0"/>
              <a:t>mentransformasi</a:t>
            </a:r>
            <a:r>
              <a:rPr lang="en-US" dirty="0" smtClean="0"/>
              <a:t> (M)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8941" t="58498" r="67748" b="28025"/>
          <a:stretch>
            <a:fillRect/>
          </a:stretch>
        </p:blipFill>
        <p:spPr bwMode="auto">
          <a:xfrm>
            <a:off x="1714480" y="1785926"/>
            <a:ext cx="3071834" cy="174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Translasi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Translasi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matrix: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43108" y="3071810"/>
            <a:ext cx="2643206" cy="13352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Translasi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Diketahui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titik</a:t>
            </a:r>
            <a:r>
              <a:rPr lang="en-US" sz="2400" dirty="0" smtClean="0"/>
              <a:t> P=(2,3,1)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titik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digeser</a:t>
            </a:r>
            <a:r>
              <a:rPr lang="en-US" sz="2400" dirty="0" smtClean="0"/>
              <a:t> </a:t>
            </a:r>
            <a:r>
              <a:rPr lang="en-US" sz="2400" dirty="0" err="1" smtClean="0"/>
              <a:t>sejauh</a:t>
            </a:r>
            <a:r>
              <a:rPr lang="en-US" sz="2400" dirty="0" smtClean="0"/>
              <a:t> </a:t>
            </a:r>
            <a:r>
              <a:rPr lang="en-US" sz="2400" dirty="0" err="1" smtClean="0"/>
              <a:t>tr</a:t>
            </a:r>
            <a:r>
              <a:rPr lang="en-US" sz="2400" dirty="0" smtClean="0"/>
              <a:t>=(2,2,0). </a:t>
            </a:r>
            <a:r>
              <a:rPr lang="en-US" sz="2400" dirty="0" err="1" smtClean="0"/>
              <a:t>Hitung</a:t>
            </a:r>
            <a:r>
              <a:rPr lang="en-US" sz="2400" dirty="0" smtClean="0"/>
              <a:t> </a:t>
            </a:r>
            <a:r>
              <a:rPr lang="en-US" sz="2400" dirty="0" err="1" smtClean="0"/>
              <a:t>lokasi</a:t>
            </a:r>
            <a:r>
              <a:rPr lang="en-US" sz="2400" dirty="0" smtClean="0"/>
              <a:t> </a:t>
            </a:r>
            <a:r>
              <a:rPr lang="en-US" sz="2400" dirty="0" err="1" smtClean="0"/>
              <a:t>titik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translasi</a:t>
            </a:r>
            <a:r>
              <a:rPr lang="en-US" sz="2400" dirty="0" smtClean="0"/>
              <a:t>.</a:t>
            </a:r>
          </a:p>
          <a:p>
            <a:pPr>
              <a:buNone/>
            </a:pPr>
            <a:r>
              <a:rPr lang="en-US" sz="2400" dirty="0" err="1" smtClean="0"/>
              <a:t>Jawab</a:t>
            </a:r>
            <a:r>
              <a:rPr lang="en-US" sz="2400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indent="187325">
              <a:buNone/>
            </a:pPr>
            <a:r>
              <a:rPr lang="en-US" sz="2800" dirty="0" smtClean="0"/>
              <a:t>Q=[2+2 3+2 1+0]</a:t>
            </a:r>
          </a:p>
          <a:p>
            <a:pPr indent="187325">
              <a:buNone/>
            </a:pPr>
            <a:r>
              <a:rPr lang="en-US" sz="2800" dirty="0" smtClean="0"/>
              <a:t>Q=[4 5 1]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2975" y="2928933"/>
            <a:ext cx="1819483" cy="379059"/>
          </a:xfrm>
          <a:prstGeom prst="rect">
            <a:avLst/>
          </a:prstGeom>
          <a:noFill/>
        </p:spPr>
      </p:pic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2975" y="3429000"/>
            <a:ext cx="3942211" cy="928694"/>
          </a:xfrm>
          <a:prstGeom prst="rect">
            <a:avLst/>
          </a:prstGeom>
          <a:noFill/>
        </p:spPr>
      </p:pic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1114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Penskalaan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Penskalaan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mengisi</a:t>
            </a:r>
            <a:r>
              <a:rPr lang="en-US" dirty="0" smtClean="0"/>
              <a:t> </a:t>
            </a:r>
            <a:r>
              <a:rPr lang="en-US" dirty="0" err="1" smtClean="0"/>
              <a:t>tr</a:t>
            </a:r>
            <a:r>
              <a:rPr lang="en-US" dirty="0" smtClean="0"/>
              <a:t>=(0,0,0) </a:t>
            </a:r>
            <a:r>
              <a:rPr lang="en-US" dirty="0" err="1" smtClean="0"/>
              <a:t>dan</a:t>
            </a:r>
            <a:r>
              <a:rPr lang="en-US" dirty="0" smtClean="0"/>
              <a:t> matrix M: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00166" y="3214686"/>
            <a:ext cx="2809087" cy="14287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Penskalaan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Diketahui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prisma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verteks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. </a:t>
            </a:r>
            <a:r>
              <a:rPr lang="en-US" dirty="0" err="1" smtClean="0"/>
              <a:t>Prisma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diskalakan</a:t>
            </a:r>
            <a:r>
              <a:rPr lang="en-US" dirty="0" smtClean="0"/>
              <a:t> </a:t>
            </a:r>
            <a:r>
              <a:rPr lang="en-US" dirty="0" err="1" smtClean="0"/>
              <a:t>Sx</a:t>
            </a:r>
            <a:r>
              <a:rPr lang="en-US" dirty="0" smtClean="0"/>
              <a:t>=2, </a:t>
            </a:r>
            <a:r>
              <a:rPr lang="en-US" dirty="0" err="1" smtClean="0"/>
              <a:t>Sy</a:t>
            </a:r>
            <a:r>
              <a:rPr lang="en-US" dirty="0" smtClean="0"/>
              <a:t>=2,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Sz</a:t>
            </a:r>
            <a:r>
              <a:rPr lang="en-US" dirty="0" smtClean="0"/>
              <a:t>=2. </a:t>
            </a:r>
            <a:r>
              <a:rPr lang="en-US" dirty="0" err="1" smtClean="0"/>
              <a:t>Hitung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vertex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diskalakan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4414" y="3857628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Vertex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Z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Penskalaan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Jawab</a:t>
            </a:r>
            <a:r>
              <a:rPr lang="en-US" dirty="0" smtClean="0"/>
              <a:t>:</a:t>
            </a: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71538" y="2214554"/>
            <a:ext cx="1838435" cy="928694"/>
          </a:xfrm>
          <a:prstGeom prst="rect">
            <a:avLst/>
          </a:prstGeom>
          <a:noFill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14414" y="3857628"/>
          <a:ext cx="3500464" cy="22860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5116"/>
                <a:gridCol w="875116"/>
                <a:gridCol w="875116"/>
                <a:gridCol w="875116"/>
              </a:tblGrid>
              <a:tr h="38100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Vertex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Z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000628" y="3857628"/>
          <a:ext cx="3500464" cy="22860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5116"/>
                <a:gridCol w="875116"/>
                <a:gridCol w="875116"/>
                <a:gridCol w="875116"/>
              </a:tblGrid>
              <a:tr h="38100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Vertex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Z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42976" y="3500438"/>
            <a:ext cx="46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Sebelum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57752" y="3429000"/>
            <a:ext cx="46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Pengskalaan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430</Words>
  <Application>Microsoft Office PowerPoint</Application>
  <PresentationFormat>On-screen Show (4:3)</PresentationFormat>
  <Paragraphs>137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TRANSFORMASI 3 DIMENSI</vt:lpstr>
      <vt:lpstr>Transformasi 3 Dimensi</vt:lpstr>
      <vt:lpstr>Transformasi 3 Dimensi</vt:lpstr>
      <vt:lpstr>Matriks mentransformasi (M)</vt:lpstr>
      <vt:lpstr>Translasi</vt:lpstr>
      <vt:lpstr>Contoh Translasi</vt:lpstr>
      <vt:lpstr>Penskalaan</vt:lpstr>
      <vt:lpstr>Contoh Penskalaan</vt:lpstr>
      <vt:lpstr>Contoh Penskalaan</vt:lpstr>
      <vt:lpstr>Rotasi</vt:lpstr>
      <vt:lpstr>Rotasi</vt:lpstr>
      <vt:lpstr>Transformasi berturut-turut</vt:lpstr>
      <vt:lpstr>Contoh Soal Traansformasi 3 Dimensi</vt:lpstr>
      <vt:lpstr>Contoh soal Transformasi 3 Dimensi</vt:lpstr>
      <vt:lpstr>Contoh soal Transformasi 3 Dimensi</vt:lpstr>
      <vt:lpstr>Soal Kerjakan dirumah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TRANSFORMASI 3 DIMENSI</dc:title>
  <dc:creator>sutikno</dc:creator>
  <cp:lastModifiedBy>sutikno</cp:lastModifiedBy>
  <cp:revision>6</cp:revision>
  <dcterms:created xsi:type="dcterms:W3CDTF">2018-02-26T06:39:55Z</dcterms:created>
  <dcterms:modified xsi:type="dcterms:W3CDTF">2018-03-01T07:46:13Z</dcterms:modified>
</cp:coreProperties>
</file>