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6"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768F0C-0E37-426B-A22F-C774A23BBB5B}" type="datetimeFigureOut">
              <a:rPr lang="en-US" smtClean="0"/>
              <a:pPr/>
              <a:t>3/16/2018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98F560-48E5-452F-BCDF-AA1158F338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d-ID" altLang="en-US" smtClean="0"/>
          </a:p>
        </p:txBody>
      </p:sp>
      <p:sp>
        <p:nvSpPr>
          <p:cNvPr id="54275" name="Slide Number Placeholder 3"/>
          <p:cNvSpPr>
            <a:spLocks noGrp="1"/>
          </p:cNvSpPr>
          <p:nvPr>
            <p:ph type="sldNum" sz="quarter" idx="5"/>
          </p:nvPr>
        </p:nvSpPr>
        <p:spPr bwMode="auto">
          <a:noFill/>
          <a:ln>
            <a:miter lim="800000"/>
            <a:headEnd/>
            <a:tailEnd/>
          </a:ln>
        </p:spPr>
        <p:txBody>
          <a:bodyPr/>
          <a:lstStyle/>
          <a:p>
            <a:fld id="{73974CEC-6294-4765-9938-78091928F547}" type="slidenum">
              <a:rPr lang="en-US" altLang="en-US"/>
              <a:pPr/>
              <a:t>19</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191005" y="878422"/>
            <a:ext cx="4475990" cy="3164760"/>
          </a:xfrm>
          <a:prstGeom prst="rect">
            <a:avLst/>
          </a:prstGeom>
          <a:solidFill>
            <a:srgbClr val="FFFFFF"/>
          </a:solidFill>
          <a:ln w="9525">
            <a:solidFill>
              <a:srgbClr val="000000"/>
            </a:solidFill>
            <a:miter lim="800000"/>
            <a:headEnd/>
            <a:tailEnd/>
          </a:ln>
          <a:effectLst/>
        </p:spPr>
        <p:txBody>
          <a:bodyPr wrap="none" lIns="80165" tIns="40083" rIns="80165" bIns="40083" anchor="ctr"/>
          <a:lstStyle/>
          <a:p>
            <a:endParaRPr lang="en-US"/>
          </a:p>
        </p:txBody>
      </p:sp>
      <p:sp>
        <p:nvSpPr>
          <p:cNvPr id="17411" name="Rectangle 2"/>
          <p:cNvSpPr>
            <a:spLocks noGrp="1" noChangeArrowheads="1"/>
          </p:cNvSpPr>
          <p:nvPr>
            <p:ph type="body"/>
          </p:nvPr>
        </p:nvSpPr>
        <p:spPr>
          <a:xfrm>
            <a:off x="1061392" y="4350019"/>
            <a:ext cx="4739537" cy="3510970"/>
          </a:xfrm>
          <a:noFill/>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1191005" y="878422"/>
            <a:ext cx="4475990" cy="3164760"/>
          </a:xfrm>
          <a:prstGeom prst="rect">
            <a:avLst/>
          </a:prstGeom>
          <a:solidFill>
            <a:srgbClr val="FFFFFF"/>
          </a:solidFill>
          <a:ln w="9525">
            <a:solidFill>
              <a:srgbClr val="000000"/>
            </a:solidFill>
            <a:miter lim="800000"/>
            <a:headEnd/>
            <a:tailEnd/>
          </a:ln>
          <a:effectLst/>
        </p:spPr>
        <p:txBody>
          <a:bodyPr wrap="none" lIns="80165" tIns="40083" rIns="80165" bIns="40083" anchor="ctr"/>
          <a:lstStyle/>
          <a:p>
            <a:endParaRPr lang="en-US"/>
          </a:p>
        </p:txBody>
      </p:sp>
      <p:sp>
        <p:nvSpPr>
          <p:cNvPr id="18435" name="Rectangle 2"/>
          <p:cNvSpPr>
            <a:spLocks noGrp="1" noChangeArrowheads="1"/>
          </p:cNvSpPr>
          <p:nvPr>
            <p:ph type="body"/>
          </p:nvPr>
        </p:nvSpPr>
        <p:spPr>
          <a:xfrm>
            <a:off x="1061392" y="4350019"/>
            <a:ext cx="4739537" cy="3510970"/>
          </a:xfrm>
          <a:noFill/>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1191005" y="878422"/>
            <a:ext cx="4475990" cy="3164760"/>
          </a:xfrm>
          <a:prstGeom prst="rect">
            <a:avLst/>
          </a:prstGeom>
          <a:solidFill>
            <a:srgbClr val="FFFFFF"/>
          </a:solidFill>
          <a:ln w="9525">
            <a:solidFill>
              <a:srgbClr val="000000"/>
            </a:solidFill>
            <a:miter lim="800000"/>
            <a:headEnd/>
            <a:tailEnd/>
          </a:ln>
          <a:effectLst/>
        </p:spPr>
        <p:txBody>
          <a:bodyPr wrap="none" lIns="80165" tIns="40083" rIns="80165" bIns="40083" anchor="ctr"/>
          <a:lstStyle/>
          <a:p>
            <a:endParaRPr lang="en-US"/>
          </a:p>
        </p:txBody>
      </p:sp>
      <p:sp>
        <p:nvSpPr>
          <p:cNvPr id="19459" name="Rectangle 2"/>
          <p:cNvSpPr>
            <a:spLocks noGrp="1" noChangeArrowheads="1"/>
          </p:cNvSpPr>
          <p:nvPr>
            <p:ph type="body"/>
          </p:nvPr>
        </p:nvSpPr>
        <p:spPr>
          <a:xfrm>
            <a:off x="1061392" y="4350019"/>
            <a:ext cx="4739537" cy="3510970"/>
          </a:xfrm>
          <a:noFill/>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Grp="1" noRot="1" noChangeAspect="1" noChangeArrowheads="1" noTextEdit="1"/>
          </p:cNvSpPr>
          <p:nvPr>
            <p:ph type="sldImg"/>
          </p:nvPr>
        </p:nvSpPr>
        <p:spPr>
          <a:xfrm>
            <a:off x="1319213" y="877888"/>
            <a:ext cx="4217987" cy="3163887"/>
          </a:xfrm>
          <a:solidFill>
            <a:srgbClr val="FFFFFF"/>
          </a:solidFill>
          <a:ln>
            <a:solidFill>
              <a:srgbClr val="000000"/>
            </a:solidFill>
            <a:miter lim="800000"/>
          </a:ln>
        </p:spPr>
      </p:sp>
      <p:sp>
        <p:nvSpPr>
          <p:cNvPr id="20483" name="Rectangle 2"/>
          <p:cNvSpPr>
            <a:spLocks noGrp="1" noChangeArrowheads="1"/>
          </p:cNvSpPr>
          <p:nvPr>
            <p:ph type="body" idx="1"/>
          </p:nvPr>
        </p:nvSpPr>
        <p:spPr>
          <a:xfrm>
            <a:off x="1061392" y="4350019"/>
            <a:ext cx="4739537" cy="3510970"/>
          </a:xfrm>
          <a:noFill/>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p:cNvSpPr>
            <a:spLocks noGrp="1" noRot="1" noChangeAspect="1" noChangeArrowheads="1" noTextEdit="1"/>
          </p:cNvSpPr>
          <p:nvPr>
            <p:ph type="sldImg"/>
          </p:nvPr>
        </p:nvSpPr>
        <p:spPr>
          <a:xfrm>
            <a:off x="1319213" y="877888"/>
            <a:ext cx="4217987" cy="3163887"/>
          </a:xfrm>
          <a:solidFill>
            <a:srgbClr val="FFFFFF"/>
          </a:solidFill>
          <a:ln>
            <a:solidFill>
              <a:srgbClr val="000000"/>
            </a:solidFill>
            <a:miter lim="800000"/>
          </a:ln>
        </p:spPr>
      </p:sp>
      <p:sp>
        <p:nvSpPr>
          <p:cNvPr id="21507" name="Rectangle 2"/>
          <p:cNvSpPr>
            <a:spLocks noGrp="1" noChangeArrowheads="1"/>
          </p:cNvSpPr>
          <p:nvPr>
            <p:ph type="body" idx="1"/>
          </p:nvPr>
        </p:nvSpPr>
        <p:spPr>
          <a:xfrm>
            <a:off x="1061392" y="4350019"/>
            <a:ext cx="4739537" cy="3510970"/>
          </a:xfrm>
          <a:noFill/>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p:cNvSpPr>
            <a:spLocks noGrp="1" noRot="1" noChangeAspect="1" noChangeArrowheads="1" noTextEdit="1"/>
          </p:cNvSpPr>
          <p:nvPr>
            <p:ph type="sldImg"/>
          </p:nvPr>
        </p:nvSpPr>
        <p:spPr>
          <a:xfrm>
            <a:off x="1191006" y="878422"/>
            <a:ext cx="4474549" cy="3163403"/>
          </a:xfrm>
          <a:solidFill>
            <a:srgbClr val="FFFFFF"/>
          </a:solidFill>
          <a:ln>
            <a:solidFill>
              <a:srgbClr val="000000"/>
            </a:solidFill>
            <a:miter lim="800000"/>
          </a:ln>
        </p:spPr>
      </p:sp>
      <p:sp>
        <p:nvSpPr>
          <p:cNvPr id="22531" name="Rectangle 2"/>
          <p:cNvSpPr>
            <a:spLocks noGrp="1" noChangeArrowheads="1"/>
          </p:cNvSpPr>
          <p:nvPr>
            <p:ph type="body" idx="1"/>
          </p:nvPr>
        </p:nvSpPr>
        <p:spPr>
          <a:xfrm>
            <a:off x="1061392" y="4350019"/>
            <a:ext cx="4739537" cy="3510970"/>
          </a:xfrm>
          <a:noFill/>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
          <p:cNvSpPr>
            <a:spLocks noGrp="1" noRot="1" noChangeAspect="1" noChangeArrowheads="1" noTextEdit="1"/>
          </p:cNvSpPr>
          <p:nvPr>
            <p:ph type="sldImg"/>
          </p:nvPr>
        </p:nvSpPr>
        <p:spPr>
          <a:xfrm>
            <a:off x="1319213" y="877888"/>
            <a:ext cx="4217987" cy="3163887"/>
          </a:xfrm>
          <a:solidFill>
            <a:srgbClr val="FFFFFF"/>
          </a:solidFill>
          <a:ln>
            <a:solidFill>
              <a:srgbClr val="000000"/>
            </a:solidFill>
            <a:miter lim="800000"/>
          </a:ln>
        </p:spPr>
      </p:sp>
      <p:sp>
        <p:nvSpPr>
          <p:cNvPr id="23555" name="Rectangle 2"/>
          <p:cNvSpPr>
            <a:spLocks noGrp="1" noChangeArrowheads="1"/>
          </p:cNvSpPr>
          <p:nvPr>
            <p:ph type="body" idx="1"/>
          </p:nvPr>
        </p:nvSpPr>
        <p:spPr>
          <a:xfrm>
            <a:off x="1061392" y="4350019"/>
            <a:ext cx="4739537" cy="3510970"/>
          </a:xfrm>
          <a:noFill/>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4E541D-BC49-4748-A4C8-5065CF87C88C}"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87FB4-3BDA-4111-B0C8-D49AE62279E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4E541D-BC49-4748-A4C8-5065CF87C88C}"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87FB4-3BDA-4111-B0C8-D49AE62279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4E541D-BC49-4748-A4C8-5065CF87C88C}"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87FB4-3BDA-4111-B0C8-D49AE62279E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p:spPr>
        <p:txBody>
          <a:bodyPr>
            <a:normAutofit/>
          </a:bodyPr>
          <a:lstStyle/>
          <a:p>
            <a:pPr lvl="0"/>
            <a:r>
              <a:rPr lang="en-US" noProof="0" smtClean="0"/>
              <a:t>Click icon to add table</a:t>
            </a:r>
          </a:p>
        </p:txBody>
      </p:sp>
      <p:sp>
        <p:nvSpPr>
          <p:cNvPr id="4" name="Slide Number Placeholder 22"/>
          <p:cNvSpPr>
            <a:spLocks noGrp="1"/>
          </p:cNvSpPr>
          <p:nvPr>
            <p:ph type="sldNum" sz="quarter" idx="10"/>
          </p:nvPr>
        </p:nvSpPr>
        <p:spPr/>
        <p:txBody>
          <a:bodyPr/>
          <a:lstStyle>
            <a:lvl1pPr>
              <a:defRPr/>
            </a:lvl1pPr>
          </a:lstStyle>
          <a:p>
            <a:fld id="{FA77C711-8FA9-4287-AF28-AF018A49261D}"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72480" y="635108"/>
            <a:ext cx="7804800" cy="1142039"/>
          </a:xfrm>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4E541D-BC49-4748-A4C8-5065CF87C88C}"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87FB4-3BDA-4111-B0C8-D49AE62279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4E541D-BC49-4748-A4C8-5065CF87C88C}"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87FB4-3BDA-4111-B0C8-D49AE62279E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4E541D-BC49-4748-A4C8-5065CF87C88C}" type="datetimeFigureOut">
              <a:rPr lang="en-US" smtClean="0"/>
              <a:pPr/>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87FB4-3BDA-4111-B0C8-D49AE62279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4E541D-BC49-4748-A4C8-5065CF87C88C}" type="datetimeFigureOut">
              <a:rPr lang="en-US" smtClean="0"/>
              <a:pPr/>
              <a:t>3/16/2018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F87FB4-3BDA-4111-B0C8-D49AE62279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4E541D-BC49-4748-A4C8-5065CF87C88C}" type="datetimeFigureOut">
              <a:rPr lang="en-US" smtClean="0"/>
              <a:pPr/>
              <a:t>3/16/2018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F87FB4-3BDA-4111-B0C8-D49AE62279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4E541D-BC49-4748-A4C8-5065CF87C88C}" type="datetimeFigureOut">
              <a:rPr lang="en-US" smtClean="0"/>
              <a:pPr/>
              <a:t>3/16/2018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F87FB4-3BDA-4111-B0C8-D49AE62279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4E541D-BC49-4748-A4C8-5065CF87C88C}" type="datetimeFigureOut">
              <a:rPr lang="en-US" smtClean="0"/>
              <a:pPr/>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87FB4-3BDA-4111-B0C8-D49AE62279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4E541D-BC49-4748-A4C8-5065CF87C88C}" type="datetimeFigureOut">
              <a:rPr lang="en-US" smtClean="0"/>
              <a:pPr/>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87FB4-3BDA-4111-B0C8-D49AE62279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E541D-BC49-4748-A4C8-5065CF87C88C}" type="datetimeFigureOut">
              <a:rPr lang="en-US" smtClean="0"/>
              <a:pPr/>
              <a:t>3/16/2018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87FB4-3BDA-4111-B0C8-D49AE62279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Rendering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574675" y="304800"/>
            <a:ext cx="8001000" cy="695325"/>
          </a:xfrm>
        </p:spPr>
        <p:txBody>
          <a:bodyPr>
            <a:normAutofit fontScale="90000"/>
          </a:bodyPr>
          <a:lstStyle/>
          <a:p>
            <a:pPr eaLnBrk="1" hangingPunct="1"/>
            <a:r>
              <a:rPr lang="en-US" altLang="en-US" smtClean="0">
                <a:solidFill>
                  <a:srgbClr val="9F7A70"/>
                </a:solidFill>
                <a:latin typeface="Rockwell" pitchFamily="18" charset="0"/>
              </a:rPr>
              <a:t>Kamera</a:t>
            </a:r>
          </a:p>
        </p:txBody>
      </p:sp>
      <p:sp>
        <p:nvSpPr>
          <p:cNvPr id="43010" name="Slide Number Placeholder 5"/>
          <p:cNvSpPr>
            <a:spLocks noGrp="1"/>
          </p:cNvSpPr>
          <p:nvPr>
            <p:ph type="sldNum" sz="quarter" idx="10"/>
          </p:nvPr>
        </p:nvSpPr>
        <p:spPr bwMode="auto">
          <a:noFill/>
          <a:ln>
            <a:miter lim="800000"/>
            <a:headEnd/>
            <a:tailEnd/>
          </a:ln>
        </p:spPr>
        <p:txBody>
          <a:bodyPr/>
          <a:lstStyle/>
          <a:p>
            <a:fld id="{194FB19E-24EE-4030-9D95-822B1DACFB41}" type="slidenum">
              <a:rPr lang="en-US" altLang="en-US"/>
              <a:pPr/>
              <a:t>10</a:t>
            </a:fld>
            <a:endParaRPr lang="en-US" altLang="en-US"/>
          </a:p>
        </p:txBody>
      </p:sp>
      <p:sp>
        <p:nvSpPr>
          <p:cNvPr id="43011" name="Rectangle 3"/>
          <p:cNvSpPr>
            <a:spLocks noGrp="1" noChangeArrowheads="1"/>
          </p:cNvSpPr>
          <p:nvPr>
            <p:ph sz="quarter" idx="1"/>
          </p:nvPr>
        </p:nvSpPr>
        <p:spPr>
          <a:xfrm>
            <a:off x="457200" y="1428750"/>
            <a:ext cx="8229600" cy="5072063"/>
          </a:xfrm>
        </p:spPr>
        <p:txBody>
          <a:bodyPr>
            <a:normAutofit/>
          </a:bodyPr>
          <a:lstStyle/>
          <a:p>
            <a:pPr eaLnBrk="1" hangingPunct="1">
              <a:lnSpc>
                <a:spcPct val="80000"/>
              </a:lnSpc>
            </a:pPr>
            <a:r>
              <a:rPr lang="en-US" altLang="en-US" sz="2400" dirty="0" err="1" smtClean="0">
                <a:latin typeface="Rockwell" pitchFamily="18" charset="0"/>
              </a:rPr>
              <a:t>Dalam</a:t>
            </a:r>
            <a:r>
              <a:rPr lang="en-US" altLang="en-US" sz="2400" dirty="0" smtClean="0">
                <a:latin typeface="Rockwell" pitchFamily="18" charset="0"/>
              </a:rPr>
              <a:t> </a:t>
            </a:r>
            <a:r>
              <a:rPr lang="en-US" altLang="en-US" sz="2400" dirty="0" err="1" smtClean="0">
                <a:latin typeface="Rockwell" pitchFamily="18" charset="0"/>
              </a:rPr>
              <a:t>grafika</a:t>
            </a:r>
            <a:r>
              <a:rPr lang="en-US" altLang="en-US" sz="2400" dirty="0" smtClean="0">
                <a:latin typeface="Rockwell" pitchFamily="18" charset="0"/>
              </a:rPr>
              <a:t> 3D, </a:t>
            </a:r>
            <a:r>
              <a:rPr lang="en-US" altLang="en-US" sz="2400" dirty="0" err="1" smtClean="0">
                <a:latin typeface="Rockwell" pitchFamily="18" charset="0"/>
              </a:rPr>
              <a:t>sudut</a:t>
            </a:r>
            <a:r>
              <a:rPr lang="en-US" altLang="en-US" sz="2400" dirty="0" smtClean="0">
                <a:latin typeface="Rockwell" pitchFamily="18" charset="0"/>
              </a:rPr>
              <a:t> </a:t>
            </a:r>
            <a:r>
              <a:rPr lang="en-US" altLang="en-US" sz="2400" dirty="0" err="1" smtClean="0">
                <a:latin typeface="Rockwell" pitchFamily="18" charset="0"/>
              </a:rPr>
              <a:t>pandang</a:t>
            </a:r>
            <a:r>
              <a:rPr lang="en-US" altLang="en-US" sz="2400" dirty="0" smtClean="0">
                <a:latin typeface="Rockwell" pitchFamily="18" charset="0"/>
              </a:rPr>
              <a:t> </a:t>
            </a:r>
            <a:r>
              <a:rPr lang="en-US" altLang="en-US" sz="2400" i="1" dirty="0" smtClean="0">
                <a:latin typeface="Rockwell" pitchFamily="18" charset="0"/>
              </a:rPr>
              <a:t>(point of view)</a:t>
            </a:r>
            <a:r>
              <a:rPr lang="en-US" altLang="en-US" sz="2400" dirty="0" smtClean="0">
                <a:latin typeface="Rockwell" pitchFamily="18" charset="0"/>
              </a:rPr>
              <a:t> </a:t>
            </a:r>
            <a:r>
              <a:rPr lang="en-US" altLang="en-US" sz="2400" dirty="0" err="1" smtClean="0">
                <a:latin typeface="Rockwell" pitchFamily="18" charset="0"/>
              </a:rPr>
              <a:t>adlah</a:t>
            </a:r>
            <a:r>
              <a:rPr lang="en-US" altLang="en-US" sz="2400" dirty="0" smtClean="0">
                <a:latin typeface="Rockwell" pitchFamily="18" charset="0"/>
              </a:rPr>
              <a:t> </a:t>
            </a:r>
            <a:r>
              <a:rPr lang="en-US" altLang="en-US" sz="2400" dirty="0" err="1" smtClean="0">
                <a:latin typeface="Rockwell" pitchFamily="18" charset="0"/>
              </a:rPr>
              <a:t>bagian</a:t>
            </a:r>
            <a:r>
              <a:rPr lang="en-US" altLang="en-US" sz="2400" dirty="0" smtClean="0">
                <a:latin typeface="Rockwell" pitchFamily="18" charset="0"/>
              </a:rPr>
              <a:t> </a:t>
            </a:r>
            <a:r>
              <a:rPr lang="en-US" altLang="en-US" sz="2400" dirty="0" err="1" smtClean="0">
                <a:latin typeface="Rockwell" pitchFamily="18" charset="0"/>
              </a:rPr>
              <a:t>dari</a:t>
            </a:r>
            <a:r>
              <a:rPr lang="en-US" altLang="en-US" sz="2400" dirty="0" smtClean="0">
                <a:latin typeface="Rockwell" pitchFamily="18" charset="0"/>
              </a:rPr>
              <a:t> </a:t>
            </a:r>
            <a:r>
              <a:rPr lang="en-US" altLang="en-US" sz="2400" dirty="0" err="1" smtClean="0">
                <a:latin typeface="Rockwell" pitchFamily="18" charset="0"/>
              </a:rPr>
              <a:t>kamera</a:t>
            </a:r>
            <a:r>
              <a:rPr lang="en-US" altLang="en-US" sz="2400" dirty="0" smtClean="0">
                <a:latin typeface="Rockwell" pitchFamily="18" charset="0"/>
              </a:rPr>
              <a:t>. </a:t>
            </a:r>
          </a:p>
          <a:p>
            <a:pPr eaLnBrk="1" hangingPunct="1">
              <a:lnSpc>
                <a:spcPct val="80000"/>
              </a:lnSpc>
            </a:pPr>
            <a:r>
              <a:rPr lang="en-US" altLang="en-US" sz="2400" dirty="0" err="1" smtClean="0">
                <a:latin typeface="Rockwell" pitchFamily="18" charset="0"/>
              </a:rPr>
              <a:t>Kamera</a:t>
            </a:r>
            <a:r>
              <a:rPr lang="en-US" altLang="en-US" sz="2400" dirty="0" smtClean="0">
                <a:latin typeface="Rockwell" pitchFamily="18" charset="0"/>
              </a:rPr>
              <a:t> </a:t>
            </a:r>
            <a:r>
              <a:rPr lang="en-US" altLang="en-US" sz="2400" dirty="0" err="1" smtClean="0">
                <a:latin typeface="Rockwell" pitchFamily="18" charset="0"/>
              </a:rPr>
              <a:t>dalam</a:t>
            </a:r>
            <a:r>
              <a:rPr lang="en-US" altLang="en-US" sz="2400" dirty="0" smtClean="0">
                <a:latin typeface="Rockwell" pitchFamily="18" charset="0"/>
              </a:rPr>
              <a:t> </a:t>
            </a:r>
            <a:r>
              <a:rPr lang="en-US" altLang="en-US" sz="2400" dirty="0" err="1" smtClean="0">
                <a:latin typeface="Rockwell" pitchFamily="18" charset="0"/>
              </a:rPr>
              <a:t>grafika</a:t>
            </a:r>
            <a:r>
              <a:rPr lang="en-US" altLang="en-US" sz="2400" dirty="0" smtClean="0">
                <a:latin typeface="Rockwell" pitchFamily="18" charset="0"/>
              </a:rPr>
              <a:t> 3D </a:t>
            </a:r>
            <a:r>
              <a:rPr lang="en-US" altLang="en-US" sz="2400" dirty="0" err="1" smtClean="0">
                <a:latin typeface="Rockwell" pitchFamily="18" charset="0"/>
              </a:rPr>
              <a:t>biasanya</a:t>
            </a:r>
            <a:r>
              <a:rPr lang="en-US" altLang="en-US" sz="2400" dirty="0" smtClean="0">
                <a:latin typeface="Rockwell" pitchFamily="18" charset="0"/>
              </a:rPr>
              <a:t> </a:t>
            </a:r>
            <a:r>
              <a:rPr lang="en-US" altLang="en-US" sz="2400" dirty="0" err="1" smtClean="0">
                <a:latin typeface="Rockwell" pitchFamily="18" charset="0"/>
              </a:rPr>
              <a:t>tidak</a:t>
            </a:r>
            <a:r>
              <a:rPr lang="en-US" altLang="en-US" sz="2400" dirty="0" smtClean="0">
                <a:latin typeface="Rockwell" pitchFamily="18" charset="0"/>
              </a:rPr>
              <a:t> </a:t>
            </a:r>
            <a:r>
              <a:rPr lang="en-US" altLang="en-US" sz="2400" dirty="0" err="1" smtClean="0">
                <a:latin typeface="Rockwell" pitchFamily="18" charset="0"/>
              </a:rPr>
              <a:t>didefinisikan</a:t>
            </a:r>
            <a:r>
              <a:rPr lang="en-US" altLang="en-US" sz="2400" dirty="0" smtClean="0">
                <a:latin typeface="Rockwell" pitchFamily="18" charset="0"/>
              </a:rPr>
              <a:t> </a:t>
            </a:r>
            <a:r>
              <a:rPr lang="en-US" altLang="en-US" sz="2400" dirty="0" err="1" smtClean="0">
                <a:latin typeface="Rockwell" pitchFamily="18" charset="0"/>
              </a:rPr>
              <a:t>secara</a:t>
            </a:r>
            <a:r>
              <a:rPr lang="en-US" altLang="en-US" sz="2400" dirty="0" smtClean="0">
                <a:latin typeface="Rockwell" pitchFamily="18" charset="0"/>
              </a:rPr>
              <a:t> </a:t>
            </a:r>
            <a:r>
              <a:rPr lang="en-US" altLang="en-US" sz="2400" dirty="0" err="1" smtClean="0">
                <a:latin typeface="Rockwell" pitchFamily="18" charset="0"/>
              </a:rPr>
              <a:t>fisik</a:t>
            </a:r>
            <a:r>
              <a:rPr lang="en-US" altLang="en-US" sz="2400" dirty="0" smtClean="0">
                <a:latin typeface="Rockwell" pitchFamily="18" charset="0"/>
              </a:rPr>
              <a:t>, </a:t>
            </a:r>
            <a:r>
              <a:rPr lang="en-US" altLang="en-US" sz="2400" dirty="0" err="1" smtClean="0">
                <a:latin typeface="Rockwell" pitchFamily="18" charset="0"/>
              </a:rPr>
              <a:t>namun</a:t>
            </a:r>
            <a:r>
              <a:rPr lang="en-US" altLang="en-US" sz="2400" dirty="0" smtClean="0">
                <a:latin typeface="Rockwell" pitchFamily="18" charset="0"/>
              </a:rPr>
              <a:t> </a:t>
            </a:r>
            <a:r>
              <a:rPr lang="en-US" altLang="en-US" sz="2400" dirty="0" err="1" smtClean="0">
                <a:latin typeface="Rockwell" pitchFamily="18" charset="0"/>
              </a:rPr>
              <a:t>hanya</a:t>
            </a:r>
            <a:r>
              <a:rPr lang="en-US" altLang="en-US" sz="2400" dirty="0" smtClean="0">
                <a:latin typeface="Rockwell" pitchFamily="18" charset="0"/>
              </a:rPr>
              <a:t> </a:t>
            </a:r>
            <a:r>
              <a:rPr lang="en-US" altLang="en-US" sz="2400" dirty="0" err="1" smtClean="0">
                <a:latin typeface="Rockwell" pitchFamily="18" charset="0"/>
              </a:rPr>
              <a:t>untuk</a:t>
            </a:r>
            <a:r>
              <a:rPr lang="en-US" altLang="en-US" sz="2400" dirty="0" smtClean="0">
                <a:latin typeface="Rockwell" pitchFamily="18" charset="0"/>
              </a:rPr>
              <a:t> </a:t>
            </a:r>
            <a:r>
              <a:rPr lang="en-US" altLang="en-US" sz="2400" dirty="0" err="1" smtClean="0">
                <a:latin typeface="Rockwell" pitchFamily="18" charset="0"/>
              </a:rPr>
              <a:t>menentukan</a:t>
            </a:r>
            <a:r>
              <a:rPr lang="en-US" altLang="en-US" sz="2400" dirty="0" smtClean="0">
                <a:latin typeface="Rockwell" pitchFamily="18" charset="0"/>
              </a:rPr>
              <a:t> </a:t>
            </a:r>
            <a:r>
              <a:rPr lang="en-US" altLang="en-US" sz="2400" dirty="0" err="1" smtClean="0">
                <a:latin typeface="Rockwell" pitchFamily="18" charset="0"/>
              </a:rPr>
              <a:t>sudut</a:t>
            </a:r>
            <a:r>
              <a:rPr lang="en-US" altLang="en-US" sz="2400" dirty="0" smtClean="0">
                <a:latin typeface="Rockwell" pitchFamily="18" charset="0"/>
              </a:rPr>
              <a:t> </a:t>
            </a:r>
            <a:r>
              <a:rPr lang="en-US" altLang="en-US" sz="2400" dirty="0" err="1" smtClean="0">
                <a:latin typeface="Rockwell" pitchFamily="18" charset="0"/>
              </a:rPr>
              <a:t>pandang</a:t>
            </a:r>
            <a:r>
              <a:rPr lang="en-US" altLang="en-US" sz="2400" dirty="0" smtClean="0">
                <a:latin typeface="Rockwell" pitchFamily="18" charset="0"/>
              </a:rPr>
              <a:t> </a:t>
            </a:r>
            <a:r>
              <a:rPr lang="en-US" altLang="en-US" sz="2400" dirty="0" err="1" smtClean="0">
                <a:latin typeface="Rockwell" pitchFamily="18" charset="0"/>
              </a:rPr>
              <a:t>pada</a:t>
            </a:r>
            <a:r>
              <a:rPr lang="en-US" altLang="en-US" sz="2400" dirty="0" smtClean="0">
                <a:latin typeface="Rockwell" pitchFamily="18" charset="0"/>
              </a:rPr>
              <a:t> </a:t>
            </a:r>
            <a:r>
              <a:rPr lang="en-US" altLang="en-US" sz="2400" dirty="0" err="1" smtClean="0">
                <a:latin typeface="Rockwell" pitchFamily="18" charset="0"/>
              </a:rPr>
              <a:t>sebuah</a:t>
            </a:r>
            <a:r>
              <a:rPr lang="en-US" altLang="en-US" sz="2400" dirty="0" smtClean="0">
                <a:latin typeface="Rockwell" pitchFamily="18" charset="0"/>
              </a:rPr>
              <a:t> </a:t>
            </a:r>
            <a:r>
              <a:rPr lang="en-US" altLang="en-US" sz="2400" i="1" dirty="0" smtClean="0">
                <a:latin typeface="Rockwell" pitchFamily="18" charset="0"/>
              </a:rPr>
              <a:t>world</a:t>
            </a:r>
            <a:r>
              <a:rPr lang="en-US" altLang="en-US" sz="2400" dirty="0" smtClean="0">
                <a:latin typeface="Rockwell" pitchFamily="18" charset="0"/>
              </a:rPr>
              <a:t>, </a:t>
            </a:r>
            <a:r>
              <a:rPr lang="en-US" altLang="en-US" sz="2400" dirty="0" err="1" smtClean="0">
                <a:latin typeface="Rockwell" pitchFamily="18" charset="0"/>
              </a:rPr>
              <a:t>sehingga</a:t>
            </a:r>
            <a:r>
              <a:rPr lang="en-US" altLang="en-US" sz="2400" dirty="0" smtClean="0">
                <a:latin typeface="Rockwell" pitchFamily="18" charset="0"/>
              </a:rPr>
              <a:t> </a:t>
            </a:r>
            <a:r>
              <a:rPr lang="en-US" altLang="en-US" sz="2400" dirty="0" err="1" smtClean="0">
                <a:latin typeface="Rockwell" pitchFamily="18" charset="0"/>
              </a:rPr>
              <a:t>sering</a:t>
            </a:r>
            <a:r>
              <a:rPr lang="en-US" altLang="en-US" sz="2400" dirty="0" smtClean="0">
                <a:latin typeface="Rockwell" pitchFamily="18" charset="0"/>
              </a:rPr>
              <a:t> </a:t>
            </a:r>
            <a:r>
              <a:rPr lang="en-US" altLang="en-US" sz="2400" dirty="0" err="1" smtClean="0">
                <a:latin typeface="Rockwell" pitchFamily="18" charset="0"/>
              </a:rPr>
              <a:t>disebut</a:t>
            </a:r>
            <a:r>
              <a:rPr lang="en-US" altLang="en-US" sz="2400" dirty="0" smtClean="0">
                <a:latin typeface="Rockwell" pitchFamily="18" charset="0"/>
              </a:rPr>
              <a:t> </a:t>
            </a:r>
            <a:r>
              <a:rPr lang="en-US" altLang="en-US" sz="2400" i="1" dirty="0" smtClean="0">
                <a:solidFill>
                  <a:srgbClr val="0000FF"/>
                </a:solidFill>
                <a:latin typeface="Rockwell" pitchFamily="18" charset="0"/>
              </a:rPr>
              <a:t>virtual camera</a:t>
            </a:r>
            <a:r>
              <a:rPr lang="en-US" altLang="en-US" sz="2400" i="1" dirty="0" smtClean="0">
                <a:latin typeface="Rockwell" pitchFamily="18" charset="0"/>
              </a:rPr>
              <a:t>.</a:t>
            </a:r>
          </a:p>
          <a:p>
            <a:pPr eaLnBrk="1" hangingPunct="1">
              <a:lnSpc>
                <a:spcPct val="80000"/>
              </a:lnSpc>
            </a:pPr>
            <a:r>
              <a:rPr lang="en-US" altLang="en-US" sz="2400" dirty="0" err="1" smtClean="0">
                <a:latin typeface="Rockwell" pitchFamily="18" charset="0"/>
              </a:rPr>
              <a:t>Sebuah</a:t>
            </a:r>
            <a:r>
              <a:rPr lang="en-US" altLang="en-US" sz="2400" dirty="0" smtClean="0">
                <a:latin typeface="Rockwell" pitchFamily="18" charset="0"/>
              </a:rPr>
              <a:t> </a:t>
            </a:r>
            <a:r>
              <a:rPr lang="en-US" altLang="en-US" sz="2400" dirty="0" err="1" smtClean="0">
                <a:latin typeface="Rockwell" pitchFamily="18" charset="0"/>
              </a:rPr>
              <a:t>kamera</a:t>
            </a:r>
            <a:r>
              <a:rPr lang="en-US" altLang="en-US" sz="2400" dirty="0" smtClean="0">
                <a:latin typeface="Rockwell" pitchFamily="18" charset="0"/>
              </a:rPr>
              <a:t> </a:t>
            </a:r>
            <a:r>
              <a:rPr lang="en-US" altLang="en-US" sz="2400" dirty="0" err="1" smtClean="0">
                <a:latin typeface="Rockwell" pitchFamily="18" charset="0"/>
              </a:rPr>
              <a:t>dipengaruhi</a:t>
            </a:r>
            <a:r>
              <a:rPr lang="en-US" altLang="en-US" sz="2400" dirty="0" smtClean="0">
                <a:latin typeface="Rockwell" pitchFamily="18" charset="0"/>
              </a:rPr>
              <a:t> </a:t>
            </a:r>
            <a:r>
              <a:rPr lang="en-US" altLang="en-US" sz="2400" dirty="0" err="1" smtClean="0">
                <a:latin typeface="Rockwell" pitchFamily="18" charset="0"/>
              </a:rPr>
              <a:t>oleh</a:t>
            </a:r>
            <a:r>
              <a:rPr lang="en-US" altLang="en-US" sz="2400" dirty="0" smtClean="0">
                <a:latin typeface="Rockwell" pitchFamily="18" charset="0"/>
              </a:rPr>
              <a:t> </a:t>
            </a:r>
            <a:r>
              <a:rPr lang="en-US" altLang="en-US" sz="2400" dirty="0" err="1" smtClean="0">
                <a:latin typeface="Rockwell" pitchFamily="18" charset="0"/>
              </a:rPr>
              <a:t>dua</a:t>
            </a:r>
            <a:r>
              <a:rPr lang="en-US" altLang="en-US" sz="2400" dirty="0" smtClean="0">
                <a:latin typeface="Rockwell" pitchFamily="18" charset="0"/>
              </a:rPr>
              <a:t> </a:t>
            </a:r>
            <a:r>
              <a:rPr lang="en-US" altLang="en-US" sz="2400" dirty="0" err="1" smtClean="0">
                <a:latin typeface="Rockwell" pitchFamily="18" charset="0"/>
              </a:rPr>
              <a:t>buah</a:t>
            </a:r>
            <a:r>
              <a:rPr lang="en-US" altLang="en-US" sz="2400" dirty="0" smtClean="0">
                <a:latin typeface="Rockwell" pitchFamily="18" charset="0"/>
              </a:rPr>
              <a:t> </a:t>
            </a:r>
            <a:r>
              <a:rPr lang="en-US" altLang="en-US" sz="2400" dirty="0" err="1" smtClean="0">
                <a:latin typeface="Rockwell" pitchFamily="18" charset="0"/>
              </a:rPr>
              <a:t>faktor</a:t>
            </a:r>
            <a:r>
              <a:rPr lang="en-US" altLang="en-US" sz="2400" dirty="0" smtClean="0">
                <a:latin typeface="Rockwell" pitchFamily="18" charset="0"/>
              </a:rPr>
              <a:t> </a:t>
            </a:r>
            <a:r>
              <a:rPr lang="en-US" altLang="en-US" sz="2400" dirty="0" err="1" smtClean="0">
                <a:latin typeface="Rockwell" pitchFamily="18" charset="0"/>
              </a:rPr>
              <a:t>penting</a:t>
            </a:r>
            <a:r>
              <a:rPr lang="en-US" altLang="en-US" sz="2400" dirty="0" smtClean="0">
                <a:latin typeface="Rockwell" pitchFamily="18" charset="0"/>
              </a:rPr>
              <a:t>.</a:t>
            </a:r>
          </a:p>
          <a:p>
            <a:pPr lvl="1" eaLnBrk="1" hangingPunct="1">
              <a:lnSpc>
                <a:spcPct val="80000"/>
              </a:lnSpc>
            </a:pPr>
            <a:r>
              <a:rPr lang="en-US" altLang="en-US" sz="2000" dirty="0" err="1" smtClean="0">
                <a:solidFill>
                  <a:srgbClr val="FF3300"/>
                </a:solidFill>
                <a:latin typeface="Rockwell" pitchFamily="18" charset="0"/>
              </a:rPr>
              <a:t>Faktor</a:t>
            </a:r>
            <a:r>
              <a:rPr lang="en-US" altLang="en-US" sz="2000" dirty="0" smtClean="0">
                <a:solidFill>
                  <a:srgbClr val="FF3300"/>
                </a:solidFill>
                <a:latin typeface="Rockwell" pitchFamily="18" charset="0"/>
              </a:rPr>
              <a:t> </a:t>
            </a:r>
            <a:r>
              <a:rPr lang="en-US" altLang="en-US" sz="2000" dirty="0" err="1" smtClean="0">
                <a:solidFill>
                  <a:srgbClr val="FF3300"/>
                </a:solidFill>
                <a:latin typeface="Rockwell" pitchFamily="18" charset="0"/>
              </a:rPr>
              <a:t>pertama</a:t>
            </a:r>
            <a:r>
              <a:rPr lang="en-US" altLang="en-US" sz="2000" dirty="0" smtClean="0">
                <a:latin typeface="Rockwell" pitchFamily="18" charset="0"/>
              </a:rPr>
              <a:t> </a:t>
            </a:r>
            <a:r>
              <a:rPr lang="en-US" altLang="en-US" sz="2000" dirty="0" err="1" smtClean="0">
                <a:latin typeface="Rockwell" pitchFamily="18" charset="0"/>
              </a:rPr>
              <a:t>adalah</a:t>
            </a:r>
            <a:r>
              <a:rPr lang="en-US" altLang="en-US" sz="2000" dirty="0" smtClean="0">
                <a:latin typeface="Rockwell" pitchFamily="18" charset="0"/>
              </a:rPr>
              <a:t> </a:t>
            </a:r>
            <a:r>
              <a:rPr lang="en-US" altLang="en-US" sz="2000" dirty="0" err="1" smtClean="0">
                <a:latin typeface="Rockwell" pitchFamily="18" charset="0"/>
              </a:rPr>
              <a:t>lokasi</a:t>
            </a:r>
            <a:r>
              <a:rPr lang="en-US" altLang="en-US" sz="2000" dirty="0" smtClean="0">
                <a:latin typeface="Rockwell" pitchFamily="18" charset="0"/>
              </a:rPr>
              <a:t> (</a:t>
            </a:r>
            <a:r>
              <a:rPr lang="en-US" altLang="en-US" sz="2000" i="1" dirty="0" smtClean="0">
                <a:latin typeface="Rockwell" pitchFamily="18" charset="0"/>
              </a:rPr>
              <a:t>camera location)</a:t>
            </a:r>
            <a:r>
              <a:rPr lang="en-US" altLang="en-US" sz="2000" dirty="0" smtClean="0">
                <a:latin typeface="Rockwell" pitchFamily="18" charset="0"/>
              </a:rPr>
              <a:t>. </a:t>
            </a:r>
            <a:r>
              <a:rPr lang="en-US" altLang="en-US" sz="2000" dirty="0" err="1" smtClean="0">
                <a:latin typeface="Rockwell" pitchFamily="18" charset="0"/>
              </a:rPr>
              <a:t>Lokasi</a:t>
            </a:r>
            <a:r>
              <a:rPr lang="en-US" altLang="en-US" sz="2000" dirty="0" smtClean="0">
                <a:latin typeface="Rockwell" pitchFamily="18" charset="0"/>
              </a:rPr>
              <a:t> </a:t>
            </a:r>
            <a:r>
              <a:rPr lang="en-US" altLang="en-US" sz="2000" dirty="0" err="1" smtClean="0">
                <a:latin typeface="Rockwell" pitchFamily="18" charset="0"/>
              </a:rPr>
              <a:t>sebuah</a:t>
            </a:r>
            <a:r>
              <a:rPr lang="en-US" altLang="en-US" sz="2000" dirty="0" smtClean="0">
                <a:latin typeface="Rockwell" pitchFamily="18" charset="0"/>
              </a:rPr>
              <a:t> </a:t>
            </a:r>
            <a:r>
              <a:rPr lang="en-US" altLang="en-US" sz="2000" dirty="0" err="1" smtClean="0">
                <a:latin typeface="Rockwell" pitchFamily="18" charset="0"/>
              </a:rPr>
              <a:t>kamera</a:t>
            </a:r>
            <a:r>
              <a:rPr lang="en-US" altLang="en-US" sz="2000" dirty="0" smtClean="0">
                <a:latin typeface="Rockwell" pitchFamily="18" charset="0"/>
              </a:rPr>
              <a:t> </a:t>
            </a:r>
            <a:r>
              <a:rPr lang="en-US" altLang="en-US" sz="2000" dirty="0" err="1" smtClean="0">
                <a:latin typeface="Rockwell" pitchFamily="18" charset="0"/>
              </a:rPr>
              <a:t>ditentukan</a:t>
            </a:r>
            <a:r>
              <a:rPr lang="en-US" altLang="en-US" sz="2000" dirty="0" smtClean="0">
                <a:latin typeface="Rockwell" pitchFamily="18" charset="0"/>
              </a:rPr>
              <a:t> </a:t>
            </a:r>
            <a:r>
              <a:rPr lang="en-US" altLang="en-US" sz="2000" dirty="0" err="1" smtClean="0">
                <a:latin typeface="Rockwell" pitchFamily="18" charset="0"/>
              </a:rPr>
              <a:t>dengan</a:t>
            </a:r>
            <a:r>
              <a:rPr lang="en-US" altLang="en-US" sz="2000" dirty="0" smtClean="0">
                <a:latin typeface="Rockwell" pitchFamily="18" charset="0"/>
              </a:rPr>
              <a:t> </a:t>
            </a:r>
            <a:r>
              <a:rPr lang="en-US" altLang="en-US" sz="2000" dirty="0" err="1" smtClean="0">
                <a:latin typeface="Rockwell" pitchFamily="18" charset="0"/>
              </a:rPr>
              <a:t>sebuah</a:t>
            </a:r>
            <a:r>
              <a:rPr lang="en-US" altLang="en-US" sz="2000" dirty="0" smtClean="0">
                <a:latin typeface="Rockwell" pitchFamily="18" charset="0"/>
              </a:rPr>
              <a:t> </a:t>
            </a:r>
            <a:r>
              <a:rPr lang="en-US" altLang="en-US" sz="2000" dirty="0" err="1" smtClean="0">
                <a:latin typeface="Rockwell" pitchFamily="18" charset="0"/>
              </a:rPr>
              <a:t>titik</a:t>
            </a:r>
            <a:r>
              <a:rPr lang="en-US" altLang="en-US" sz="2000" dirty="0" smtClean="0">
                <a:latin typeface="Rockwell" pitchFamily="18" charset="0"/>
              </a:rPr>
              <a:t> (</a:t>
            </a:r>
            <a:r>
              <a:rPr lang="en-US" altLang="en-US" sz="2000" dirty="0" err="1" smtClean="0">
                <a:latin typeface="Rockwell" pitchFamily="18" charset="0"/>
              </a:rPr>
              <a:t>x,y,z</a:t>
            </a:r>
            <a:r>
              <a:rPr lang="en-US" altLang="en-US" sz="2000" dirty="0" smtClean="0">
                <a:latin typeface="Rockwell" pitchFamily="18" charset="0"/>
              </a:rPr>
              <a:t>). </a:t>
            </a:r>
          </a:p>
          <a:p>
            <a:pPr lvl="1" eaLnBrk="1" hangingPunct="1">
              <a:lnSpc>
                <a:spcPct val="80000"/>
              </a:lnSpc>
            </a:pPr>
            <a:r>
              <a:rPr lang="en-US" altLang="en-US" sz="2000" dirty="0" err="1" smtClean="0">
                <a:solidFill>
                  <a:srgbClr val="FF3300"/>
                </a:solidFill>
                <a:latin typeface="Rockwell" pitchFamily="18" charset="0"/>
              </a:rPr>
              <a:t>Faktor</a:t>
            </a:r>
            <a:r>
              <a:rPr lang="en-US" altLang="en-US" sz="2000" dirty="0" smtClean="0">
                <a:solidFill>
                  <a:srgbClr val="FF3300"/>
                </a:solidFill>
                <a:latin typeface="Rockwell" pitchFamily="18" charset="0"/>
              </a:rPr>
              <a:t> </a:t>
            </a:r>
            <a:r>
              <a:rPr lang="en-US" altLang="en-US" sz="2000" dirty="0" err="1" smtClean="0">
                <a:solidFill>
                  <a:srgbClr val="FF3300"/>
                </a:solidFill>
                <a:latin typeface="Rockwell" pitchFamily="18" charset="0"/>
              </a:rPr>
              <a:t>kedua</a:t>
            </a:r>
            <a:r>
              <a:rPr lang="en-US" altLang="en-US" sz="2000" dirty="0" smtClean="0">
                <a:latin typeface="Rockwell" pitchFamily="18" charset="0"/>
              </a:rPr>
              <a:t> </a:t>
            </a:r>
            <a:r>
              <a:rPr lang="en-US" altLang="en-US" sz="2000" dirty="0" err="1" smtClean="0">
                <a:latin typeface="Rockwell" pitchFamily="18" charset="0"/>
              </a:rPr>
              <a:t>adalah</a:t>
            </a:r>
            <a:r>
              <a:rPr lang="en-US" altLang="en-US" sz="2000" dirty="0" smtClean="0">
                <a:latin typeface="Rockwell" pitchFamily="18" charset="0"/>
              </a:rPr>
              <a:t> </a:t>
            </a:r>
            <a:r>
              <a:rPr lang="en-US" altLang="en-US" sz="2000" dirty="0" err="1" smtClean="0">
                <a:latin typeface="Rockwell" pitchFamily="18" charset="0"/>
              </a:rPr>
              <a:t>arah</a:t>
            </a:r>
            <a:r>
              <a:rPr lang="en-US" altLang="en-US" sz="2000" dirty="0" smtClean="0">
                <a:latin typeface="Rockwell" pitchFamily="18" charset="0"/>
              </a:rPr>
              <a:t> </a:t>
            </a:r>
            <a:r>
              <a:rPr lang="en-US" altLang="en-US" sz="2000" dirty="0" err="1" smtClean="0">
                <a:latin typeface="Rockwell" pitchFamily="18" charset="0"/>
              </a:rPr>
              <a:t>pandang</a:t>
            </a:r>
            <a:r>
              <a:rPr lang="en-US" altLang="en-US" sz="2000" dirty="0" smtClean="0">
                <a:latin typeface="Rockwell" pitchFamily="18" charset="0"/>
              </a:rPr>
              <a:t> </a:t>
            </a:r>
            <a:r>
              <a:rPr lang="en-US" altLang="en-US" sz="2000" dirty="0" err="1" smtClean="0">
                <a:latin typeface="Rockwell" pitchFamily="18" charset="0"/>
              </a:rPr>
              <a:t>kamera</a:t>
            </a:r>
            <a:r>
              <a:rPr lang="en-US" altLang="en-US" sz="2000" dirty="0" smtClean="0">
                <a:latin typeface="Rockwell" pitchFamily="18" charset="0"/>
              </a:rPr>
              <a:t>.  </a:t>
            </a:r>
            <a:r>
              <a:rPr lang="en-US" altLang="en-US" sz="2000" dirty="0" err="1" smtClean="0">
                <a:latin typeface="Rockwell" pitchFamily="18" charset="0"/>
              </a:rPr>
              <a:t>Arah</a:t>
            </a:r>
            <a:r>
              <a:rPr lang="en-US" altLang="en-US" sz="2000" dirty="0" smtClean="0">
                <a:latin typeface="Rockwell" pitchFamily="18" charset="0"/>
              </a:rPr>
              <a:t> </a:t>
            </a:r>
            <a:r>
              <a:rPr lang="en-US" altLang="en-US" sz="2000" dirty="0" err="1" smtClean="0">
                <a:latin typeface="Rockwell" pitchFamily="18" charset="0"/>
              </a:rPr>
              <a:t>pandang</a:t>
            </a:r>
            <a:r>
              <a:rPr lang="en-US" altLang="en-US" sz="2000" dirty="0" smtClean="0">
                <a:latin typeface="Rockwell" pitchFamily="18" charset="0"/>
              </a:rPr>
              <a:t> </a:t>
            </a:r>
            <a:r>
              <a:rPr lang="en-US" altLang="en-US" sz="2000" dirty="0" err="1" smtClean="0">
                <a:latin typeface="Rockwell" pitchFamily="18" charset="0"/>
              </a:rPr>
              <a:t>kamera</a:t>
            </a:r>
            <a:r>
              <a:rPr lang="en-US" altLang="en-US" sz="2000" dirty="0" smtClean="0">
                <a:latin typeface="Rockwell" pitchFamily="18" charset="0"/>
              </a:rPr>
              <a:t> </a:t>
            </a:r>
            <a:r>
              <a:rPr lang="en-US" altLang="en-US" sz="2000" dirty="0" err="1" smtClean="0">
                <a:latin typeface="Rockwell" pitchFamily="18" charset="0"/>
              </a:rPr>
              <a:t>sangat</a:t>
            </a:r>
            <a:r>
              <a:rPr lang="en-US" altLang="en-US" sz="2000" dirty="0" smtClean="0">
                <a:latin typeface="Rockwell" pitchFamily="18" charset="0"/>
              </a:rPr>
              <a:t> </a:t>
            </a:r>
            <a:r>
              <a:rPr lang="en-US" altLang="en-US" sz="2000" dirty="0" err="1" smtClean="0">
                <a:latin typeface="Rockwell" pitchFamily="18" charset="0"/>
              </a:rPr>
              <a:t>penting</a:t>
            </a:r>
            <a:r>
              <a:rPr lang="en-US" altLang="en-US" sz="2000" dirty="0" smtClean="0">
                <a:latin typeface="Rockwell" pitchFamily="18" charset="0"/>
              </a:rPr>
              <a:t> </a:t>
            </a:r>
            <a:r>
              <a:rPr lang="en-US" altLang="en-US" sz="2000" dirty="0" err="1" smtClean="0">
                <a:latin typeface="Rockwell" pitchFamily="18" charset="0"/>
              </a:rPr>
              <a:t>dalam</a:t>
            </a:r>
            <a:r>
              <a:rPr lang="en-US" altLang="en-US" sz="2000" dirty="0" smtClean="0">
                <a:latin typeface="Rockwell" pitchFamily="18" charset="0"/>
              </a:rPr>
              <a:t> </a:t>
            </a:r>
            <a:r>
              <a:rPr lang="en-US" altLang="en-US" sz="2000" dirty="0" err="1" smtClean="0">
                <a:latin typeface="Rockwell" pitchFamily="18" charset="0"/>
              </a:rPr>
              <a:t>membuat</a:t>
            </a:r>
            <a:r>
              <a:rPr lang="en-US" altLang="en-US" sz="2000" dirty="0" smtClean="0">
                <a:latin typeface="Rockwell" pitchFamily="18" charset="0"/>
              </a:rPr>
              <a:t> </a:t>
            </a:r>
            <a:r>
              <a:rPr lang="en-US" altLang="en-US" sz="2000" dirty="0" err="1" smtClean="0">
                <a:latin typeface="Rockwell" pitchFamily="18" charset="0"/>
              </a:rPr>
              <a:t>sebuah</a:t>
            </a:r>
            <a:r>
              <a:rPr lang="en-US" altLang="en-US" sz="2000" dirty="0" smtClean="0">
                <a:latin typeface="Rockwell" pitchFamily="18" charset="0"/>
              </a:rPr>
              <a:t> </a:t>
            </a:r>
            <a:r>
              <a:rPr lang="en-US" altLang="en-US" sz="2000" dirty="0" err="1" smtClean="0">
                <a:latin typeface="Rockwell" pitchFamily="18" charset="0"/>
              </a:rPr>
              <a:t>citra</a:t>
            </a:r>
            <a:r>
              <a:rPr lang="en-US" altLang="en-US" sz="2000" dirty="0" smtClean="0">
                <a:latin typeface="Rockwell" pitchFamily="18" charset="0"/>
              </a:rPr>
              <a:t>, </a:t>
            </a:r>
            <a:r>
              <a:rPr lang="en-US" altLang="en-US" sz="2000" dirty="0" err="1" smtClean="0">
                <a:latin typeface="Rockwell" pitchFamily="18" charset="0"/>
              </a:rPr>
              <a:t>karena</a:t>
            </a:r>
            <a:r>
              <a:rPr lang="en-US" altLang="en-US" sz="2000" dirty="0" smtClean="0">
                <a:latin typeface="Rockwell" pitchFamily="18" charset="0"/>
              </a:rPr>
              <a:t> </a:t>
            </a:r>
            <a:r>
              <a:rPr lang="en-US" altLang="en-US" sz="2000" dirty="0" err="1" smtClean="0">
                <a:latin typeface="Rockwell" pitchFamily="18" charset="0"/>
              </a:rPr>
              <a:t>letak</a:t>
            </a:r>
            <a:r>
              <a:rPr lang="en-US" altLang="en-US" sz="2000" dirty="0" smtClean="0">
                <a:latin typeface="Rockwell" pitchFamily="18" charset="0"/>
              </a:rPr>
              <a:t> </a:t>
            </a:r>
            <a:r>
              <a:rPr lang="en-US" altLang="en-US" sz="2000" dirty="0" err="1" smtClean="0">
                <a:latin typeface="Rockwell" pitchFamily="18" charset="0"/>
              </a:rPr>
              <a:t>dan</a:t>
            </a:r>
            <a:r>
              <a:rPr lang="en-US" altLang="en-US" sz="2000" dirty="0" smtClean="0">
                <a:latin typeface="Rockwell" pitchFamily="18" charset="0"/>
              </a:rPr>
              <a:t> </a:t>
            </a:r>
            <a:r>
              <a:rPr lang="en-US" altLang="en-US" sz="2000" dirty="0" err="1" smtClean="0">
                <a:latin typeface="Rockwell" pitchFamily="18" charset="0"/>
              </a:rPr>
              <a:t>arah</a:t>
            </a:r>
            <a:r>
              <a:rPr lang="en-US" altLang="en-US" sz="2000" dirty="0" smtClean="0">
                <a:latin typeface="Rockwell" pitchFamily="18" charset="0"/>
              </a:rPr>
              <a:t> </a:t>
            </a:r>
            <a:r>
              <a:rPr lang="en-US" altLang="en-US" sz="2000" dirty="0" err="1" smtClean="0">
                <a:latin typeface="Rockwell" pitchFamily="18" charset="0"/>
              </a:rPr>
              <a:t>pandang</a:t>
            </a:r>
            <a:r>
              <a:rPr lang="en-US" altLang="en-US" sz="2000" dirty="0" smtClean="0">
                <a:latin typeface="Rockwell" pitchFamily="18" charset="0"/>
              </a:rPr>
              <a:t> </a:t>
            </a:r>
            <a:r>
              <a:rPr lang="en-US" altLang="en-US" sz="2000" dirty="0" err="1" smtClean="0">
                <a:latin typeface="Rockwell" pitchFamily="18" charset="0"/>
              </a:rPr>
              <a:t>kamera</a:t>
            </a:r>
            <a:r>
              <a:rPr lang="en-US" altLang="en-US" sz="2000" dirty="0" smtClean="0">
                <a:latin typeface="Rockwell" pitchFamily="18" charset="0"/>
              </a:rPr>
              <a:t> </a:t>
            </a:r>
            <a:r>
              <a:rPr lang="en-US" altLang="en-US" sz="2000" dirty="0" err="1" smtClean="0">
                <a:latin typeface="Rockwell" pitchFamily="18" charset="0"/>
              </a:rPr>
              <a:t>menentukan</a:t>
            </a:r>
            <a:r>
              <a:rPr lang="en-US" altLang="en-US" sz="2000" dirty="0" smtClean="0">
                <a:latin typeface="Rockwell" pitchFamily="18" charset="0"/>
              </a:rPr>
              <a:t> </a:t>
            </a:r>
            <a:r>
              <a:rPr lang="en-US" altLang="en-US" sz="2000" dirty="0" err="1" smtClean="0">
                <a:latin typeface="Rockwell" pitchFamily="18" charset="0"/>
              </a:rPr>
              <a:t>apa</a:t>
            </a:r>
            <a:r>
              <a:rPr lang="en-US" altLang="en-US" sz="2000" dirty="0" smtClean="0">
                <a:latin typeface="Rockwell" pitchFamily="18" charset="0"/>
              </a:rPr>
              <a:t> yang </a:t>
            </a:r>
            <a:r>
              <a:rPr lang="en-US" altLang="en-US" sz="2000" dirty="0" err="1" smtClean="0">
                <a:latin typeface="Rockwell" pitchFamily="18" charset="0"/>
              </a:rPr>
              <a:t>terlihat</a:t>
            </a:r>
            <a:r>
              <a:rPr lang="en-US" altLang="en-US" sz="2000" dirty="0" smtClean="0">
                <a:latin typeface="Rockwell" pitchFamily="18" charset="0"/>
              </a:rPr>
              <a:t> </a:t>
            </a:r>
            <a:r>
              <a:rPr lang="en-US" altLang="en-US" sz="2000" dirty="0" err="1" smtClean="0">
                <a:latin typeface="Rockwell" pitchFamily="18" charset="0"/>
              </a:rPr>
              <a:t>oleh</a:t>
            </a:r>
            <a:r>
              <a:rPr lang="en-US" altLang="en-US" sz="2000" dirty="0" smtClean="0">
                <a:latin typeface="Rockwell" pitchFamily="18" charset="0"/>
              </a:rPr>
              <a:t> </a:t>
            </a:r>
            <a:r>
              <a:rPr lang="en-US" altLang="en-US" sz="2000" dirty="0" err="1" smtClean="0">
                <a:latin typeface="Rockwell" pitchFamily="18" charset="0"/>
              </a:rPr>
              <a:t>sebuah</a:t>
            </a:r>
            <a:r>
              <a:rPr lang="en-US" altLang="en-US" sz="2000" dirty="0" smtClean="0">
                <a:latin typeface="Rockwell" pitchFamily="18" charset="0"/>
              </a:rPr>
              <a:t> </a:t>
            </a:r>
            <a:r>
              <a:rPr lang="en-US" altLang="en-US" sz="2000" dirty="0" err="1" smtClean="0">
                <a:latin typeface="Rockwell" pitchFamily="18" charset="0"/>
              </a:rPr>
              <a:t>kamera</a:t>
            </a:r>
            <a:r>
              <a:rPr lang="en-US" altLang="en-US" sz="2000" dirty="0" smtClean="0">
                <a:latin typeface="Rockwell" pitchFamily="18" charset="0"/>
              </a:rPr>
              <a:t>. </a:t>
            </a:r>
            <a:r>
              <a:rPr lang="en-US" altLang="en-US" sz="2000" dirty="0" err="1" smtClean="0">
                <a:latin typeface="Rockwell" pitchFamily="18" charset="0"/>
              </a:rPr>
              <a:t>Penentuan</a:t>
            </a:r>
            <a:r>
              <a:rPr lang="en-US" altLang="en-US" sz="2000" dirty="0" smtClean="0">
                <a:latin typeface="Rockwell" pitchFamily="18" charset="0"/>
              </a:rPr>
              <a:t> </a:t>
            </a:r>
            <a:r>
              <a:rPr lang="en-US" altLang="en-US" sz="2000" dirty="0" err="1" smtClean="0">
                <a:latin typeface="Rockwell" pitchFamily="18" charset="0"/>
              </a:rPr>
              <a:t>apa</a:t>
            </a:r>
            <a:r>
              <a:rPr lang="en-US" altLang="en-US" sz="2000" dirty="0" smtClean="0">
                <a:latin typeface="Rockwell" pitchFamily="18" charset="0"/>
              </a:rPr>
              <a:t> yang </a:t>
            </a:r>
            <a:r>
              <a:rPr lang="en-US" altLang="en-US" sz="2000" dirty="0" err="1" smtClean="0">
                <a:latin typeface="Rockwell" pitchFamily="18" charset="0"/>
              </a:rPr>
              <a:t>dilihat</a:t>
            </a:r>
            <a:r>
              <a:rPr lang="en-US" altLang="en-US" sz="2000" dirty="0" smtClean="0">
                <a:latin typeface="Rockwell" pitchFamily="18" charset="0"/>
              </a:rPr>
              <a:t> </a:t>
            </a:r>
            <a:r>
              <a:rPr lang="en-US" altLang="en-US" sz="2000" dirty="0" err="1" smtClean="0">
                <a:latin typeface="Rockwell" pitchFamily="18" charset="0"/>
              </a:rPr>
              <a:t>oleh</a:t>
            </a:r>
            <a:r>
              <a:rPr lang="en-US" altLang="en-US" sz="2000" dirty="0" smtClean="0">
                <a:latin typeface="Rockwell" pitchFamily="18" charset="0"/>
              </a:rPr>
              <a:t> </a:t>
            </a:r>
            <a:r>
              <a:rPr lang="en-US" altLang="en-US" sz="2000" dirty="0" err="1" smtClean="0">
                <a:latin typeface="Rockwell" pitchFamily="18" charset="0"/>
              </a:rPr>
              <a:t>kamera</a:t>
            </a:r>
            <a:r>
              <a:rPr lang="en-US" altLang="en-US" sz="2000" dirty="0" smtClean="0">
                <a:latin typeface="Rockwell" pitchFamily="18" charset="0"/>
              </a:rPr>
              <a:t> </a:t>
            </a:r>
            <a:r>
              <a:rPr lang="en-US" altLang="en-US" sz="2000" dirty="0" err="1" smtClean="0">
                <a:latin typeface="Rockwell" pitchFamily="18" charset="0"/>
              </a:rPr>
              <a:t>biasanya</a:t>
            </a:r>
            <a:r>
              <a:rPr lang="en-US" altLang="en-US" sz="2000" dirty="0" smtClean="0">
                <a:latin typeface="Rockwell" pitchFamily="18" charset="0"/>
              </a:rPr>
              <a:t> </a:t>
            </a:r>
            <a:r>
              <a:rPr lang="en-US" altLang="en-US" sz="2000" dirty="0" err="1" smtClean="0">
                <a:latin typeface="Rockwell" pitchFamily="18" charset="0"/>
              </a:rPr>
              <a:t>ditentukan</a:t>
            </a:r>
            <a:r>
              <a:rPr lang="en-US" altLang="en-US" sz="2000" dirty="0" smtClean="0">
                <a:latin typeface="Rockwell" pitchFamily="18" charset="0"/>
              </a:rPr>
              <a:t> </a:t>
            </a:r>
            <a:r>
              <a:rPr lang="en-US" altLang="en-US" sz="2000" dirty="0" err="1" smtClean="0">
                <a:latin typeface="Rockwell" pitchFamily="18" charset="0"/>
              </a:rPr>
              <a:t>dengan</a:t>
            </a:r>
            <a:r>
              <a:rPr lang="en-US" altLang="en-US" sz="2000" dirty="0" smtClean="0">
                <a:latin typeface="Rockwell" pitchFamily="18" charset="0"/>
              </a:rPr>
              <a:t> </a:t>
            </a:r>
            <a:r>
              <a:rPr lang="en-US" altLang="en-US" sz="2000" dirty="0" err="1" smtClean="0">
                <a:latin typeface="Rockwell" pitchFamily="18" charset="0"/>
              </a:rPr>
              <a:t>sebuah</a:t>
            </a:r>
            <a:r>
              <a:rPr lang="en-US" altLang="en-US" sz="2000" dirty="0" smtClean="0">
                <a:latin typeface="Rockwell" pitchFamily="18" charset="0"/>
              </a:rPr>
              <a:t> </a:t>
            </a:r>
            <a:r>
              <a:rPr lang="en-US" altLang="en-US" sz="2000" dirty="0" err="1" smtClean="0">
                <a:latin typeface="Rockwell" pitchFamily="18" charset="0"/>
              </a:rPr>
              <a:t>titik</a:t>
            </a:r>
            <a:r>
              <a:rPr lang="en-US" altLang="en-US" sz="2000" dirty="0" smtClean="0">
                <a:latin typeface="Rockwell" pitchFamily="18" charset="0"/>
              </a:rPr>
              <a:t> (</a:t>
            </a:r>
            <a:r>
              <a:rPr lang="en-US" altLang="en-US" sz="2000" dirty="0" err="1" smtClean="0">
                <a:latin typeface="Rockwell" pitchFamily="18" charset="0"/>
              </a:rPr>
              <a:t>x,y,z</a:t>
            </a:r>
            <a:r>
              <a:rPr lang="en-US" altLang="en-US" sz="2000" dirty="0" smtClean="0">
                <a:latin typeface="Rockwell" pitchFamily="18" charset="0"/>
              </a:rPr>
              <a:t>) yang </a:t>
            </a:r>
            <a:r>
              <a:rPr lang="en-US" altLang="en-US" sz="2000" dirty="0" err="1" smtClean="0">
                <a:latin typeface="Rockwell" pitchFamily="18" charset="0"/>
              </a:rPr>
              <a:t>disebut</a:t>
            </a:r>
            <a:r>
              <a:rPr lang="en-US" altLang="en-US" sz="2000" dirty="0" smtClean="0">
                <a:latin typeface="Rockwell" pitchFamily="18" charset="0"/>
              </a:rPr>
              <a:t> </a:t>
            </a:r>
            <a:r>
              <a:rPr lang="en-US" altLang="en-US" sz="2000" i="1" dirty="0" smtClean="0">
                <a:solidFill>
                  <a:srgbClr val="0000FF"/>
                </a:solidFill>
                <a:latin typeface="Rockwell" pitchFamily="18" charset="0"/>
              </a:rPr>
              <a:t>camera interest</a:t>
            </a:r>
            <a:r>
              <a:rPr lang="en-US" altLang="en-US" sz="2000" i="1" dirty="0" smtClean="0">
                <a:latin typeface="Rockwell" pitchFamily="18" charset="0"/>
              </a:rPr>
              <a:t>.</a:t>
            </a:r>
          </a:p>
        </p:txBody>
      </p:sp>
    </p:spTree>
  </p:cSld>
  <p:clrMapOvr>
    <a:masterClrMapping/>
  </p:clrMapOvr>
  <p:transition spd="slow">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574675" y="304800"/>
            <a:ext cx="8001000" cy="552450"/>
          </a:xfrm>
        </p:spPr>
        <p:txBody>
          <a:bodyPr>
            <a:normAutofit fontScale="90000"/>
          </a:bodyPr>
          <a:lstStyle/>
          <a:p>
            <a:pPr eaLnBrk="1" hangingPunct="1"/>
            <a:r>
              <a:rPr lang="en-US" altLang="en-US" smtClean="0">
                <a:solidFill>
                  <a:srgbClr val="9F7A70"/>
                </a:solidFill>
                <a:latin typeface="Rockwell" pitchFamily="18" charset="0"/>
              </a:rPr>
              <a:t>Kamera</a:t>
            </a:r>
          </a:p>
        </p:txBody>
      </p:sp>
      <p:sp>
        <p:nvSpPr>
          <p:cNvPr id="44034" name="Slide Number Placeholder 3"/>
          <p:cNvSpPr>
            <a:spLocks noGrp="1"/>
          </p:cNvSpPr>
          <p:nvPr>
            <p:ph type="sldNum" sz="quarter" idx="10"/>
          </p:nvPr>
        </p:nvSpPr>
        <p:spPr bwMode="auto">
          <a:noFill/>
          <a:ln>
            <a:miter lim="800000"/>
            <a:headEnd/>
            <a:tailEnd/>
          </a:ln>
        </p:spPr>
        <p:txBody>
          <a:bodyPr/>
          <a:lstStyle/>
          <a:p>
            <a:fld id="{46E68F94-479A-46A6-B1CB-FF44E5459059}" type="slidenum">
              <a:rPr lang="en-US" altLang="en-US"/>
              <a:pPr/>
              <a:t>11</a:t>
            </a:fld>
            <a:endParaRPr lang="en-US" altLang="en-US"/>
          </a:p>
        </p:txBody>
      </p:sp>
      <p:sp>
        <p:nvSpPr>
          <p:cNvPr id="44035" name="Rectangle 3"/>
          <p:cNvSpPr>
            <a:spLocks noGrp="1" noChangeArrowheads="1"/>
          </p:cNvSpPr>
          <p:nvPr>
            <p:ph sz="quarter" idx="1"/>
          </p:nvPr>
        </p:nvSpPr>
        <p:spPr>
          <a:xfrm>
            <a:off x="457200" y="1700213"/>
            <a:ext cx="8229600" cy="4537075"/>
          </a:xfrm>
        </p:spPr>
        <p:txBody>
          <a:bodyPr>
            <a:normAutofit fontScale="92500"/>
          </a:bodyPr>
          <a:lstStyle/>
          <a:p>
            <a:pPr algn="just" eaLnBrk="1" hangingPunct="1">
              <a:lnSpc>
                <a:spcPct val="80000"/>
              </a:lnSpc>
            </a:pPr>
            <a:endParaRPr lang="en-US" altLang="en-US" sz="1700" dirty="0" smtClean="0">
              <a:latin typeface="Rockwell" pitchFamily="18" charset="0"/>
            </a:endParaRPr>
          </a:p>
          <a:p>
            <a:pPr algn="just" eaLnBrk="1" hangingPunct="1">
              <a:lnSpc>
                <a:spcPct val="80000"/>
              </a:lnSpc>
            </a:pPr>
            <a:endParaRPr lang="en-US" altLang="en-US" sz="1700" dirty="0" smtClean="0">
              <a:latin typeface="Rockwell" pitchFamily="18" charset="0"/>
            </a:endParaRPr>
          </a:p>
          <a:p>
            <a:pPr algn="just" eaLnBrk="1" hangingPunct="1">
              <a:lnSpc>
                <a:spcPct val="80000"/>
              </a:lnSpc>
            </a:pPr>
            <a:endParaRPr lang="en-US" altLang="en-US" sz="1700" dirty="0" smtClean="0">
              <a:latin typeface="Rockwell" pitchFamily="18" charset="0"/>
            </a:endParaRPr>
          </a:p>
          <a:p>
            <a:pPr algn="just" eaLnBrk="1" hangingPunct="1">
              <a:lnSpc>
                <a:spcPct val="80000"/>
              </a:lnSpc>
            </a:pPr>
            <a:endParaRPr lang="en-US" altLang="en-US" sz="1700" dirty="0" smtClean="0">
              <a:latin typeface="Rockwell" pitchFamily="18" charset="0"/>
            </a:endParaRPr>
          </a:p>
          <a:p>
            <a:pPr algn="just" eaLnBrk="1" hangingPunct="1">
              <a:lnSpc>
                <a:spcPct val="80000"/>
              </a:lnSpc>
            </a:pPr>
            <a:endParaRPr lang="en-US" altLang="en-US" sz="1700" dirty="0" smtClean="0">
              <a:latin typeface="Rockwell" pitchFamily="18" charset="0"/>
            </a:endParaRPr>
          </a:p>
          <a:p>
            <a:pPr algn="just" eaLnBrk="1" hangingPunct="1">
              <a:lnSpc>
                <a:spcPct val="80000"/>
              </a:lnSpc>
            </a:pPr>
            <a:endParaRPr lang="en-US" altLang="en-US" sz="1700" dirty="0" smtClean="0">
              <a:latin typeface="Rockwell" pitchFamily="18" charset="0"/>
            </a:endParaRPr>
          </a:p>
          <a:p>
            <a:pPr algn="just" eaLnBrk="1" hangingPunct="1">
              <a:lnSpc>
                <a:spcPct val="80000"/>
              </a:lnSpc>
            </a:pPr>
            <a:endParaRPr lang="en-US" altLang="en-US" sz="1700" dirty="0" smtClean="0">
              <a:latin typeface="Rockwell" pitchFamily="18" charset="0"/>
            </a:endParaRPr>
          </a:p>
          <a:p>
            <a:pPr algn="just" eaLnBrk="1" hangingPunct="1">
              <a:lnSpc>
                <a:spcPct val="80000"/>
              </a:lnSpc>
            </a:pPr>
            <a:endParaRPr lang="en-US" altLang="en-US" sz="1700" dirty="0" smtClean="0">
              <a:latin typeface="Rockwell" pitchFamily="18" charset="0"/>
            </a:endParaRPr>
          </a:p>
          <a:p>
            <a:pPr algn="just" eaLnBrk="1" hangingPunct="1">
              <a:lnSpc>
                <a:spcPct val="80000"/>
              </a:lnSpc>
            </a:pPr>
            <a:endParaRPr lang="en-US" altLang="en-US" sz="1700" dirty="0" smtClean="0">
              <a:latin typeface="Rockwell" pitchFamily="18" charset="0"/>
            </a:endParaRPr>
          </a:p>
          <a:p>
            <a:pPr algn="just" eaLnBrk="1" hangingPunct="1">
              <a:lnSpc>
                <a:spcPct val="80000"/>
              </a:lnSpc>
            </a:pPr>
            <a:r>
              <a:rPr lang="en-US" altLang="en-US" sz="2400" dirty="0" err="1" smtClean="0">
                <a:latin typeface="Rockwell" pitchFamily="18" charset="0"/>
              </a:rPr>
              <a:t>Pada</a:t>
            </a:r>
            <a:r>
              <a:rPr lang="en-US" altLang="en-US" sz="2400" dirty="0" smtClean="0">
                <a:latin typeface="Rockwell" pitchFamily="18" charset="0"/>
              </a:rPr>
              <a:t> </a:t>
            </a:r>
            <a:r>
              <a:rPr lang="en-US" altLang="en-US" sz="2400" dirty="0" err="1" smtClean="0">
                <a:latin typeface="Rockwell" pitchFamily="18" charset="0"/>
              </a:rPr>
              <a:t>kamera</a:t>
            </a:r>
            <a:r>
              <a:rPr lang="en-US" altLang="en-US" sz="2400" dirty="0" smtClean="0">
                <a:latin typeface="Rockwell" pitchFamily="18" charset="0"/>
              </a:rPr>
              <a:t>, </a:t>
            </a:r>
            <a:r>
              <a:rPr lang="en-US" altLang="en-US" sz="2400" dirty="0" err="1" smtClean="0">
                <a:latin typeface="Rockwell" pitchFamily="18" charset="0"/>
              </a:rPr>
              <a:t>dikenal</a:t>
            </a:r>
            <a:r>
              <a:rPr lang="en-US" altLang="en-US" sz="2400" dirty="0" smtClean="0">
                <a:latin typeface="Rockwell" pitchFamily="18" charset="0"/>
              </a:rPr>
              <a:t> </a:t>
            </a:r>
            <a:r>
              <a:rPr lang="en-US" altLang="en-US" sz="2400" i="1" dirty="0" smtClean="0">
                <a:solidFill>
                  <a:srgbClr val="0000FF"/>
                </a:solidFill>
                <a:latin typeface="Rockwell" pitchFamily="18" charset="0"/>
              </a:rPr>
              <a:t>field of view</a:t>
            </a:r>
            <a:r>
              <a:rPr lang="en-US" altLang="en-US" sz="2400" dirty="0" smtClean="0">
                <a:latin typeface="Rockwell" pitchFamily="18" charset="0"/>
              </a:rPr>
              <a:t> </a:t>
            </a:r>
            <a:r>
              <a:rPr lang="en-US" altLang="en-US" sz="2400" dirty="0" err="1" smtClean="0">
                <a:latin typeface="Rockwell" pitchFamily="18" charset="0"/>
              </a:rPr>
              <a:t>yaitu</a:t>
            </a:r>
            <a:r>
              <a:rPr lang="en-US" altLang="en-US" sz="2400" dirty="0" smtClean="0">
                <a:latin typeface="Rockwell" pitchFamily="18" charset="0"/>
              </a:rPr>
              <a:t> </a:t>
            </a:r>
            <a:r>
              <a:rPr lang="en-US" altLang="en-US" sz="2400" dirty="0" err="1" smtClean="0">
                <a:latin typeface="Rockwell" pitchFamily="18" charset="0"/>
              </a:rPr>
              <a:t>daerah</a:t>
            </a:r>
            <a:r>
              <a:rPr lang="en-US" altLang="en-US" sz="2400" dirty="0" smtClean="0">
                <a:latin typeface="Rockwell" pitchFamily="18" charset="0"/>
              </a:rPr>
              <a:t> yang </a:t>
            </a:r>
            <a:r>
              <a:rPr lang="en-US" altLang="en-US" sz="2400" dirty="0" err="1" smtClean="0">
                <a:latin typeface="Rockwell" pitchFamily="18" charset="0"/>
              </a:rPr>
              <a:t>terlihat</a:t>
            </a:r>
            <a:r>
              <a:rPr lang="en-US" altLang="en-US" sz="2400" dirty="0" smtClean="0">
                <a:latin typeface="Rockwell" pitchFamily="18" charset="0"/>
              </a:rPr>
              <a:t> </a:t>
            </a:r>
            <a:r>
              <a:rPr lang="en-US" altLang="en-US" sz="2400" dirty="0" err="1" smtClean="0">
                <a:latin typeface="Rockwell" pitchFamily="18" charset="0"/>
              </a:rPr>
              <a:t>oleh</a:t>
            </a:r>
            <a:r>
              <a:rPr lang="en-US" altLang="en-US" sz="2400" dirty="0" smtClean="0">
                <a:latin typeface="Rockwell" pitchFamily="18" charset="0"/>
              </a:rPr>
              <a:t> </a:t>
            </a:r>
            <a:r>
              <a:rPr lang="en-US" altLang="en-US" sz="2400" dirty="0" err="1" smtClean="0">
                <a:latin typeface="Rockwell" pitchFamily="18" charset="0"/>
              </a:rPr>
              <a:t>sebuah</a:t>
            </a:r>
            <a:r>
              <a:rPr lang="en-US" altLang="en-US" sz="2400" dirty="0" smtClean="0">
                <a:latin typeface="Rockwell" pitchFamily="18" charset="0"/>
              </a:rPr>
              <a:t> </a:t>
            </a:r>
            <a:r>
              <a:rPr lang="en-US" altLang="en-US" sz="2400" dirty="0" err="1" smtClean="0">
                <a:latin typeface="Rockwell" pitchFamily="18" charset="0"/>
              </a:rPr>
              <a:t>kamera</a:t>
            </a:r>
            <a:r>
              <a:rPr lang="en-US" altLang="en-US" sz="2400" dirty="0" smtClean="0">
                <a:latin typeface="Rockwell" pitchFamily="18" charset="0"/>
              </a:rPr>
              <a:t>.</a:t>
            </a:r>
          </a:p>
          <a:p>
            <a:pPr algn="just" eaLnBrk="1" hangingPunct="1">
              <a:lnSpc>
                <a:spcPct val="80000"/>
              </a:lnSpc>
            </a:pPr>
            <a:r>
              <a:rPr lang="en-US" altLang="en-US" sz="2400" dirty="0" smtClean="0">
                <a:latin typeface="Rockwell" pitchFamily="18" charset="0"/>
              </a:rPr>
              <a:t>Field of view </a:t>
            </a:r>
            <a:r>
              <a:rPr lang="en-US" altLang="en-US" sz="2400" dirty="0" err="1" smtClean="0">
                <a:latin typeface="Rockwell" pitchFamily="18" charset="0"/>
              </a:rPr>
              <a:t>pada</a:t>
            </a:r>
            <a:r>
              <a:rPr lang="en-US" altLang="en-US" sz="2400" dirty="0" smtClean="0">
                <a:latin typeface="Rockwell" pitchFamily="18" charset="0"/>
              </a:rPr>
              <a:t> </a:t>
            </a:r>
            <a:r>
              <a:rPr lang="en-US" altLang="en-US" sz="2400" dirty="0" err="1" smtClean="0">
                <a:latin typeface="Rockwell" pitchFamily="18" charset="0"/>
              </a:rPr>
              <a:t>grafika</a:t>
            </a:r>
            <a:r>
              <a:rPr lang="en-US" altLang="en-US" sz="2400" dirty="0" smtClean="0">
                <a:latin typeface="Rockwell" pitchFamily="18" charset="0"/>
              </a:rPr>
              <a:t> 3D </a:t>
            </a:r>
            <a:r>
              <a:rPr lang="en-US" altLang="en-US" sz="2400" dirty="0" err="1" smtClean="0">
                <a:latin typeface="Rockwell" pitchFamily="18" charset="0"/>
              </a:rPr>
              <a:t>berbentuk</a:t>
            </a:r>
            <a:r>
              <a:rPr lang="en-US" altLang="en-US" sz="2400" dirty="0" smtClean="0">
                <a:latin typeface="Rockwell" pitchFamily="18" charset="0"/>
              </a:rPr>
              <a:t> </a:t>
            </a:r>
            <a:r>
              <a:rPr lang="en-US" altLang="en-US" sz="2400" dirty="0" err="1" smtClean="0">
                <a:latin typeface="Rockwell" pitchFamily="18" charset="0"/>
              </a:rPr>
              <a:t>piramid</a:t>
            </a:r>
            <a:r>
              <a:rPr lang="en-US" altLang="en-US" sz="2400" dirty="0" smtClean="0">
                <a:latin typeface="Rockwell" pitchFamily="18" charset="0"/>
              </a:rPr>
              <a:t>, </a:t>
            </a:r>
            <a:r>
              <a:rPr lang="en-US" altLang="en-US" sz="2400" dirty="0" err="1" smtClean="0">
                <a:latin typeface="Rockwell" pitchFamily="18" charset="0"/>
              </a:rPr>
              <a:t>karena</a:t>
            </a:r>
            <a:r>
              <a:rPr lang="en-US" altLang="en-US" sz="2400" dirty="0" smtClean="0">
                <a:latin typeface="Rockwell" pitchFamily="18" charset="0"/>
              </a:rPr>
              <a:t> </a:t>
            </a:r>
            <a:r>
              <a:rPr lang="en-US" altLang="en-US" sz="2400" dirty="0" err="1" smtClean="0">
                <a:latin typeface="Rockwell" pitchFamily="18" charset="0"/>
              </a:rPr>
              <a:t>layar</a:t>
            </a:r>
            <a:r>
              <a:rPr lang="en-US" altLang="en-US" sz="2400" dirty="0" smtClean="0">
                <a:latin typeface="Rockwell" pitchFamily="18" charset="0"/>
              </a:rPr>
              <a:t> monitor </a:t>
            </a:r>
            <a:r>
              <a:rPr lang="en-US" altLang="en-US" sz="2400" dirty="0" err="1" smtClean="0">
                <a:latin typeface="Rockwell" pitchFamily="18" charset="0"/>
              </a:rPr>
              <a:t>sebuah</a:t>
            </a:r>
            <a:r>
              <a:rPr lang="en-US" altLang="en-US" sz="2400" dirty="0" smtClean="0">
                <a:latin typeface="Rockwell" pitchFamily="18" charset="0"/>
              </a:rPr>
              <a:t> </a:t>
            </a:r>
            <a:r>
              <a:rPr lang="en-US" altLang="en-US" sz="2400" dirty="0" err="1" smtClean="0">
                <a:latin typeface="Rockwell" pitchFamily="18" charset="0"/>
              </a:rPr>
              <a:t>komputer</a:t>
            </a:r>
            <a:r>
              <a:rPr lang="en-US" altLang="en-US" sz="2400" dirty="0" smtClean="0">
                <a:latin typeface="Rockwell" pitchFamily="18" charset="0"/>
              </a:rPr>
              <a:t> </a:t>
            </a:r>
            <a:r>
              <a:rPr lang="en-US" altLang="en-US" sz="2400" dirty="0" err="1" smtClean="0">
                <a:latin typeface="Rockwell" pitchFamily="18" charset="0"/>
              </a:rPr>
              <a:t>berbentuk</a:t>
            </a:r>
            <a:r>
              <a:rPr lang="en-US" altLang="en-US" sz="2400" dirty="0" smtClean="0">
                <a:latin typeface="Rockwell" pitchFamily="18" charset="0"/>
              </a:rPr>
              <a:t> </a:t>
            </a:r>
            <a:r>
              <a:rPr lang="en-US" altLang="en-US" sz="2400" dirty="0" err="1" smtClean="0">
                <a:latin typeface="Rockwell" pitchFamily="18" charset="0"/>
              </a:rPr>
              <a:t>segiempat</a:t>
            </a:r>
            <a:r>
              <a:rPr lang="en-US" altLang="en-US" sz="2400" dirty="0" smtClean="0">
                <a:latin typeface="Rockwell" pitchFamily="18" charset="0"/>
              </a:rPr>
              <a:t>. </a:t>
            </a:r>
          </a:p>
          <a:p>
            <a:pPr algn="just" eaLnBrk="1" hangingPunct="1">
              <a:lnSpc>
                <a:spcPct val="80000"/>
              </a:lnSpc>
            </a:pPr>
            <a:r>
              <a:rPr lang="en-US" altLang="en-US" sz="2400" dirty="0" err="1" smtClean="0">
                <a:latin typeface="Rockwell" pitchFamily="18" charset="0"/>
              </a:rPr>
              <a:t>Objek-objek</a:t>
            </a:r>
            <a:r>
              <a:rPr lang="en-US" altLang="en-US" sz="2400" dirty="0" smtClean="0">
                <a:latin typeface="Rockwell" pitchFamily="18" charset="0"/>
              </a:rPr>
              <a:t> yang </a:t>
            </a:r>
            <a:r>
              <a:rPr lang="en-US" altLang="en-US" sz="2400" dirty="0" err="1" smtClean="0">
                <a:latin typeface="Rockwell" pitchFamily="18" charset="0"/>
              </a:rPr>
              <a:t>berada</a:t>
            </a:r>
            <a:r>
              <a:rPr lang="en-US" altLang="en-US" sz="2400" dirty="0" smtClean="0">
                <a:latin typeface="Rockwell" pitchFamily="18" charset="0"/>
              </a:rPr>
              <a:t> </a:t>
            </a:r>
            <a:r>
              <a:rPr lang="en-US" altLang="en-US" sz="2400" dirty="0" err="1" smtClean="0">
                <a:latin typeface="Rockwell" pitchFamily="18" charset="0"/>
              </a:rPr>
              <a:t>dalam</a:t>
            </a:r>
            <a:r>
              <a:rPr lang="en-US" altLang="en-US" sz="2400" dirty="0" smtClean="0">
                <a:latin typeface="Rockwell" pitchFamily="18" charset="0"/>
              </a:rPr>
              <a:t> field of view </a:t>
            </a:r>
            <a:r>
              <a:rPr lang="en-US" altLang="en-US" sz="2400" dirty="0" err="1" smtClean="0">
                <a:latin typeface="Rockwell" pitchFamily="18" charset="0"/>
              </a:rPr>
              <a:t>ini</a:t>
            </a:r>
            <a:r>
              <a:rPr lang="en-US" altLang="en-US" sz="2400" dirty="0" smtClean="0">
                <a:latin typeface="Rockwell" pitchFamily="18" charset="0"/>
              </a:rPr>
              <a:t> </a:t>
            </a:r>
            <a:r>
              <a:rPr lang="en-US" altLang="en-US" sz="2400" dirty="0" err="1" smtClean="0">
                <a:latin typeface="Rockwell" pitchFamily="18" charset="0"/>
              </a:rPr>
              <a:t>akan</a:t>
            </a:r>
            <a:r>
              <a:rPr lang="en-US" altLang="en-US" sz="2400" dirty="0" smtClean="0">
                <a:latin typeface="Rockwell" pitchFamily="18" charset="0"/>
              </a:rPr>
              <a:t> </a:t>
            </a:r>
            <a:r>
              <a:rPr lang="en-US" altLang="en-US" sz="2400" dirty="0" err="1" smtClean="0">
                <a:latin typeface="Rockwell" pitchFamily="18" charset="0"/>
              </a:rPr>
              <a:t>terlihat</a:t>
            </a:r>
            <a:r>
              <a:rPr lang="en-US" altLang="en-US" sz="2400" dirty="0" smtClean="0">
                <a:latin typeface="Rockwell" pitchFamily="18" charset="0"/>
              </a:rPr>
              <a:t> </a:t>
            </a:r>
            <a:r>
              <a:rPr lang="en-US" altLang="en-US" sz="2400" dirty="0" err="1" smtClean="0">
                <a:latin typeface="Rockwell" pitchFamily="18" charset="0"/>
              </a:rPr>
              <a:t>dari</a:t>
            </a:r>
            <a:r>
              <a:rPr lang="en-US" altLang="en-US" sz="2400" dirty="0" smtClean="0">
                <a:latin typeface="Rockwell" pitchFamily="18" charset="0"/>
              </a:rPr>
              <a:t> </a:t>
            </a:r>
            <a:r>
              <a:rPr lang="en-US" altLang="en-US" sz="2400" dirty="0" err="1" smtClean="0">
                <a:latin typeface="Rockwell" pitchFamily="18" charset="0"/>
              </a:rPr>
              <a:t>layar</a:t>
            </a:r>
            <a:r>
              <a:rPr lang="en-US" altLang="en-US" sz="2400" dirty="0" smtClean="0">
                <a:latin typeface="Rockwell" pitchFamily="18" charset="0"/>
              </a:rPr>
              <a:t> monitor, </a:t>
            </a:r>
            <a:r>
              <a:rPr lang="en-US" altLang="en-US" sz="2400" dirty="0" err="1" smtClean="0">
                <a:latin typeface="Rockwell" pitchFamily="18" charset="0"/>
              </a:rPr>
              <a:t>sedang</a:t>
            </a:r>
            <a:r>
              <a:rPr lang="en-US" altLang="en-US" sz="2400" dirty="0" smtClean="0">
                <a:latin typeface="Rockwell" pitchFamily="18" charset="0"/>
              </a:rPr>
              <a:t> </a:t>
            </a:r>
            <a:r>
              <a:rPr lang="en-US" altLang="en-US" sz="2400" dirty="0" err="1" smtClean="0">
                <a:latin typeface="Rockwell" pitchFamily="18" charset="0"/>
              </a:rPr>
              <a:t>objek-objek</a:t>
            </a:r>
            <a:r>
              <a:rPr lang="en-US" altLang="en-US" sz="2400" dirty="0" smtClean="0">
                <a:latin typeface="Rockwell" pitchFamily="18" charset="0"/>
              </a:rPr>
              <a:t> yang </a:t>
            </a:r>
            <a:r>
              <a:rPr lang="en-US" altLang="en-US" sz="2400" dirty="0" err="1" smtClean="0">
                <a:latin typeface="Rockwell" pitchFamily="18" charset="0"/>
              </a:rPr>
              <a:t>berada</a:t>
            </a:r>
            <a:r>
              <a:rPr lang="en-US" altLang="en-US" sz="2400" dirty="0" smtClean="0">
                <a:latin typeface="Rockwell" pitchFamily="18" charset="0"/>
              </a:rPr>
              <a:t> </a:t>
            </a:r>
            <a:r>
              <a:rPr lang="en-US" altLang="en-US" sz="2400" dirty="0" err="1" smtClean="0">
                <a:latin typeface="Rockwell" pitchFamily="18" charset="0"/>
              </a:rPr>
              <a:t>di</a:t>
            </a:r>
            <a:r>
              <a:rPr lang="en-US" altLang="en-US" sz="2400" dirty="0" smtClean="0">
                <a:latin typeface="Rockwell" pitchFamily="18" charset="0"/>
              </a:rPr>
              <a:t> </a:t>
            </a:r>
            <a:r>
              <a:rPr lang="en-US" altLang="en-US" sz="2400" dirty="0" err="1" smtClean="0">
                <a:latin typeface="Rockwell" pitchFamily="18" charset="0"/>
              </a:rPr>
              <a:t>luar</a:t>
            </a:r>
            <a:r>
              <a:rPr lang="en-US" altLang="en-US" sz="2400" dirty="0" smtClean="0">
                <a:latin typeface="Rockwell" pitchFamily="18" charset="0"/>
              </a:rPr>
              <a:t> field of view </a:t>
            </a:r>
            <a:r>
              <a:rPr lang="en-US" altLang="en-US" sz="2400" dirty="0" err="1" smtClean="0">
                <a:latin typeface="Rockwell" pitchFamily="18" charset="0"/>
              </a:rPr>
              <a:t>ini</a:t>
            </a:r>
            <a:r>
              <a:rPr lang="en-US" altLang="en-US" sz="2400" dirty="0" smtClean="0">
                <a:latin typeface="Rockwell" pitchFamily="18" charset="0"/>
              </a:rPr>
              <a:t> </a:t>
            </a:r>
            <a:r>
              <a:rPr lang="en-US" altLang="en-US" sz="2400" dirty="0" err="1" smtClean="0">
                <a:latin typeface="Rockwell" pitchFamily="18" charset="0"/>
              </a:rPr>
              <a:t>tidak</a:t>
            </a:r>
            <a:r>
              <a:rPr lang="en-US" altLang="en-US" sz="2400" dirty="0" smtClean="0">
                <a:latin typeface="Rockwell" pitchFamily="18" charset="0"/>
              </a:rPr>
              <a:t> </a:t>
            </a:r>
            <a:r>
              <a:rPr lang="en-US" altLang="en-US" sz="2400" dirty="0" err="1" smtClean="0">
                <a:latin typeface="Rockwell" pitchFamily="18" charset="0"/>
              </a:rPr>
              <a:t>terlihat</a:t>
            </a:r>
            <a:r>
              <a:rPr lang="en-US" altLang="en-US" sz="2400" dirty="0" smtClean="0">
                <a:latin typeface="Rockwell" pitchFamily="18" charset="0"/>
              </a:rPr>
              <a:t> </a:t>
            </a:r>
            <a:r>
              <a:rPr lang="en-US" altLang="en-US" sz="2400" dirty="0" err="1" smtClean="0">
                <a:latin typeface="Rockwell" pitchFamily="18" charset="0"/>
              </a:rPr>
              <a:t>pada</a:t>
            </a:r>
            <a:r>
              <a:rPr lang="en-US" altLang="en-US" sz="2400" dirty="0" smtClean="0">
                <a:latin typeface="Rockwell" pitchFamily="18" charset="0"/>
              </a:rPr>
              <a:t> </a:t>
            </a:r>
            <a:r>
              <a:rPr lang="en-US" altLang="en-US" sz="2400" dirty="0" err="1" smtClean="0">
                <a:latin typeface="Rockwell" pitchFamily="18" charset="0"/>
              </a:rPr>
              <a:t>layar</a:t>
            </a:r>
            <a:r>
              <a:rPr lang="en-US" altLang="en-US" sz="2400" dirty="0" smtClean="0">
                <a:latin typeface="Rockwell" pitchFamily="18" charset="0"/>
              </a:rPr>
              <a:t> monitor. </a:t>
            </a:r>
          </a:p>
        </p:txBody>
      </p:sp>
      <p:pic>
        <p:nvPicPr>
          <p:cNvPr id="44036" name="Picture 4"/>
          <p:cNvPicPr>
            <a:picLocks noChangeAspect="1" noChangeArrowheads="1"/>
          </p:cNvPicPr>
          <p:nvPr/>
        </p:nvPicPr>
        <p:blipFill>
          <a:blip r:embed="rId2"/>
          <a:srcRect/>
          <a:stretch>
            <a:fillRect/>
          </a:stretch>
        </p:blipFill>
        <p:spPr bwMode="auto">
          <a:xfrm>
            <a:off x="1714480" y="1428736"/>
            <a:ext cx="6048375" cy="2303462"/>
          </a:xfrm>
          <a:prstGeom prst="rect">
            <a:avLst/>
          </a:prstGeom>
          <a:noFill/>
          <a:ln w="9525">
            <a:noFill/>
            <a:miter lim="800000"/>
            <a:headEnd/>
            <a:tailEnd/>
          </a:ln>
        </p:spPr>
      </p:pic>
    </p:spTree>
  </p:cSld>
  <p:clrMapOvr>
    <a:masterClrMapping/>
  </p:clrMapOvr>
  <p:transition spd="slow">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US" altLang="en-US" smtClean="0">
                <a:solidFill>
                  <a:srgbClr val="9F7A70"/>
                </a:solidFill>
                <a:latin typeface="Rockwell" pitchFamily="18" charset="0"/>
              </a:rPr>
              <a:t>Cahaya</a:t>
            </a:r>
          </a:p>
        </p:txBody>
      </p:sp>
      <p:sp>
        <p:nvSpPr>
          <p:cNvPr id="45058" name="Slide Number Placeholder 5"/>
          <p:cNvSpPr>
            <a:spLocks noGrp="1"/>
          </p:cNvSpPr>
          <p:nvPr>
            <p:ph type="sldNum" sz="quarter" idx="10"/>
          </p:nvPr>
        </p:nvSpPr>
        <p:spPr bwMode="auto">
          <a:noFill/>
          <a:ln>
            <a:miter lim="800000"/>
            <a:headEnd/>
            <a:tailEnd/>
          </a:ln>
        </p:spPr>
        <p:txBody>
          <a:bodyPr/>
          <a:lstStyle/>
          <a:p>
            <a:fld id="{7352DEE2-F5E7-4B9E-9D90-A3A94514DB9A}" type="slidenum">
              <a:rPr lang="en-US" altLang="en-US"/>
              <a:pPr/>
              <a:t>12</a:t>
            </a:fld>
            <a:endParaRPr lang="en-US" altLang="en-US"/>
          </a:p>
        </p:txBody>
      </p:sp>
      <p:sp>
        <p:nvSpPr>
          <p:cNvPr id="45059" name="Rectangle 3"/>
          <p:cNvSpPr>
            <a:spLocks noGrp="1" noChangeArrowheads="1"/>
          </p:cNvSpPr>
          <p:nvPr>
            <p:ph sz="quarter" idx="1"/>
          </p:nvPr>
        </p:nvSpPr>
        <p:spPr>
          <a:xfrm>
            <a:off x="301625" y="1527175"/>
            <a:ext cx="8504238" cy="4572000"/>
          </a:xfrm>
        </p:spPr>
        <p:txBody>
          <a:bodyPr/>
          <a:lstStyle/>
          <a:p>
            <a:pPr eaLnBrk="1" hangingPunct="1">
              <a:lnSpc>
                <a:spcPct val="80000"/>
              </a:lnSpc>
            </a:pPr>
            <a:r>
              <a:rPr lang="en-US" altLang="en-US" sz="1900" dirty="0" err="1" smtClean="0">
                <a:latin typeface="Rockwell" pitchFamily="18" charset="0"/>
              </a:rPr>
              <a:t>Sumber</a:t>
            </a:r>
            <a:r>
              <a:rPr lang="en-US" altLang="en-US" sz="1900" dirty="0" smtClean="0">
                <a:latin typeface="Rockwell" pitchFamily="18" charset="0"/>
              </a:rPr>
              <a:t> </a:t>
            </a:r>
            <a:r>
              <a:rPr lang="en-US" altLang="en-US" sz="1900" dirty="0" err="1" smtClean="0">
                <a:latin typeface="Rockwell" pitchFamily="18" charset="0"/>
              </a:rPr>
              <a:t>cahaya</a:t>
            </a:r>
            <a:r>
              <a:rPr lang="en-US" altLang="en-US" sz="1900" dirty="0" smtClean="0">
                <a:latin typeface="Rockwell" pitchFamily="18" charset="0"/>
              </a:rPr>
              <a:t> </a:t>
            </a:r>
            <a:r>
              <a:rPr lang="en-US" altLang="en-US" sz="1900" dirty="0" err="1" smtClean="0">
                <a:latin typeface="Rockwell" pitchFamily="18" charset="0"/>
              </a:rPr>
              <a:t>pada</a:t>
            </a:r>
            <a:r>
              <a:rPr lang="en-US" altLang="en-US" sz="1900" dirty="0" smtClean="0">
                <a:latin typeface="Rockwell" pitchFamily="18" charset="0"/>
              </a:rPr>
              <a:t> </a:t>
            </a:r>
            <a:r>
              <a:rPr lang="en-US" altLang="en-US" sz="1900" dirty="0" err="1" smtClean="0">
                <a:latin typeface="Rockwell" pitchFamily="18" charset="0"/>
              </a:rPr>
              <a:t>grafika</a:t>
            </a:r>
            <a:r>
              <a:rPr lang="en-US" altLang="en-US" sz="1900" dirty="0" smtClean="0">
                <a:latin typeface="Rockwell" pitchFamily="18" charset="0"/>
              </a:rPr>
              <a:t> 3D </a:t>
            </a:r>
            <a:r>
              <a:rPr lang="en-US" altLang="en-US" sz="1900" dirty="0" err="1" smtClean="0">
                <a:latin typeface="Rockwell" pitchFamily="18" charset="0"/>
              </a:rPr>
              <a:t>merupakan</a:t>
            </a:r>
            <a:r>
              <a:rPr lang="en-US" altLang="en-US" sz="1900" dirty="0" smtClean="0">
                <a:latin typeface="Rockwell" pitchFamily="18" charset="0"/>
              </a:rPr>
              <a:t> </a:t>
            </a:r>
            <a:r>
              <a:rPr lang="en-US" altLang="en-US" sz="1900" dirty="0" err="1" smtClean="0">
                <a:latin typeface="Rockwell" pitchFamily="18" charset="0"/>
              </a:rPr>
              <a:t>sebuah</a:t>
            </a:r>
            <a:r>
              <a:rPr lang="en-US" altLang="en-US" sz="1900" dirty="0" smtClean="0">
                <a:latin typeface="Rockwell" pitchFamily="18" charset="0"/>
              </a:rPr>
              <a:t> </a:t>
            </a:r>
            <a:r>
              <a:rPr lang="en-US" altLang="en-US" sz="1900" dirty="0" err="1" smtClean="0">
                <a:latin typeface="Rockwell" pitchFamily="18" charset="0"/>
              </a:rPr>
              <a:t>objek</a:t>
            </a:r>
            <a:r>
              <a:rPr lang="en-US" altLang="en-US" sz="1900" dirty="0" smtClean="0">
                <a:latin typeface="Rockwell" pitchFamily="18" charset="0"/>
              </a:rPr>
              <a:t> yang </a:t>
            </a:r>
            <a:r>
              <a:rPr lang="en-US" altLang="en-US" sz="1900" dirty="0" err="1" smtClean="0">
                <a:latin typeface="Rockwell" pitchFamily="18" charset="0"/>
              </a:rPr>
              <a:t>penting</a:t>
            </a:r>
            <a:r>
              <a:rPr lang="en-US" altLang="en-US" sz="1900" dirty="0" smtClean="0">
                <a:latin typeface="Rockwell" pitchFamily="18" charset="0"/>
              </a:rPr>
              <a:t>, </a:t>
            </a:r>
            <a:r>
              <a:rPr lang="en-US" altLang="en-US" sz="1900" dirty="0" err="1" smtClean="0">
                <a:latin typeface="Rockwell" pitchFamily="18" charset="0"/>
              </a:rPr>
              <a:t>karena</a:t>
            </a:r>
            <a:r>
              <a:rPr lang="en-US" altLang="en-US" sz="1900" dirty="0" smtClean="0">
                <a:latin typeface="Rockwell" pitchFamily="18" charset="0"/>
              </a:rPr>
              <a:t> </a:t>
            </a:r>
            <a:r>
              <a:rPr lang="en-US" altLang="en-US" sz="1900" dirty="0" err="1" smtClean="0">
                <a:latin typeface="Rockwell" pitchFamily="18" charset="0"/>
              </a:rPr>
              <a:t>dengan</a:t>
            </a:r>
            <a:r>
              <a:rPr lang="en-US" altLang="en-US" sz="1900" dirty="0" smtClean="0">
                <a:latin typeface="Rockwell" pitchFamily="18" charset="0"/>
              </a:rPr>
              <a:t> </a:t>
            </a:r>
            <a:r>
              <a:rPr lang="en-US" altLang="en-US" sz="1900" dirty="0" err="1" smtClean="0">
                <a:latin typeface="Rockwell" pitchFamily="18" charset="0"/>
              </a:rPr>
              <a:t>cahaya</a:t>
            </a:r>
            <a:r>
              <a:rPr lang="en-US" altLang="en-US" sz="1900" dirty="0" smtClean="0">
                <a:latin typeface="Rockwell" pitchFamily="18" charset="0"/>
              </a:rPr>
              <a:t> </a:t>
            </a:r>
            <a:r>
              <a:rPr lang="en-US" altLang="en-US" sz="1900" dirty="0" err="1" smtClean="0">
                <a:latin typeface="Rockwell" pitchFamily="18" charset="0"/>
              </a:rPr>
              <a:t>ini</a:t>
            </a:r>
            <a:r>
              <a:rPr lang="en-US" altLang="en-US" sz="1900" dirty="0" smtClean="0">
                <a:latin typeface="Rockwell" pitchFamily="18" charset="0"/>
              </a:rPr>
              <a:t> </a:t>
            </a:r>
            <a:r>
              <a:rPr lang="en-US" altLang="en-US" sz="1900" dirty="0" err="1" smtClean="0">
                <a:latin typeface="Rockwell" pitchFamily="18" charset="0"/>
              </a:rPr>
              <a:t>sebuah</a:t>
            </a:r>
            <a:r>
              <a:rPr lang="en-US" altLang="en-US" sz="1900" dirty="0" smtClean="0">
                <a:latin typeface="Rockwell" pitchFamily="18" charset="0"/>
              </a:rPr>
              <a:t> </a:t>
            </a:r>
            <a:r>
              <a:rPr lang="en-US" altLang="en-US" sz="1900" i="1" dirty="0" smtClean="0">
                <a:latin typeface="Rockwell" pitchFamily="18" charset="0"/>
              </a:rPr>
              <a:t>world</a:t>
            </a:r>
            <a:r>
              <a:rPr lang="en-US" altLang="en-US" sz="1900" dirty="0" smtClean="0">
                <a:latin typeface="Rockwell" pitchFamily="18" charset="0"/>
              </a:rPr>
              <a:t> </a:t>
            </a:r>
            <a:r>
              <a:rPr lang="en-US" altLang="en-US" sz="1900" dirty="0" err="1" smtClean="0">
                <a:latin typeface="Rockwell" pitchFamily="18" charset="0"/>
              </a:rPr>
              <a:t>dapat</a:t>
            </a:r>
            <a:r>
              <a:rPr lang="en-US" altLang="en-US" sz="1900" dirty="0" smtClean="0">
                <a:latin typeface="Rockwell" pitchFamily="18" charset="0"/>
              </a:rPr>
              <a:t> </a:t>
            </a:r>
            <a:r>
              <a:rPr lang="en-US" altLang="en-US" sz="1900" dirty="0" err="1" smtClean="0">
                <a:latin typeface="Rockwell" pitchFamily="18" charset="0"/>
              </a:rPr>
              <a:t>terlihat</a:t>
            </a:r>
            <a:r>
              <a:rPr lang="en-US" altLang="en-US" sz="1900" dirty="0" smtClean="0">
                <a:latin typeface="Rockwell" pitchFamily="18" charset="0"/>
              </a:rPr>
              <a:t> </a:t>
            </a:r>
            <a:r>
              <a:rPr lang="en-US" altLang="en-US" sz="1900" dirty="0" err="1" smtClean="0">
                <a:latin typeface="Rockwell" pitchFamily="18" charset="0"/>
              </a:rPr>
              <a:t>dan</a:t>
            </a:r>
            <a:r>
              <a:rPr lang="en-US" altLang="en-US" sz="1900" dirty="0" smtClean="0">
                <a:latin typeface="Rockwell" pitchFamily="18" charset="0"/>
              </a:rPr>
              <a:t> </a:t>
            </a:r>
            <a:r>
              <a:rPr lang="en-US" altLang="en-US" sz="1900" dirty="0" err="1" smtClean="0">
                <a:latin typeface="Rockwell" pitchFamily="18" charset="0"/>
              </a:rPr>
              <a:t>dapat</a:t>
            </a:r>
            <a:r>
              <a:rPr lang="en-US" altLang="en-US" sz="1900" dirty="0" smtClean="0">
                <a:latin typeface="Rockwell" pitchFamily="18" charset="0"/>
              </a:rPr>
              <a:t> </a:t>
            </a:r>
            <a:r>
              <a:rPr lang="en-US" altLang="en-US" sz="1900" dirty="0" err="1" smtClean="0">
                <a:latin typeface="Rockwell" pitchFamily="18" charset="0"/>
              </a:rPr>
              <a:t>dilakukan</a:t>
            </a:r>
            <a:r>
              <a:rPr lang="en-US" altLang="en-US" sz="1900" dirty="0" smtClean="0">
                <a:latin typeface="Rockwell" pitchFamily="18" charset="0"/>
              </a:rPr>
              <a:t> </a:t>
            </a:r>
            <a:r>
              <a:rPr lang="en-US" altLang="en-US" sz="1900" dirty="0" err="1" smtClean="0">
                <a:latin typeface="Rockwell" pitchFamily="18" charset="0"/>
              </a:rPr>
              <a:t>proses</a:t>
            </a:r>
            <a:r>
              <a:rPr lang="en-US" altLang="en-US" sz="1900" dirty="0" smtClean="0">
                <a:latin typeface="Rockwell" pitchFamily="18" charset="0"/>
              </a:rPr>
              <a:t> </a:t>
            </a:r>
            <a:r>
              <a:rPr lang="en-US" altLang="en-US" sz="1900" i="1" dirty="0" smtClean="0">
                <a:latin typeface="Rockwell" pitchFamily="18" charset="0"/>
              </a:rPr>
              <a:t>rendering</a:t>
            </a:r>
            <a:r>
              <a:rPr lang="en-US" altLang="en-US" sz="1900" dirty="0" smtClean="0">
                <a:latin typeface="Rockwell" pitchFamily="18" charset="0"/>
              </a:rPr>
              <a:t>. </a:t>
            </a:r>
          </a:p>
          <a:p>
            <a:pPr eaLnBrk="1" hangingPunct="1">
              <a:lnSpc>
                <a:spcPct val="80000"/>
              </a:lnSpc>
            </a:pPr>
            <a:r>
              <a:rPr lang="en-US" altLang="en-US" sz="1900" dirty="0" err="1" smtClean="0">
                <a:latin typeface="Rockwell" pitchFamily="18" charset="0"/>
              </a:rPr>
              <a:t>Sumber</a:t>
            </a:r>
            <a:r>
              <a:rPr lang="en-US" altLang="en-US" sz="1900" dirty="0" smtClean="0">
                <a:latin typeface="Rockwell" pitchFamily="18" charset="0"/>
              </a:rPr>
              <a:t> </a:t>
            </a:r>
            <a:r>
              <a:rPr lang="en-US" altLang="en-US" sz="1900" dirty="0" err="1" smtClean="0">
                <a:latin typeface="Rockwell" pitchFamily="18" charset="0"/>
              </a:rPr>
              <a:t>cahaya</a:t>
            </a:r>
            <a:r>
              <a:rPr lang="en-US" altLang="en-US" sz="1900" dirty="0" smtClean="0">
                <a:latin typeface="Rockwell" pitchFamily="18" charset="0"/>
              </a:rPr>
              <a:t> </a:t>
            </a:r>
            <a:r>
              <a:rPr lang="en-US" altLang="en-US" sz="1900" dirty="0" err="1" smtClean="0">
                <a:latin typeface="Rockwell" pitchFamily="18" charset="0"/>
              </a:rPr>
              <a:t>ini</a:t>
            </a:r>
            <a:r>
              <a:rPr lang="en-US" altLang="en-US" sz="1900" dirty="0" smtClean="0">
                <a:latin typeface="Rockwell" pitchFamily="18" charset="0"/>
              </a:rPr>
              <a:t> </a:t>
            </a:r>
            <a:r>
              <a:rPr lang="en-US" altLang="en-US" sz="1900" dirty="0" err="1" smtClean="0">
                <a:latin typeface="Rockwell" pitchFamily="18" charset="0"/>
              </a:rPr>
              <a:t>juga</a:t>
            </a:r>
            <a:r>
              <a:rPr lang="en-US" altLang="en-US" sz="1900" dirty="0" smtClean="0">
                <a:latin typeface="Rockwell" pitchFamily="18" charset="0"/>
              </a:rPr>
              <a:t> </a:t>
            </a:r>
            <a:r>
              <a:rPr lang="en-US" altLang="en-US" sz="1900" dirty="0" err="1" smtClean="0">
                <a:latin typeface="Rockwell" pitchFamily="18" charset="0"/>
              </a:rPr>
              <a:t>membuat</a:t>
            </a:r>
            <a:r>
              <a:rPr lang="en-US" altLang="en-US" sz="1900" dirty="0" smtClean="0">
                <a:latin typeface="Rockwell" pitchFamily="18" charset="0"/>
              </a:rPr>
              <a:t> </a:t>
            </a:r>
            <a:r>
              <a:rPr lang="en-US" altLang="en-US" sz="1900" dirty="0" err="1" smtClean="0">
                <a:latin typeface="Rockwell" pitchFamily="18" charset="0"/>
              </a:rPr>
              <a:t>sebuah</a:t>
            </a:r>
            <a:r>
              <a:rPr lang="en-US" altLang="en-US" sz="1900" dirty="0" smtClean="0">
                <a:latin typeface="Rockwell" pitchFamily="18" charset="0"/>
              </a:rPr>
              <a:t> </a:t>
            </a:r>
            <a:r>
              <a:rPr lang="en-US" altLang="en-US" sz="1900" i="1" dirty="0" smtClean="0">
                <a:latin typeface="Rockwell" pitchFamily="18" charset="0"/>
              </a:rPr>
              <a:t>world</a:t>
            </a:r>
            <a:r>
              <a:rPr lang="en-US" altLang="en-US" sz="1900" dirty="0" smtClean="0">
                <a:latin typeface="Rockwell" pitchFamily="18" charset="0"/>
              </a:rPr>
              <a:t> </a:t>
            </a:r>
            <a:r>
              <a:rPr lang="en-US" altLang="en-US" sz="1900" dirty="0" err="1" smtClean="0">
                <a:latin typeface="Rockwell" pitchFamily="18" charset="0"/>
              </a:rPr>
              <a:t>menjadi</a:t>
            </a:r>
            <a:r>
              <a:rPr lang="en-US" altLang="en-US" sz="1900" dirty="0" smtClean="0">
                <a:latin typeface="Rockwell" pitchFamily="18" charset="0"/>
              </a:rPr>
              <a:t> </a:t>
            </a:r>
            <a:r>
              <a:rPr lang="en-US" altLang="en-US" sz="1900" dirty="0" err="1" smtClean="0">
                <a:latin typeface="Rockwell" pitchFamily="18" charset="0"/>
              </a:rPr>
              <a:t>lebih</a:t>
            </a:r>
            <a:r>
              <a:rPr lang="en-US" altLang="en-US" sz="1900" dirty="0" smtClean="0">
                <a:latin typeface="Rockwell" pitchFamily="18" charset="0"/>
              </a:rPr>
              <a:t> </a:t>
            </a:r>
            <a:r>
              <a:rPr lang="en-US" altLang="en-US" sz="1900" dirty="0" err="1" smtClean="0">
                <a:latin typeface="Rockwell" pitchFamily="18" charset="0"/>
              </a:rPr>
              <a:t>realistis</a:t>
            </a:r>
            <a:r>
              <a:rPr lang="en-US" altLang="en-US" sz="1900" dirty="0" smtClean="0">
                <a:latin typeface="Rockwell" pitchFamily="18" charset="0"/>
              </a:rPr>
              <a:t> </a:t>
            </a:r>
            <a:r>
              <a:rPr lang="en-US" altLang="en-US" sz="1900" dirty="0" err="1" smtClean="0">
                <a:latin typeface="Rockwell" pitchFamily="18" charset="0"/>
              </a:rPr>
              <a:t>dengan</a:t>
            </a:r>
            <a:r>
              <a:rPr lang="en-US" altLang="en-US" sz="1900" dirty="0" smtClean="0">
                <a:latin typeface="Rockwell" pitchFamily="18" charset="0"/>
              </a:rPr>
              <a:t> </a:t>
            </a:r>
            <a:r>
              <a:rPr lang="en-US" altLang="en-US" sz="1900" dirty="0" err="1" smtClean="0">
                <a:latin typeface="Rockwell" pitchFamily="18" charset="0"/>
              </a:rPr>
              <a:t>adanya</a:t>
            </a:r>
            <a:r>
              <a:rPr lang="en-US" altLang="en-US" sz="1900" dirty="0" smtClean="0">
                <a:latin typeface="Rockwell" pitchFamily="18" charset="0"/>
              </a:rPr>
              <a:t> </a:t>
            </a:r>
            <a:r>
              <a:rPr lang="en-US" altLang="en-US" sz="1900" dirty="0" err="1" smtClean="0">
                <a:latin typeface="Rockwell" pitchFamily="18" charset="0"/>
              </a:rPr>
              <a:t>bayangan</a:t>
            </a:r>
            <a:r>
              <a:rPr lang="en-US" altLang="en-US" sz="1900" dirty="0" smtClean="0">
                <a:latin typeface="Rockwell" pitchFamily="18" charset="0"/>
              </a:rPr>
              <a:t> </a:t>
            </a:r>
            <a:r>
              <a:rPr lang="en-US" altLang="en-US" sz="1900" dirty="0" err="1" smtClean="0">
                <a:latin typeface="Rockwell" pitchFamily="18" charset="0"/>
              </a:rPr>
              <a:t>dari</a:t>
            </a:r>
            <a:r>
              <a:rPr lang="en-US" altLang="en-US" sz="1900" dirty="0" smtClean="0">
                <a:latin typeface="Rockwell" pitchFamily="18" charset="0"/>
              </a:rPr>
              <a:t> </a:t>
            </a:r>
            <a:r>
              <a:rPr lang="en-US" altLang="en-US" sz="1900" dirty="0" err="1" smtClean="0">
                <a:latin typeface="Rockwell" pitchFamily="18" charset="0"/>
              </a:rPr>
              <a:t>objek-objek</a:t>
            </a:r>
            <a:r>
              <a:rPr lang="en-US" altLang="en-US" sz="1900" dirty="0" smtClean="0">
                <a:latin typeface="Rockwell" pitchFamily="18" charset="0"/>
              </a:rPr>
              <a:t> 3D yang </a:t>
            </a:r>
            <a:r>
              <a:rPr lang="en-US" altLang="en-US" sz="1900" dirty="0" err="1" smtClean="0">
                <a:latin typeface="Rockwell" pitchFamily="18" charset="0"/>
              </a:rPr>
              <a:t>ada</a:t>
            </a:r>
            <a:r>
              <a:rPr lang="en-US" altLang="en-US" sz="1900" dirty="0" smtClean="0">
                <a:latin typeface="Rockwell" pitchFamily="18" charset="0"/>
              </a:rPr>
              <a:t>.</a:t>
            </a:r>
          </a:p>
          <a:p>
            <a:pPr eaLnBrk="1" hangingPunct="1">
              <a:lnSpc>
                <a:spcPct val="80000"/>
              </a:lnSpc>
            </a:pPr>
            <a:r>
              <a:rPr lang="en-US" altLang="en-US" sz="1900" dirty="0" err="1" smtClean="0">
                <a:latin typeface="Rockwell" pitchFamily="18" charset="0"/>
              </a:rPr>
              <a:t>Sebuah</a:t>
            </a:r>
            <a:r>
              <a:rPr lang="en-US" altLang="en-US" sz="1900" dirty="0" smtClean="0">
                <a:latin typeface="Rockwell" pitchFamily="18" charset="0"/>
              </a:rPr>
              <a:t> </a:t>
            </a:r>
            <a:r>
              <a:rPr lang="en-US" altLang="en-US" sz="1900" dirty="0" err="1" smtClean="0">
                <a:latin typeface="Rockwell" pitchFamily="18" charset="0"/>
              </a:rPr>
              <a:t>sumber</a:t>
            </a:r>
            <a:r>
              <a:rPr lang="en-US" altLang="en-US" sz="1900" dirty="0" smtClean="0">
                <a:latin typeface="Rockwell" pitchFamily="18" charset="0"/>
              </a:rPr>
              <a:t> </a:t>
            </a:r>
            <a:r>
              <a:rPr lang="en-US" altLang="en-US" sz="1900" dirty="0" err="1" smtClean="0">
                <a:latin typeface="Rockwell" pitchFamily="18" charset="0"/>
              </a:rPr>
              <a:t>cahaya</a:t>
            </a:r>
            <a:r>
              <a:rPr lang="en-US" altLang="en-US" sz="1900" dirty="0" smtClean="0">
                <a:latin typeface="Rockwell" pitchFamily="18" charset="0"/>
              </a:rPr>
              <a:t> </a:t>
            </a:r>
            <a:r>
              <a:rPr lang="en-US" altLang="en-US" sz="1900" dirty="0" err="1" smtClean="0">
                <a:latin typeface="Rockwell" pitchFamily="18" charset="0"/>
              </a:rPr>
              <a:t>memiliki</a:t>
            </a:r>
            <a:r>
              <a:rPr lang="en-US" altLang="en-US" sz="1900" dirty="0" smtClean="0">
                <a:latin typeface="Rockwell" pitchFamily="18" charset="0"/>
              </a:rPr>
              <a:t> </a:t>
            </a:r>
            <a:r>
              <a:rPr lang="en-US" altLang="en-US" sz="1900" dirty="0" err="1" smtClean="0">
                <a:latin typeface="Rockwell" pitchFamily="18" charset="0"/>
              </a:rPr>
              <a:t>jenis</a:t>
            </a:r>
            <a:r>
              <a:rPr lang="en-US" altLang="en-US" sz="1900" dirty="0" smtClean="0">
                <a:latin typeface="Rockwell" pitchFamily="18" charset="0"/>
              </a:rPr>
              <a:t>. </a:t>
            </a:r>
            <a:r>
              <a:rPr lang="en-US" altLang="en-US" sz="1900" dirty="0" err="1" smtClean="0">
                <a:latin typeface="Rockwell" pitchFamily="18" charset="0"/>
              </a:rPr>
              <a:t>Pada</a:t>
            </a:r>
            <a:r>
              <a:rPr lang="en-US" altLang="en-US" sz="1900" dirty="0" smtClean="0">
                <a:latin typeface="Rockwell" pitchFamily="18" charset="0"/>
              </a:rPr>
              <a:t> </a:t>
            </a:r>
            <a:r>
              <a:rPr lang="en-US" altLang="en-US" sz="1900" dirty="0" err="1" smtClean="0">
                <a:latin typeface="Rockwell" pitchFamily="18" charset="0"/>
              </a:rPr>
              <a:t>grafika</a:t>
            </a:r>
            <a:r>
              <a:rPr lang="en-US" altLang="en-US" sz="1900" dirty="0" smtClean="0">
                <a:latin typeface="Rockwell" pitchFamily="18" charset="0"/>
              </a:rPr>
              <a:t> 3D </a:t>
            </a:r>
            <a:r>
              <a:rPr lang="en-US" altLang="en-US" sz="1900" dirty="0" err="1" smtClean="0">
                <a:latin typeface="Rockwell" pitchFamily="18" charset="0"/>
              </a:rPr>
              <a:t>dikenal</a:t>
            </a:r>
            <a:r>
              <a:rPr lang="en-US" altLang="en-US" sz="1900" dirty="0" smtClean="0">
                <a:latin typeface="Rockwell" pitchFamily="18" charset="0"/>
              </a:rPr>
              <a:t> </a:t>
            </a:r>
            <a:r>
              <a:rPr lang="en-US" altLang="en-US" sz="1900" dirty="0" err="1" smtClean="0">
                <a:latin typeface="Rockwell" pitchFamily="18" charset="0"/>
              </a:rPr>
              <a:t>beberapa</a:t>
            </a:r>
            <a:r>
              <a:rPr lang="en-US" altLang="en-US" sz="1900" dirty="0" smtClean="0">
                <a:latin typeface="Rockwell" pitchFamily="18" charset="0"/>
              </a:rPr>
              <a:t> </a:t>
            </a:r>
            <a:r>
              <a:rPr lang="en-US" altLang="en-US" sz="1900" dirty="0" err="1" smtClean="0">
                <a:latin typeface="Rockwell" pitchFamily="18" charset="0"/>
              </a:rPr>
              <a:t>macam</a:t>
            </a:r>
            <a:r>
              <a:rPr lang="en-US" altLang="en-US" sz="1900" dirty="0" smtClean="0">
                <a:latin typeface="Rockwell" pitchFamily="18" charset="0"/>
              </a:rPr>
              <a:t> </a:t>
            </a:r>
            <a:r>
              <a:rPr lang="en-US" altLang="en-US" sz="1900" dirty="0" err="1" smtClean="0">
                <a:latin typeface="Rockwell" pitchFamily="18" charset="0"/>
              </a:rPr>
              <a:t>sumber</a:t>
            </a:r>
            <a:r>
              <a:rPr lang="en-US" altLang="en-US" sz="1900" dirty="0" smtClean="0">
                <a:latin typeface="Rockwell" pitchFamily="18" charset="0"/>
              </a:rPr>
              <a:t> </a:t>
            </a:r>
            <a:r>
              <a:rPr lang="en-US" altLang="en-US" sz="1900" dirty="0" err="1" smtClean="0">
                <a:latin typeface="Rockwell" pitchFamily="18" charset="0"/>
              </a:rPr>
              <a:t>cahaya</a:t>
            </a:r>
            <a:r>
              <a:rPr lang="en-US" altLang="en-US" sz="1900" dirty="0" smtClean="0">
                <a:latin typeface="Rockwell" pitchFamily="18" charset="0"/>
              </a:rPr>
              <a:t>, </a:t>
            </a:r>
            <a:r>
              <a:rPr lang="en-US" altLang="en-US" sz="1900" dirty="0" err="1" smtClean="0">
                <a:latin typeface="Rockwell" pitchFamily="18" charset="0"/>
              </a:rPr>
              <a:t>yaitu</a:t>
            </a:r>
            <a:r>
              <a:rPr lang="en-US" altLang="en-US" sz="1900" dirty="0" smtClean="0">
                <a:latin typeface="Rockwell" pitchFamily="18" charset="0"/>
              </a:rPr>
              <a:t> : </a:t>
            </a:r>
          </a:p>
          <a:p>
            <a:pPr lvl="1" eaLnBrk="1" hangingPunct="1">
              <a:lnSpc>
                <a:spcPct val="80000"/>
              </a:lnSpc>
            </a:pPr>
            <a:r>
              <a:rPr lang="en-US" altLang="en-US" sz="1700" b="1" i="1" dirty="0" smtClean="0">
                <a:solidFill>
                  <a:srgbClr val="0000FF"/>
                </a:solidFill>
                <a:latin typeface="Rockwell" pitchFamily="18" charset="0"/>
              </a:rPr>
              <a:t>Point light</a:t>
            </a:r>
            <a:r>
              <a:rPr lang="en-US" altLang="en-US" sz="1700" dirty="0" smtClean="0">
                <a:solidFill>
                  <a:srgbClr val="0000FF"/>
                </a:solidFill>
                <a:latin typeface="Rockwell" pitchFamily="18" charset="0"/>
              </a:rPr>
              <a:t> </a:t>
            </a:r>
          </a:p>
          <a:p>
            <a:pPr lvl="1" eaLnBrk="1" hangingPunct="1">
              <a:lnSpc>
                <a:spcPct val="80000"/>
              </a:lnSpc>
            </a:pPr>
            <a:r>
              <a:rPr lang="en-US" altLang="en-US" sz="1700" b="1" i="1" dirty="0" smtClean="0">
                <a:solidFill>
                  <a:srgbClr val="0000FF"/>
                </a:solidFill>
                <a:latin typeface="Rockwell" pitchFamily="18" charset="0"/>
              </a:rPr>
              <a:t>Spotlight</a:t>
            </a:r>
            <a:r>
              <a:rPr lang="en-US" altLang="en-US" sz="1700" b="1" dirty="0" smtClean="0">
                <a:solidFill>
                  <a:srgbClr val="0000FF"/>
                </a:solidFill>
                <a:latin typeface="Rockwell" pitchFamily="18" charset="0"/>
              </a:rPr>
              <a:t> </a:t>
            </a:r>
          </a:p>
          <a:p>
            <a:pPr lvl="1" eaLnBrk="1" hangingPunct="1">
              <a:lnSpc>
                <a:spcPct val="80000"/>
              </a:lnSpc>
            </a:pPr>
            <a:r>
              <a:rPr lang="en-US" altLang="en-US" sz="1700" b="1" i="1" dirty="0" smtClean="0">
                <a:solidFill>
                  <a:srgbClr val="0000FF"/>
                </a:solidFill>
                <a:latin typeface="Rockwell" pitchFamily="18" charset="0"/>
              </a:rPr>
              <a:t>Ambient light</a:t>
            </a:r>
            <a:endParaRPr lang="en-US" altLang="en-US" sz="1700" dirty="0" smtClean="0">
              <a:solidFill>
                <a:srgbClr val="0000FF"/>
              </a:solidFill>
              <a:latin typeface="Rockwell" pitchFamily="18" charset="0"/>
            </a:endParaRPr>
          </a:p>
          <a:p>
            <a:pPr lvl="1" eaLnBrk="1" hangingPunct="1">
              <a:lnSpc>
                <a:spcPct val="80000"/>
              </a:lnSpc>
            </a:pPr>
            <a:r>
              <a:rPr lang="en-US" altLang="en-US" sz="1700" b="1" i="1" dirty="0" smtClean="0">
                <a:solidFill>
                  <a:srgbClr val="0000FF"/>
                </a:solidFill>
                <a:latin typeface="Rockwell" pitchFamily="18" charset="0"/>
              </a:rPr>
              <a:t>Area light</a:t>
            </a:r>
            <a:endParaRPr lang="en-US" altLang="en-US" sz="1700" dirty="0" smtClean="0">
              <a:solidFill>
                <a:srgbClr val="0000FF"/>
              </a:solidFill>
              <a:latin typeface="Rockwell" pitchFamily="18" charset="0"/>
            </a:endParaRPr>
          </a:p>
          <a:p>
            <a:pPr lvl="1" eaLnBrk="1" hangingPunct="1">
              <a:lnSpc>
                <a:spcPct val="80000"/>
              </a:lnSpc>
            </a:pPr>
            <a:r>
              <a:rPr lang="en-US" altLang="en-US" sz="1700" b="1" i="1" dirty="0" smtClean="0">
                <a:solidFill>
                  <a:srgbClr val="0000FF"/>
                </a:solidFill>
                <a:latin typeface="Rockwell" pitchFamily="18" charset="0"/>
              </a:rPr>
              <a:t>Directional light</a:t>
            </a:r>
            <a:endParaRPr lang="en-US" altLang="en-US" sz="1700" dirty="0" smtClean="0">
              <a:solidFill>
                <a:srgbClr val="0000FF"/>
              </a:solidFill>
              <a:latin typeface="Rockwell" pitchFamily="18" charset="0"/>
            </a:endParaRPr>
          </a:p>
          <a:p>
            <a:pPr lvl="1" eaLnBrk="1" hangingPunct="1">
              <a:lnSpc>
                <a:spcPct val="80000"/>
              </a:lnSpc>
            </a:pPr>
            <a:r>
              <a:rPr lang="en-US" altLang="en-US" sz="1700" b="1" i="1" dirty="0" smtClean="0">
                <a:solidFill>
                  <a:srgbClr val="0000FF"/>
                </a:solidFill>
                <a:latin typeface="Rockwell" pitchFamily="18" charset="0"/>
              </a:rPr>
              <a:t>Parallel point</a:t>
            </a:r>
            <a:endParaRPr lang="en-US" altLang="en-US" sz="1700" dirty="0" smtClean="0">
              <a:solidFill>
                <a:srgbClr val="0000FF"/>
              </a:solidFill>
              <a:latin typeface="Rockwell" pitchFamily="18" charset="0"/>
            </a:endParaRPr>
          </a:p>
        </p:txBody>
      </p:sp>
    </p:spTree>
  </p:cSld>
  <p:clrMapOvr>
    <a:masterClrMapping/>
  </p:clrMapOvr>
  <p:transition spd="slow">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574675" y="304800"/>
            <a:ext cx="8001000" cy="623888"/>
          </a:xfrm>
        </p:spPr>
        <p:txBody>
          <a:bodyPr>
            <a:normAutofit fontScale="90000"/>
          </a:bodyPr>
          <a:lstStyle/>
          <a:p>
            <a:pPr eaLnBrk="1" hangingPunct="1"/>
            <a:r>
              <a:rPr lang="en-US" altLang="en-US" smtClean="0">
                <a:solidFill>
                  <a:srgbClr val="9F7A70"/>
                </a:solidFill>
                <a:latin typeface="Rockwell" pitchFamily="18" charset="0"/>
              </a:rPr>
              <a:t>Cahaya</a:t>
            </a:r>
          </a:p>
        </p:txBody>
      </p:sp>
      <p:sp>
        <p:nvSpPr>
          <p:cNvPr id="46082" name="Slide Number Placeholder 5"/>
          <p:cNvSpPr>
            <a:spLocks noGrp="1"/>
          </p:cNvSpPr>
          <p:nvPr>
            <p:ph type="sldNum" sz="quarter" idx="10"/>
          </p:nvPr>
        </p:nvSpPr>
        <p:spPr bwMode="auto">
          <a:noFill/>
          <a:ln>
            <a:miter lim="800000"/>
            <a:headEnd/>
            <a:tailEnd/>
          </a:ln>
        </p:spPr>
        <p:txBody>
          <a:bodyPr/>
          <a:lstStyle/>
          <a:p>
            <a:fld id="{E0F8CC8D-B909-4696-A142-E6A4252E5EBB}" type="slidenum">
              <a:rPr lang="en-US" altLang="en-US"/>
              <a:pPr/>
              <a:t>13</a:t>
            </a:fld>
            <a:endParaRPr lang="en-US" altLang="en-US"/>
          </a:p>
        </p:txBody>
      </p:sp>
      <p:sp>
        <p:nvSpPr>
          <p:cNvPr id="46083" name="Rectangle 3"/>
          <p:cNvSpPr>
            <a:spLocks noGrp="1" noChangeArrowheads="1"/>
          </p:cNvSpPr>
          <p:nvPr>
            <p:ph sz="quarter" idx="1"/>
          </p:nvPr>
        </p:nvSpPr>
        <p:spPr>
          <a:xfrm>
            <a:off x="395288" y="1628775"/>
            <a:ext cx="8291512" cy="4824413"/>
          </a:xfrm>
        </p:spPr>
        <p:txBody>
          <a:bodyPr/>
          <a:lstStyle/>
          <a:p>
            <a:pPr eaLnBrk="1" hangingPunct="1">
              <a:lnSpc>
                <a:spcPct val="80000"/>
              </a:lnSpc>
            </a:pPr>
            <a:r>
              <a:rPr lang="en-US" altLang="en-US" sz="1700" b="1" i="1" dirty="0" smtClean="0">
                <a:solidFill>
                  <a:srgbClr val="FF3300"/>
                </a:solidFill>
                <a:latin typeface="Rockwell" pitchFamily="18" charset="0"/>
              </a:rPr>
              <a:t>point light</a:t>
            </a:r>
            <a:r>
              <a:rPr lang="en-US" altLang="en-US" sz="1700" dirty="0" smtClean="0">
                <a:solidFill>
                  <a:srgbClr val="FF3300"/>
                </a:solidFill>
                <a:latin typeface="Rockwell" pitchFamily="18" charset="0"/>
              </a:rPr>
              <a:t> </a:t>
            </a:r>
          </a:p>
          <a:p>
            <a:pPr lvl="1" eaLnBrk="1" hangingPunct="1">
              <a:lnSpc>
                <a:spcPct val="80000"/>
              </a:lnSpc>
            </a:pPr>
            <a:r>
              <a:rPr lang="en-US" altLang="en-US" sz="1500" dirty="0" err="1" smtClean="0">
                <a:latin typeface="Rockwell" pitchFamily="18" charset="0"/>
              </a:rPr>
              <a:t>memancar</a:t>
            </a:r>
            <a:r>
              <a:rPr lang="en-US" altLang="en-US" sz="1500" dirty="0" smtClean="0">
                <a:latin typeface="Rockwell" pitchFamily="18" charset="0"/>
              </a:rPr>
              <a:t> </a:t>
            </a:r>
            <a:r>
              <a:rPr lang="en-US" altLang="en-US" sz="1500" dirty="0" err="1" smtClean="0">
                <a:latin typeface="Rockwell" pitchFamily="18" charset="0"/>
              </a:rPr>
              <a:t>ke</a:t>
            </a:r>
            <a:r>
              <a:rPr lang="en-US" altLang="en-US" sz="1500" dirty="0" smtClean="0">
                <a:latin typeface="Rockwell" pitchFamily="18" charset="0"/>
              </a:rPr>
              <a:t> </a:t>
            </a:r>
            <a:r>
              <a:rPr lang="en-US" altLang="en-US" sz="1500" dirty="0" err="1" smtClean="0">
                <a:latin typeface="Rockwell" pitchFamily="18" charset="0"/>
              </a:rPr>
              <a:t>segala</a:t>
            </a:r>
            <a:r>
              <a:rPr lang="en-US" altLang="en-US" sz="1500" dirty="0" smtClean="0">
                <a:latin typeface="Rockwell" pitchFamily="18" charset="0"/>
              </a:rPr>
              <a:t> </a:t>
            </a:r>
            <a:r>
              <a:rPr lang="en-US" altLang="en-US" sz="1500" dirty="0" err="1" smtClean="0">
                <a:latin typeface="Rockwell" pitchFamily="18" charset="0"/>
              </a:rPr>
              <a:t>arah</a:t>
            </a:r>
            <a:r>
              <a:rPr lang="en-US" altLang="en-US" sz="1500" dirty="0" smtClean="0">
                <a:latin typeface="Rockwell" pitchFamily="18" charset="0"/>
              </a:rPr>
              <a:t>, </a:t>
            </a:r>
            <a:r>
              <a:rPr lang="en-US" altLang="en-US" sz="1500" dirty="0" err="1" smtClean="0">
                <a:latin typeface="Rockwell" pitchFamily="18" charset="0"/>
              </a:rPr>
              <a:t>namun</a:t>
            </a:r>
            <a:r>
              <a:rPr lang="en-US" altLang="en-US" sz="1500" dirty="0" smtClean="0">
                <a:latin typeface="Rockwell" pitchFamily="18" charset="0"/>
              </a:rPr>
              <a:t> </a:t>
            </a:r>
            <a:r>
              <a:rPr lang="en-US" altLang="en-US" sz="1500" dirty="0" err="1" smtClean="0">
                <a:latin typeface="Rockwell" pitchFamily="18" charset="0"/>
              </a:rPr>
              <a:t>intensitas</a:t>
            </a:r>
            <a:r>
              <a:rPr lang="en-US" altLang="en-US" sz="1500" dirty="0" smtClean="0">
                <a:latin typeface="Rockwell" pitchFamily="18" charset="0"/>
              </a:rPr>
              <a:t> </a:t>
            </a:r>
            <a:r>
              <a:rPr lang="en-US" altLang="en-US" sz="1500" dirty="0" err="1" smtClean="0">
                <a:latin typeface="Rockwell" pitchFamily="18" charset="0"/>
              </a:rPr>
              <a:t>cahaya</a:t>
            </a:r>
            <a:r>
              <a:rPr lang="en-US" altLang="en-US" sz="1500" dirty="0" smtClean="0">
                <a:latin typeface="Rockwell" pitchFamily="18" charset="0"/>
              </a:rPr>
              <a:t> yang </a:t>
            </a:r>
            <a:r>
              <a:rPr lang="en-US" altLang="en-US" sz="1500" dirty="0" err="1" smtClean="0">
                <a:latin typeface="Rockwell" pitchFamily="18" charset="0"/>
              </a:rPr>
              <a:t>diterima</a:t>
            </a:r>
            <a:r>
              <a:rPr lang="en-US" altLang="en-US" sz="1500" dirty="0" smtClean="0">
                <a:latin typeface="Rockwell" pitchFamily="18" charset="0"/>
              </a:rPr>
              <a:t> </a:t>
            </a:r>
            <a:r>
              <a:rPr lang="en-US" altLang="en-US" sz="1500" dirty="0" err="1" smtClean="0">
                <a:latin typeface="Rockwell" pitchFamily="18" charset="0"/>
              </a:rPr>
              <a:t>objek</a:t>
            </a:r>
            <a:r>
              <a:rPr lang="en-US" altLang="en-US" sz="1500" dirty="0" smtClean="0">
                <a:latin typeface="Rockwell" pitchFamily="18" charset="0"/>
              </a:rPr>
              <a:t>  </a:t>
            </a:r>
            <a:r>
              <a:rPr lang="en-US" altLang="en-US" sz="1500" dirty="0" err="1" smtClean="0">
                <a:latin typeface="Rockwell" pitchFamily="18" charset="0"/>
              </a:rPr>
              <a:t>bergantung</a:t>
            </a:r>
            <a:r>
              <a:rPr lang="en-US" altLang="en-US" sz="1500" dirty="0" smtClean="0">
                <a:latin typeface="Rockwell" pitchFamily="18" charset="0"/>
              </a:rPr>
              <a:t> </a:t>
            </a:r>
            <a:r>
              <a:rPr lang="en-US" altLang="en-US" sz="1500" dirty="0" err="1" smtClean="0">
                <a:latin typeface="Rockwell" pitchFamily="18" charset="0"/>
              </a:rPr>
              <a:t>dari</a:t>
            </a:r>
            <a:r>
              <a:rPr lang="en-US" altLang="en-US" sz="1500" dirty="0" smtClean="0">
                <a:latin typeface="Rockwell" pitchFamily="18" charset="0"/>
              </a:rPr>
              <a:t> </a:t>
            </a:r>
            <a:r>
              <a:rPr lang="en-US" altLang="en-US" sz="1500" dirty="0" err="1" smtClean="0">
                <a:latin typeface="Rockwell" pitchFamily="18" charset="0"/>
              </a:rPr>
              <a:t>posisi</a:t>
            </a:r>
            <a:r>
              <a:rPr lang="en-US" altLang="en-US" sz="1500" dirty="0" smtClean="0">
                <a:latin typeface="Rockwell" pitchFamily="18" charset="0"/>
              </a:rPr>
              <a:t> </a:t>
            </a:r>
            <a:r>
              <a:rPr lang="en-US" altLang="en-US" sz="1500" dirty="0" err="1" smtClean="0">
                <a:latin typeface="Rockwell" pitchFamily="18" charset="0"/>
              </a:rPr>
              <a:t>sumber</a:t>
            </a:r>
            <a:r>
              <a:rPr lang="en-US" altLang="en-US" sz="1500" dirty="0" smtClean="0">
                <a:latin typeface="Rockwell" pitchFamily="18" charset="0"/>
              </a:rPr>
              <a:t> </a:t>
            </a:r>
            <a:r>
              <a:rPr lang="en-US" altLang="en-US" sz="1500" dirty="0" err="1" smtClean="0">
                <a:latin typeface="Rockwell" pitchFamily="18" charset="0"/>
              </a:rPr>
              <a:t>cahaya</a:t>
            </a:r>
            <a:r>
              <a:rPr lang="en-US" altLang="en-US" sz="1500" dirty="0" smtClean="0">
                <a:latin typeface="Rockwell" pitchFamily="18" charset="0"/>
              </a:rPr>
              <a:t>. </a:t>
            </a:r>
          </a:p>
          <a:p>
            <a:pPr lvl="1" eaLnBrk="1" hangingPunct="1">
              <a:lnSpc>
                <a:spcPct val="80000"/>
              </a:lnSpc>
            </a:pPr>
            <a:r>
              <a:rPr lang="en-US" altLang="en-US" sz="1500" dirty="0" err="1" smtClean="0">
                <a:latin typeface="Rockwell" pitchFamily="18" charset="0"/>
              </a:rPr>
              <a:t>Tipe</a:t>
            </a:r>
            <a:r>
              <a:rPr lang="en-US" altLang="en-US" sz="1500" dirty="0" smtClean="0">
                <a:latin typeface="Rockwell" pitchFamily="18" charset="0"/>
              </a:rPr>
              <a:t> </a:t>
            </a:r>
            <a:r>
              <a:rPr lang="en-US" altLang="en-US" sz="1500" dirty="0" err="1" smtClean="0">
                <a:latin typeface="Rockwell" pitchFamily="18" charset="0"/>
              </a:rPr>
              <a:t>ini</a:t>
            </a:r>
            <a:r>
              <a:rPr lang="en-US" altLang="en-US" sz="1500" dirty="0" smtClean="0">
                <a:latin typeface="Rockwell" pitchFamily="18" charset="0"/>
              </a:rPr>
              <a:t> </a:t>
            </a:r>
            <a:r>
              <a:rPr lang="en-US" altLang="en-US" sz="1500" dirty="0" err="1" smtClean="0">
                <a:latin typeface="Rockwell" pitchFamily="18" charset="0"/>
              </a:rPr>
              <a:t>mirip</a:t>
            </a:r>
            <a:r>
              <a:rPr lang="en-US" altLang="en-US" sz="1500" dirty="0" smtClean="0">
                <a:latin typeface="Rockwell" pitchFamily="18" charset="0"/>
              </a:rPr>
              <a:t> </a:t>
            </a:r>
            <a:r>
              <a:rPr lang="en-US" altLang="en-US" sz="1500" dirty="0" err="1" smtClean="0">
                <a:latin typeface="Rockwell" pitchFamily="18" charset="0"/>
              </a:rPr>
              <a:t>seperti</a:t>
            </a:r>
            <a:r>
              <a:rPr lang="en-US" altLang="en-US" sz="1500" dirty="0" smtClean="0">
                <a:latin typeface="Rockwell" pitchFamily="18" charset="0"/>
              </a:rPr>
              <a:t> </a:t>
            </a:r>
            <a:r>
              <a:rPr lang="en-US" altLang="en-US" sz="1500" dirty="0" err="1" smtClean="0">
                <a:latin typeface="Rockwell" pitchFamily="18" charset="0"/>
              </a:rPr>
              <a:t>lampu</a:t>
            </a:r>
            <a:r>
              <a:rPr lang="en-US" altLang="en-US" sz="1500" dirty="0" smtClean="0">
                <a:latin typeface="Rockwell" pitchFamily="18" charset="0"/>
              </a:rPr>
              <a:t> </a:t>
            </a:r>
            <a:r>
              <a:rPr lang="en-US" altLang="en-US" sz="1500" dirty="0" err="1" smtClean="0">
                <a:latin typeface="Rockwell" pitchFamily="18" charset="0"/>
              </a:rPr>
              <a:t>pijar</a:t>
            </a:r>
            <a:r>
              <a:rPr lang="en-US" altLang="en-US" sz="1500" dirty="0" smtClean="0">
                <a:latin typeface="Rockwell" pitchFamily="18" charset="0"/>
              </a:rPr>
              <a:t> </a:t>
            </a:r>
            <a:r>
              <a:rPr lang="en-US" altLang="en-US" sz="1500" dirty="0" err="1" smtClean="0">
                <a:latin typeface="Rockwell" pitchFamily="18" charset="0"/>
              </a:rPr>
              <a:t>dalam</a:t>
            </a:r>
            <a:r>
              <a:rPr lang="en-US" altLang="en-US" sz="1500" dirty="0" smtClean="0">
                <a:latin typeface="Rockwell" pitchFamily="18" charset="0"/>
              </a:rPr>
              <a:t> </a:t>
            </a:r>
            <a:r>
              <a:rPr lang="en-US" altLang="en-US" sz="1500" dirty="0" err="1" smtClean="0">
                <a:latin typeface="Rockwell" pitchFamily="18" charset="0"/>
              </a:rPr>
              <a:t>dunia</a:t>
            </a:r>
            <a:r>
              <a:rPr lang="en-US" altLang="en-US" sz="1500" dirty="0" smtClean="0">
                <a:latin typeface="Rockwell" pitchFamily="18" charset="0"/>
              </a:rPr>
              <a:t> </a:t>
            </a:r>
            <a:r>
              <a:rPr lang="en-US" altLang="en-US" sz="1500" dirty="0" err="1" smtClean="0">
                <a:latin typeface="Rockwell" pitchFamily="18" charset="0"/>
              </a:rPr>
              <a:t>nyata</a:t>
            </a:r>
            <a:r>
              <a:rPr lang="en-US" altLang="en-US" sz="1500" dirty="0" smtClean="0">
                <a:latin typeface="Rockwell" pitchFamily="18" charset="0"/>
              </a:rPr>
              <a:t>.</a:t>
            </a:r>
            <a:r>
              <a:rPr lang="en-US" altLang="en-US" sz="1500" i="1" dirty="0" smtClean="0">
                <a:latin typeface="Rockwell" pitchFamily="18" charset="0"/>
              </a:rPr>
              <a:t> </a:t>
            </a:r>
            <a:endParaRPr lang="en-US" altLang="en-US" sz="1500" dirty="0" smtClean="0">
              <a:latin typeface="Rockwell" pitchFamily="18" charset="0"/>
            </a:endParaRPr>
          </a:p>
          <a:p>
            <a:pPr eaLnBrk="1" hangingPunct="1">
              <a:lnSpc>
                <a:spcPct val="80000"/>
              </a:lnSpc>
            </a:pPr>
            <a:r>
              <a:rPr lang="en-US" altLang="en-US" sz="1700" b="1" i="1" dirty="0" smtClean="0">
                <a:solidFill>
                  <a:srgbClr val="FF3300"/>
                </a:solidFill>
                <a:latin typeface="Rockwell" pitchFamily="18" charset="0"/>
              </a:rPr>
              <a:t>spotlight</a:t>
            </a:r>
            <a:r>
              <a:rPr lang="en-US" altLang="en-US" sz="1700" b="1" dirty="0" smtClean="0">
                <a:solidFill>
                  <a:srgbClr val="FF3300"/>
                </a:solidFill>
                <a:latin typeface="Rockwell" pitchFamily="18" charset="0"/>
              </a:rPr>
              <a:t> </a:t>
            </a:r>
          </a:p>
          <a:p>
            <a:pPr lvl="1" eaLnBrk="1" hangingPunct="1">
              <a:lnSpc>
                <a:spcPct val="80000"/>
              </a:lnSpc>
            </a:pPr>
            <a:r>
              <a:rPr lang="en-US" altLang="en-US" sz="1500" dirty="0" err="1" smtClean="0">
                <a:latin typeface="Rockwell" pitchFamily="18" charset="0"/>
              </a:rPr>
              <a:t>memancarkan</a:t>
            </a:r>
            <a:r>
              <a:rPr lang="en-US" altLang="en-US" sz="1500" dirty="0" smtClean="0">
                <a:latin typeface="Rockwell" pitchFamily="18" charset="0"/>
              </a:rPr>
              <a:t> </a:t>
            </a:r>
            <a:r>
              <a:rPr lang="en-US" altLang="en-US" sz="1500" dirty="0" err="1" smtClean="0">
                <a:latin typeface="Rockwell" pitchFamily="18" charset="0"/>
              </a:rPr>
              <a:t>cahaya</a:t>
            </a:r>
            <a:r>
              <a:rPr lang="en-US" altLang="en-US" sz="1500" dirty="0" smtClean="0">
                <a:latin typeface="Rockwell" pitchFamily="18" charset="0"/>
              </a:rPr>
              <a:t> </a:t>
            </a:r>
            <a:r>
              <a:rPr lang="en-US" altLang="en-US" sz="1500" dirty="0" err="1" smtClean="0">
                <a:latin typeface="Rockwell" pitchFamily="18" charset="0"/>
              </a:rPr>
              <a:t>ke</a:t>
            </a:r>
            <a:r>
              <a:rPr lang="en-US" altLang="en-US" sz="1500" dirty="0" smtClean="0">
                <a:latin typeface="Rockwell" pitchFamily="18" charset="0"/>
              </a:rPr>
              <a:t> </a:t>
            </a:r>
            <a:r>
              <a:rPr lang="en-US" altLang="en-US" sz="1500" dirty="0" err="1" smtClean="0">
                <a:latin typeface="Rockwell" pitchFamily="18" charset="0"/>
              </a:rPr>
              <a:t>daerah</a:t>
            </a:r>
            <a:r>
              <a:rPr lang="en-US" altLang="en-US" sz="1500" dirty="0" smtClean="0">
                <a:latin typeface="Rockwell" pitchFamily="18" charset="0"/>
              </a:rPr>
              <a:t> </a:t>
            </a:r>
            <a:r>
              <a:rPr lang="en-US" altLang="en-US" sz="1500" dirty="0" err="1" smtClean="0">
                <a:latin typeface="Rockwell" pitchFamily="18" charset="0"/>
              </a:rPr>
              <a:t>tertentu</a:t>
            </a:r>
            <a:r>
              <a:rPr lang="en-US" altLang="en-US" sz="1500" dirty="0" smtClean="0">
                <a:latin typeface="Rockwell" pitchFamily="18" charset="0"/>
              </a:rPr>
              <a:t>  </a:t>
            </a:r>
            <a:r>
              <a:rPr lang="en-US" altLang="en-US" sz="1500" dirty="0" err="1" smtClean="0">
                <a:latin typeface="Rockwell" pitchFamily="18" charset="0"/>
              </a:rPr>
              <a:t>dalam</a:t>
            </a:r>
            <a:r>
              <a:rPr lang="en-US" altLang="en-US" sz="1500" dirty="0" smtClean="0">
                <a:latin typeface="Rockwell" pitchFamily="18" charset="0"/>
              </a:rPr>
              <a:t> </a:t>
            </a:r>
            <a:r>
              <a:rPr lang="en-US" altLang="en-US" sz="1500" dirty="0" err="1" smtClean="0">
                <a:latin typeface="Rockwell" pitchFamily="18" charset="0"/>
              </a:rPr>
              <a:t>bentuk</a:t>
            </a:r>
            <a:r>
              <a:rPr lang="en-US" altLang="en-US" sz="1500" dirty="0" smtClean="0">
                <a:latin typeface="Rockwell" pitchFamily="18" charset="0"/>
              </a:rPr>
              <a:t> </a:t>
            </a:r>
            <a:r>
              <a:rPr lang="en-US" altLang="en-US" sz="1500" dirty="0" err="1" smtClean="0">
                <a:latin typeface="Rockwell" pitchFamily="18" charset="0"/>
              </a:rPr>
              <a:t>kerucut</a:t>
            </a:r>
            <a:r>
              <a:rPr lang="en-US" altLang="en-US" sz="1500" dirty="0" smtClean="0">
                <a:latin typeface="Rockwell" pitchFamily="18" charset="0"/>
              </a:rPr>
              <a:t>. </a:t>
            </a:r>
            <a:r>
              <a:rPr lang="en-US" altLang="en-US" sz="1500" dirty="0" err="1" smtClean="0">
                <a:latin typeface="Rockwell" pitchFamily="18" charset="0"/>
              </a:rPr>
              <a:t>Sumber</a:t>
            </a:r>
            <a:r>
              <a:rPr lang="en-US" altLang="en-US" sz="1500" dirty="0" smtClean="0">
                <a:latin typeface="Rockwell" pitchFamily="18" charset="0"/>
              </a:rPr>
              <a:t> </a:t>
            </a:r>
            <a:r>
              <a:rPr lang="en-US" altLang="en-US" sz="1500" dirty="0" err="1" smtClean="0">
                <a:latin typeface="Rockwell" pitchFamily="18" charset="0"/>
              </a:rPr>
              <a:t>cahaya</a:t>
            </a:r>
            <a:r>
              <a:rPr lang="en-US" altLang="en-US" sz="1500" dirty="0" smtClean="0">
                <a:latin typeface="Rockwell" pitchFamily="18" charset="0"/>
              </a:rPr>
              <a:t> </a:t>
            </a:r>
            <a:r>
              <a:rPr lang="en-US" altLang="en-US" sz="1500" dirty="0" err="1" smtClean="0">
                <a:latin typeface="Rockwell" pitchFamily="18" charset="0"/>
              </a:rPr>
              <a:t>terletak</a:t>
            </a:r>
            <a:r>
              <a:rPr lang="en-US" altLang="en-US" sz="1500" dirty="0" smtClean="0">
                <a:latin typeface="Rockwell" pitchFamily="18" charset="0"/>
              </a:rPr>
              <a:t> </a:t>
            </a:r>
            <a:r>
              <a:rPr lang="en-US" altLang="en-US" sz="1500" dirty="0" err="1" smtClean="0">
                <a:latin typeface="Rockwell" pitchFamily="18" charset="0"/>
              </a:rPr>
              <a:t>pada</a:t>
            </a:r>
            <a:r>
              <a:rPr lang="en-US" altLang="en-US" sz="1500" dirty="0" smtClean="0">
                <a:latin typeface="Rockwell" pitchFamily="18" charset="0"/>
              </a:rPr>
              <a:t> </a:t>
            </a:r>
            <a:r>
              <a:rPr lang="en-US" altLang="en-US" sz="1500" dirty="0" err="1" smtClean="0">
                <a:latin typeface="Rockwell" pitchFamily="18" charset="0"/>
              </a:rPr>
              <a:t>puncak</a:t>
            </a:r>
            <a:r>
              <a:rPr lang="en-US" altLang="en-US" sz="1500" dirty="0" smtClean="0">
                <a:latin typeface="Rockwell" pitchFamily="18" charset="0"/>
              </a:rPr>
              <a:t> </a:t>
            </a:r>
            <a:r>
              <a:rPr lang="en-US" altLang="en-US" sz="1500" dirty="0" err="1" smtClean="0">
                <a:latin typeface="Rockwell" pitchFamily="18" charset="0"/>
              </a:rPr>
              <a:t>kerucut</a:t>
            </a:r>
            <a:r>
              <a:rPr lang="en-US" altLang="en-US" sz="1500" dirty="0" smtClean="0">
                <a:latin typeface="Rockwell" pitchFamily="18" charset="0"/>
              </a:rPr>
              <a:t>. </a:t>
            </a:r>
          </a:p>
          <a:p>
            <a:pPr lvl="1" eaLnBrk="1" hangingPunct="1">
              <a:lnSpc>
                <a:spcPct val="80000"/>
              </a:lnSpc>
            </a:pPr>
            <a:r>
              <a:rPr lang="en-US" altLang="en-US" sz="1500" dirty="0" err="1" smtClean="0">
                <a:latin typeface="Rockwell" pitchFamily="18" charset="0"/>
              </a:rPr>
              <a:t>Hanya</a:t>
            </a:r>
            <a:r>
              <a:rPr lang="en-US" altLang="en-US" sz="1500" dirty="0" smtClean="0">
                <a:latin typeface="Rockwell" pitchFamily="18" charset="0"/>
              </a:rPr>
              <a:t> </a:t>
            </a:r>
            <a:r>
              <a:rPr lang="en-US" altLang="en-US" sz="1500" dirty="0" err="1" smtClean="0">
                <a:latin typeface="Rockwell" pitchFamily="18" charset="0"/>
              </a:rPr>
              <a:t>objek-objek</a:t>
            </a:r>
            <a:r>
              <a:rPr lang="en-US" altLang="en-US" sz="1500" dirty="0" smtClean="0">
                <a:latin typeface="Rockwell" pitchFamily="18" charset="0"/>
              </a:rPr>
              <a:t> yang </a:t>
            </a:r>
            <a:r>
              <a:rPr lang="en-US" altLang="en-US" sz="1500" dirty="0" err="1" smtClean="0">
                <a:latin typeface="Rockwell" pitchFamily="18" charset="0"/>
              </a:rPr>
              <a:t>terletak</a:t>
            </a:r>
            <a:r>
              <a:rPr lang="en-US" altLang="en-US" sz="1500" dirty="0" smtClean="0">
                <a:latin typeface="Rockwell" pitchFamily="18" charset="0"/>
              </a:rPr>
              <a:t> </a:t>
            </a:r>
            <a:r>
              <a:rPr lang="en-US" altLang="en-US" sz="1500" dirty="0" err="1" smtClean="0">
                <a:latin typeface="Rockwell" pitchFamily="18" charset="0"/>
              </a:rPr>
              <a:t>pada</a:t>
            </a:r>
            <a:r>
              <a:rPr lang="en-US" altLang="en-US" sz="1500" dirty="0" smtClean="0">
                <a:latin typeface="Rockwell" pitchFamily="18" charset="0"/>
              </a:rPr>
              <a:t> </a:t>
            </a:r>
            <a:r>
              <a:rPr lang="en-US" altLang="en-US" sz="1500" dirty="0" err="1" smtClean="0">
                <a:latin typeface="Rockwell" pitchFamily="18" charset="0"/>
              </a:rPr>
              <a:t>daerah</a:t>
            </a:r>
            <a:r>
              <a:rPr lang="en-US" altLang="en-US" sz="1500" dirty="0" smtClean="0">
                <a:latin typeface="Rockwell" pitchFamily="18" charset="0"/>
              </a:rPr>
              <a:t> </a:t>
            </a:r>
            <a:r>
              <a:rPr lang="en-US" altLang="en-US" sz="1500" dirty="0" err="1" smtClean="0">
                <a:latin typeface="Rockwell" pitchFamily="18" charset="0"/>
              </a:rPr>
              <a:t>kerucut</a:t>
            </a:r>
            <a:r>
              <a:rPr lang="en-US" altLang="en-US" sz="1500" dirty="0" smtClean="0">
                <a:latin typeface="Rockwell" pitchFamily="18" charset="0"/>
              </a:rPr>
              <a:t> </a:t>
            </a:r>
            <a:r>
              <a:rPr lang="en-US" altLang="en-US" sz="1500" dirty="0" err="1" smtClean="0">
                <a:latin typeface="Rockwell" pitchFamily="18" charset="0"/>
              </a:rPr>
              <a:t>tersebut</a:t>
            </a:r>
            <a:r>
              <a:rPr lang="en-US" altLang="en-US" sz="1500" dirty="0" smtClean="0">
                <a:latin typeface="Rockwell" pitchFamily="18" charset="0"/>
              </a:rPr>
              <a:t> yang </a:t>
            </a:r>
            <a:r>
              <a:rPr lang="en-US" altLang="en-US" sz="1500" dirty="0" err="1" smtClean="0">
                <a:latin typeface="Rockwell" pitchFamily="18" charset="0"/>
              </a:rPr>
              <a:t>akan</a:t>
            </a:r>
            <a:r>
              <a:rPr lang="en-US" altLang="en-US" sz="1500" dirty="0" smtClean="0">
                <a:latin typeface="Rockwell" pitchFamily="18" charset="0"/>
              </a:rPr>
              <a:t> </a:t>
            </a:r>
            <a:r>
              <a:rPr lang="en-US" altLang="en-US" sz="1500" dirty="0" err="1" smtClean="0">
                <a:latin typeface="Rockwell" pitchFamily="18" charset="0"/>
              </a:rPr>
              <a:t>nampak</a:t>
            </a:r>
            <a:r>
              <a:rPr lang="en-US" altLang="en-US" sz="1500" dirty="0" smtClean="0">
                <a:latin typeface="Rockwell" pitchFamily="18" charset="0"/>
              </a:rPr>
              <a:t>.</a:t>
            </a:r>
          </a:p>
          <a:p>
            <a:pPr eaLnBrk="1" hangingPunct="1">
              <a:lnSpc>
                <a:spcPct val="80000"/>
              </a:lnSpc>
            </a:pPr>
            <a:r>
              <a:rPr lang="en-US" altLang="en-US" sz="1700" b="1" i="1" dirty="0" smtClean="0">
                <a:solidFill>
                  <a:srgbClr val="FF3300"/>
                </a:solidFill>
                <a:latin typeface="Rockwell" pitchFamily="18" charset="0"/>
              </a:rPr>
              <a:t>ambient light</a:t>
            </a:r>
            <a:r>
              <a:rPr lang="en-US" altLang="en-US" sz="1700" dirty="0" smtClean="0">
                <a:latin typeface="Rockwell" pitchFamily="18" charset="0"/>
              </a:rPr>
              <a:t> </a:t>
            </a:r>
          </a:p>
          <a:p>
            <a:pPr lvl="1" eaLnBrk="1" hangingPunct="1">
              <a:lnSpc>
                <a:spcPct val="80000"/>
              </a:lnSpc>
            </a:pPr>
            <a:r>
              <a:rPr lang="en-US" altLang="en-US" sz="1500" dirty="0" err="1" smtClean="0">
                <a:latin typeface="Rockwell" pitchFamily="18" charset="0"/>
              </a:rPr>
              <a:t>cahaya</a:t>
            </a:r>
            <a:r>
              <a:rPr lang="en-US" altLang="en-US" sz="1500" dirty="0" smtClean="0">
                <a:latin typeface="Rockwell" pitchFamily="18" charset="0"/>
              </a:rPr>
              <a:t> </a:t>
            </a:r>
            <a:r>
              <a:rPr lang="en-US" altLang="en-US" sz="1500" dirty="0" err="1" smtClean="0">
                <a:latin typeface="Rockwell" pitchFamily="18" charset="0"/>
              </a:rPr>
              <a:t>latar</a:t>
            </a:r>
            <a:r>
              <a:rPr lang="en-US" altLang="en-US" sz="1500" dirty="0" smtClean="0">
                <a:latin typeface="Rockwell" pitchFamily="18" charset="0"/>
              </a:rPr>
              <a:t>/</a:t>
            </a:r>
            <a:r>
              <a:rPr lang="en-US" altLang="en-US" sz="1500" dirty="0" err="1" smtClean="0">
                <a:latin typeface="Rockwell" pitchFamily="18" charset="0"/>
              </a:rPr>
              <a:t>alam</a:t>
            </a:r>
            <a:r>
              <a:rPr lang="en-US" altLang="en-US" sz="1500" dirty="0" smtClean="0">
                <a:latin typeface="Rockwell" pitchFamily="18" charset="0"/>
              </a:rPr>
              <a:t>. </a:t>
            </a:r>
            <a:r>
              <a:rPr lang="en-US" altLang="en-US" sz="1500" dirty="0" err="1" smtClean="0">
                <a:latin typeface="Rockwell" pitchFamily="18" charset="0"/>
              </a:rPr>
              <a:t>Cahaya</a:t>
            </a:r>
            <a:r>
              <a:rPr lang="en-US" altLang="en-US" sz="1500" dirty="0" smtClean="0">
                <a:latin typeface="Rockwell" pitchFamily="18" charset="0"/>
              </a:rPr>
              <a:t> </a:t>
            </a:r>
            <a:r>
              <a:rPr lang="en-US" altLang="en-US" sz="1500" dirty="0" err="1" smtClean="0">
                <a:latin typeface="Rockwell" pitchFamily="18" charset="0"/>
              </a:rPr>
              <a:t>ini</a:t>
            </a:r>
            <a:r>
              <a:rPr lang="en-US" altLang="en-US" sz="1500" dirty="0" smtClean="0">
                <a:latin typeface="Rockwell" pitchFamily="18" charset="0"/>
              </a:rPr>
              <a:t> </a:t>
            </a:r>
            <a:r>
              <a:rPr lang="en-US" altLang="en-US" sz="1500" dirty="0" err="1" smtClean="0">
                <a:latin typeface="Rockwell" pitchFamily="18" charset="0"/>
              </a:rPr>
              <a:t>diterima</a:t>
            </a:r>
            <a:r>
              <a:rPr lang="en-US" altLang="en-US" sz="1500" dirty="0" smtClean="0">
                <a:latin typeface="Rockwell" pitchFamily="18" charset="0"/>
              </a:rPr>
              <a:t> </a:t>
            </a:r>
            <a:r>
              <a:rPr lang="en-US" altLang="en-US" sz="1500" dirty="0" err="1" smtClean="0">
                <a:latin typeface="Rockwell" pitchFamily="18" charset="0"/>
              </a:rPr>
              <a:t>dengan</a:t>
            </a:r>
            <a:r>
              <a:rPr lang="en-US" altLang="en-US" sz="1500" dirty="0" smtClean="0">
                <a:latin typeface="Rockwell" pitchFamily="18" charset="0"/>
              </a:rPr>
              <a:t> </a:t>
            </a:r>
            <a:r>
              <a:rPr lang="en-US" altLang="en-US" sz="1500" dirty="0" err="1" smtClean="0">
                <a:latin typeface="Rockwell" pitchFamily="18" charset="0"/>
              </a:rPr>
              <a:t>intensitas</a:t>
            </a:r>
            <a:r>
              <a:rPr lang="en-US" altLang="en-US" sz="1500" dirty="0" smtClean="0">
                <a:latin typeface="Rockwell" pitchFamily="18" charset="0"/>
              </a:rPr>
              <a:t> yang </a:t>
            </a:r>
            <a:r>
              <a:rPr lang="en-US" altLang="en-US" sz="1500" dirty="0" err="1" smtClean="0">
                <a:latin typeface="Rockwell" pitchFamily="18" charset="0"/>
              </a:rPr>
              <a:t>sama</a:t>
            </a:r>
            <a:r>
              <a:rPr lang="en-US" altLang="en-US" sz="1500" dirty="0" smtClean="0">
                <a:latin typeface="Rockwell" pitchFamily="18" charset="0"/>
              </a:rPr>
              <a:t> </a:t>
            </a:r>
            <a:r>
              <a:rPr lang="en-US" altLang="en-US" sz="1500" dirty="0" err="1" smtClean="0">
                <a:latin typeface="Rockwell" pitchFamily="18" charset="0"/>
              </a:rPr>
              <a:t>oleh</a:t>
            </a:r>
            <a:r>
              <a:rPr lang="en-US" altLang="en-US" sz="1500" dirty="0" smtClean="0">
                <a:latin typeface="Rockwell" pitchFamily="18" charset="0"/>
              </a:rPr>
              <a:t> </a:t>
            </a:r>
            <a:r>
              <a:rPr lang="en-US" altLang="en-US" sz="1500" dirty="0" err="1" smtClean="0">
                <a:latin typeface="Rockwell" pitchFamily="18" charset="0"/>
              </a:rPr>
              <a:t>setiap</a:t>
            </a:r>
            <a:r>
              <a:rPr lang="en-US" altLang="en-US" sz="1500" dirty="0" smtClean="0">
                <a:latin typeface="Rockwell" pitchFamily="18" charset="0"/>
              </a:rPr>
              <a:t> </a:t>
            </a:r>
            <a:r>
              <a:rPr lang="en-US" altLang="en-US" sz="1500" dirty="0" err="1" smtClean="0">
                <a:latin typeface="Rockwell" pitchFamily="18" charset="0"/>
              </a:rPr>
              <a:t>permukaan</a:t>
            </a:r>
            <a:r>
              <a:rPr lang="en-US" altLang="en-US" sz="1500" dirty="0" smtClean="0">
                <a:latin typeface="Rockwell" pitchFamily="18" charset="0"/>
              </a:rPr>
              <a:t> </a:t>
            </a:r>
            <a:r>
              <a:rPr lang="en-US" altLang="en-US" sz="1500" dirty="0" err="1" smtClean="0">
                <a:latin typeface="Rockwell" pitchFamily="18" charset="0"/>
              </a:rPr>
              <a:t>pada</a:t>
            </a:r>
            <a:r>
              <a:rPr lang="en-US" altLang="en-US" sz="1500" dirty="0" smtClean="0">
                <a:latin typeface="Rockwell" pitchFamily="18" charset="0"/>
              </a:rPr>
              <a:t> </a:t>
            </a:r>
            <a:r>
              <a:rPr lang="en-US" altLang="en-US" sz="1500" dirty="0" err="1" smtClean="0">
                <a:latin typeface="Rockwell" pitchFamily="18" charset="0"/>
              </a:rPr>
              <a:t>benda</a:t>
            </a:r>
            <a:r>
              <a:rPr lang="en-US" altLang="en-US" sz="1500" dirty="0" smtClean="0">
                <a:latin typeface="Rockwell" pitchFamily="18" charset="0"/>
              </a:rPr>
              <a:t>. </a:t>
            </a:r>
            <a:r>
              <a:rPr lang="en-US" altLang="en-US" sz="1500" dirty="0" err="1" smtClean="0">
                <a:latin typeface="Rockwell" pitchFamily="18" charset="0"/>
              </a:rPr>
              <a:t>Cahaya</a:t>
            </a:r>
            <a:r>
              <a:rPr lang="en-US" altLang="en-US" sz="1500" dirty="0" smtClean="0">
                <a:latin typeface="Rockwell" pitchFamily="18" charset="0"/>
              </a:rPr>
              <a:t> </a:t>
            </a:r>
            <a:r>
              <a:rPr lang="en-US" altLang="en-US" sz="1500" dirty="0" err="1" smtClean="0">
                <a:latin typeface="Rockwell" pitchFamily="18" charset="0"/>
              </a:rPr>
              <a:t>latar</a:t>
            </a:r>
            <a:r>
              <a:rPr lang="en-US" altLang="en-US" sz="1500" dirty="0" smtClean="0">
                <a:latin typeface="Rockwell" pitchFamily="18" charset="0"/>
              </a:rPr>
              <a:t> </a:t>
            </a:r>
            <a:r>
              <a:rPr lang="en-US" altLang="en-US" sz="1500" dirty="0" err="1" smtClean="0">
                <a:latin typeface="Rockwell" pitchFamily="18" charset="0"/>
              </a:rPr>
              <a:t>tersebut</a:t>
            </a:r>
            <a:r>
              <a:rPr lang="en-US" altLang="en-US" sz="1500" dirty="0" smtClean="0">
                <a:latin typeface="Rockwell" pitchFamily="18" charset="0"/>
              </a:rPr>
              <a:t> </a:t>
            </a:r>
            <a:r>
              <a:rPr lang="en-US" altLang="en-US" sz="1500" dirty="0" err="1" smtClean="0">
                <a:latin typeface="Rockwell" pitchFamily="18" charset="0"/>
              </a:rPr>
              <a:t>dimodelkan</a:t>
            </a:r>
            <a:r>
              <a:rPr lang="en-US" altLang="en-US" sz="1500" dirty="0" smtClean="0">
                <a:latin typeface="Rockwell" pitchFamily="18" charset="0"/>
              </a:rPr>
              <a:t> </a:t>
            </a:r>
            <a:r>
              <a:rPr lang="en-US" altLang="en-US" sz="1500" dirty="0" err="1" smtClean="0">
                <a:latin typeface="Rockwell" pitchFamily="18" charset="0"/>
              </a:rPr>
              <a:t>mengikuti</a:t>
            </a:r>
            <a:r>
              <a:rPr lang="en-US" altLang="en-US" sz="1500" dirty="0" smtClean="0">
                <a:latin typeface="Rockwell" pitchFamily="18" charset="0"/>
              </a:rPr>
              <a:t> </a:t>
            </a:r>
            <a:r>
              <a:rPr lang="en-US" altLang="en-US" sz="1500" dirty="0" err="1" smtClean="0">
                <a:latin typeface="Rockwell" pitchFamily="18" charset="0"/>
              </a:rPr>
              <a:t>apa</a:t>
            </a:r>
            <a:r>
              <a:rPr lang="en-US" altLang="en-US" sz="1500" dirty="0" smtClean="0">
                <a:latin typeface="Rockwell" pitchFamily="18" charset="0"/>
              </a:rPr>
              <a:t> yang </a:t>
            </a:r>
            <a:r>
              <a:rPr lang="en-US" altLang="en-US" sz="1500" dirty="0" err="1" smtClean="0">
                <a:latin typeface="Rockwell" pitchFamily="18" charset="0"/>
              </a:rPr>
              <a:t>terjadi</a:t>
            </a:r>
            <a:r>
              <a:rPr lang="en-US" altLang="en-US" sz="1500" dirty="0" smtClean="0">
                <a:latin typeface="Rockwell" pitchFamily="18" charset="0"/>
              </a:rPr>
              <a:t> </a:t>
            </a:r>
            <a:r>
              <a:rPr lang="en-US" altLang="en-US" sz="1500" dirty="0" err="1" smtClean="0">
                <a:latin typeface="Rockwell" pitchFamily="18" charset="0"/>
              </a:rPr>
              <a:t>di</a:t>
            </a:r>
            <a:r>
              <a:rPr lang="en-US" altLang="en-US" sz="1500" dirty="0" smtClean="0">
                <a:latin typeface="Rockwell" pitchFamily="18" charset="0"/>
              </a:rPr>
              <a:t> </a:t>
            </a:r>
            <a:r>
              <a:rPr lang="en-US" altLang="en-US" sz="1500" dirty="0" err="1" smtClean="0">
                <a:latin typeface="Rockwell" pitchFamily="18" charset="0"/>
              </a:rPr>
              <a:t>alam</a:t>
            </a:r>
            <a:r>
              <a:rPr lang="en-US" altLang="en-US" sz="1500" dirty="0" smtClean="0">
                <a:latin typeface="Rockwell" pitchFamily="18" charset="0"/>
              </a:rPr>
              <a:t>, </a:t>
            </a:r>
            <a:r>
              <a:rPr lang="en-US" altLang="en-US" sz="1500" dirty="0" err="1" smtClean="0">
                <a:latin typeface="Rockwell" pitchFamily="18" charset="0"/>
              </a:rPr>
              <a:t>dalam</a:t>
            </a:r>
            <a:r>
              <a:rPr lang="en-US" altLang="en-US" sz="1500" dirty="0" smtClean="0">
                <a:latin typeface="Rockwell" pitchFamily="18" charset="0"/>
              </a:rPr>
              <a:t> </a:t>
            </a:r>
            <a:r>
              <a:rPr lang="en-US" altLang="en-US" sz="1500" dirty="0" err="1" smtClean="0">
                <a:latin typeface="Rockwell" pitchFamily="18" charset="0"/>
              </a:rPr>
              <a:t>keadaan</a:t>
            </a:r>
            <a:r>
              <a:rPr lang="en-US" altLang="en-US" sz="1500" dirty="0" smtClean="0">
                <a:latin typeface="Rockwell" pitchFamily="18" charset="0"/>
              </a:rPr>
              <a:t> </a:t>
            </a:r>
            <a:r>
              <a:rPr lang="en-US" altLang="en-US" sz="1500" dirty="0" err="1" smtClean="0">
                <a:latin typeface="Rockwell" pitchFamily="18" charset="0"/>
              </a:rPr>
              <a:t>tanpa</a:t>
            </a:r>
            <a:r>
              <a:rPr lang="en-US" altLang="en-US" sz="1500" dirty="0" smtClean="0">
                <a:latin typeface="Rockwell" pitchFamily="18" charset="0"/>
              </a:rPr>
              <a:t> </a:t>
            </a:r>
            <a:r>
              <a:rPr lang="en-US" altLang="en-US" sz="1500" dirty="0" err="1" smtClean="0">
                <a:latin typeface="Rockwell" pitchFamily="18" charset="0"/>
              </a:rPr>
              <a:t>sumber</a:t>
            </a:r>
            <a:r>
              <a:rPr lang="en-US" altLang="en-US" sz="1500" dirty="0" smtClean="0">
                <a:latin typeface="Rockwell" pitchFamily="18" charset="0"/>
              </a:rPr>
              <a:t> </a:t>
            </a:r>
            <a:r>
              <a:rPr lang="en-US" altLang="en-US" sz="1500" dirty="0" err="1" smtClean="0">
                <a:latin typeface="Rockwell" pitchFamily="18" charset="0"/>
              </a:rPr>
              <a:t>cahaya</a:t>
            </a:r>
            <a:r>
              <a:rPr lang="en-US" altLang="en-US" sz="1500" dirty="0" smtClean="0">
                <a:latin typeface="Rockwell" pitchFamily="18" charset="0"/>
              </a:rPr>
              <a:t> </a:t>
            </a:r>
            <a:r>
              <a:rPr lang="en-US" altLang="en-US" sz="1500" dirty="0" err="1" smtClean="0">
                <a:latin typeface="Rockwell" pitchFamily="18" charset="0"/>
              </a:rPr>
              <a:t>sekalipun</a:t>
            </a:r>
            <a:r>
              <a:rPr lang="en-US" altLang="en-US" sz="1500" dirty="0" smtClean="0">
                <a:latin typeface="Rockwell" pitchFamily="18" charset="0"/>
              </a:rPr>
              <a:t>, </a:t>
            </a:r>
            <a:r>
              <a:rPr lang="en-US" altLang="en-US" sz="1500" dirty="0" err="1" smtClean="0">
                <a:latin typeface="Rockwell" pitchFamily="18" charset="0"/>
              </a:rPr>
              <a:t>benda</a:t>
            </a:r>
            <a:r>
              <a:rPr lang="en-US" altLang="en-US" sz="1500" dirty="0" smtClean="0">
                <a:latin typeface="Rockwell" pitchFamily="18" charset="0"/>
              </a:rPr>
              <a:t> </a:t>
            </a:r>
            <a:r>
              <a:rPr lang="en-US" altLang="en-US" sz="1500" dirty="0" err="1" smtClean="0">
                <a:latin typeface="Rockwell" pitchFamily="18" charset="0"/>
              </a:rPr>
              <a:t>masih</a:t>
            </a:r>
            <a:r>
              <a:rPr lang="en-US" altLang="en-US" sz="1500" dirty="0" smtClean="0">
                <a:latin typeface="Rockwell" pitchFamily="18" charset="0"/>
              </a:rPr>
              <a:t> </a:t>
            </a:r>
            <a:r>
              <a:rPr lang="en-US" altLang="en-US" sz="1500" dirty="0" err="1" smtClean="0">
                <a:latin typeface="Rockwell" pitchFamily="18" charset="0"/>
              </a:rPr>
              <a:t>dapat</a:t>
            </a:r>
            <a:r>
              <a:rPr lang="en-US" altLang="en-US" sz="1500" dirty="0" smtClean="0">
                <a:latin typeface="Rockwell" pitchFamily="18" charset="0"/>
              </a:rPr>
              <a:t> </a:t>
            </a:r>
            <a:r>
              <a:rPr lang="en-US" altLang="en-US" sz="1500" dirty="0" err="1" smtClean="0">
                <a:latin typeface="Rockwell" pitchFamily="18" charset="0"/>
              </a:rPr>
              <a:t>dilihat</a:t>
            </a:r>
            <a:r>
              <a:rPr lang="en-US" altLang="en-US" sz="1500" dirty="0" smtClean="0">
                <a:latin typeface="Rockwell" pitchFamily="18" charset="0"/>
              </a:rPr>
              <a:t>.</a:t>
            </a:r>
          </a:p>
          <a:p>
            <a:pPr eaLnBrk="1" hangingPunct="1">
              <a:lnSpc>
                <a:spcPct val="80000"/>
              </a:lnSpc>
            </a:pPr>
            <a:r>
              <a:rPr lang="en-US" altLang="en-US" sz="1700" b="1" i="1" dirty="0" smtClean="0">
                <a:solidFill>
                  <a:srgbClr val="FF3300"/>
                </a:solidFill>
                <a:latin typeface="Rockwell" pitchFamily="18" charset="0"/>
              </a:rPr>
              <a:t>directional light</a:t>
            </a:r>
            <a:r>
              <a:rPr lang="en-US" altLang="en-US" sz="1700" b="1" dirty="0" smtClean="0">
                <a:latin typeface="Rockwell" pitchFamily="18" charset="0"/>
              </a:rPr>
              <a:t> </a:t>
            </a:r>
          </a:p>
          <a:p>
            <a:pPr lvl="1" eaLnBrk="1" hangingPunct="1">
              <a:lnSpc>
                <a:spcPct val="80000"/>
              </a:lnSpc>
            </a:pPr>
            <a:r>
              <a:rPr lang="en-US" altLang="en-US" sz="1500" dirty="0" err="1" smtClean="0">
                <a:latin typeface="Rockwell" pitchFamily="18" charset="0"/>
              </a:rPr>
              <a:t>memancarkan</a:t>
            </a:r>
            <a:r>
              <a:rPr lang="en-US" altLang="en-US" sz="1500" dirty="0" smtClean="0">
                <a:latin typeface="Rockwell" pitchFamily="18" charset="0"/>
              </a:rPr>
              <a:t> </a:t>
            </a:r>
            <a:r>
              <a:rPr lang="en-US" altLang="en-US" sz="1500" dirty="0" err="1" smtClean="0">
                <a:latin typeface="Rockwell" pitchFamily="18" charset="0"/>
              </a:rPr>
              <a:t>cahaya</a:t>
            </a:r>
            <a:r>
              <a:rPr lang="en-US" altLang="en-US" sz="1500" dirty="0" smtClean="0">
                <a:latin typeface="Rockwell" pitchFamily="18" charset="0"/>
              </a:rPr>
              <a:t> </a:t>
            </a:r>
            <a:r>
              <a:rPr lang="en-US" altLang="en-US" sz="1500" dirty="0" err="1" smtClean="0">
                <a:latin typeface="Rockwell" pitchFamily="18" charset="0"/>
              </a:rPr>
              <a:t>dengan</a:t>
            </a:r>
            <a:r>
              <a:rPr lang="en-US" altLang="en-US" sz="1500" dirty="0" smtClean="0">
                <a:latin typeface="Rockwell" pitchFamily="18" charset="0"/>
              </a:rPr>
              <a:t> </a:t>
            </a:r>
            <a:r>
              <a:rPr lang="en-US" altLang="en-US" sz="1500" dirty="0" err="1" smtClean="0">
                <a:latin typeface="Rockwell" pitchFamily="18" charset="0"/>
              </a:rPr>
              <a:t>intensitas</a:t>
            </a:r>
            <a:r>
              <a:rPr lang="en-US" altLang="en-US" sz="1500" dirty="0" smtClean="0">
                <a:latin typeface="Rockwell" pitchFamily="18" charset="0"/>
              </a:rPr>
              <a:t> </a:t>
            </a:r>
            <a:r>
              <a:rPr lang="en-US" altLang="en-US" sz="1500" dirty="0" err="1" smtClean="0">
                <a:latin typeface="Rockwell" pitchFamily="18" charset="0"/>
              </a:rPr>
              <a:t>sama</a:t>
            </a:r>
            <a:r>
              <a:rPr lang="en-US" altLang="en-US" sz="1500" dirty="0" smtClean="0">
                <a:latin typeface="Rockwell" pitchFamily="18" charset="0"/>
              </a:rPr>
              <a:t> </a:t>
            </a:r>
            <a:r>
              <a:rPr lang="en-US" altLang="en-US" sz="1500" dirty="0" err="1" smtClean="0">
                <a:latin typeface="Rockwell" pitchFamily="18" charset="0"/>
              </a:rPr>
              <a:t>ke</a:t>
            </a:r>
            <a:r>
              <a:rPr lang="en-US" altLang="en-US" sz="1500" dirty="0" smtClean="0">
                <a:latin typeface="Rockwell" pitchFamily="18" charset="0"/>
              </a:rPr>
              <a:t> </a:t>
            </a:r>
            <a:r>
              <a:rPr lang="en-US" altLang="en-US" sz="1500" dirty="0" err="1" smtClean="0">
                <a:latin typeface="Rockwell" pitchFamily="18" charset="0"/>
              </a:rPr>
              <a:t>suatu</a:t>
            </a:r>
            <a:r>
              <a:rPr lang="en-US" altLang="en-US" sz="1500" dirty="0" smtClean="0">
                <a:latin typeface="Rockwell" pitchFamily="18" charset="0"/>
              </a:rPr>
              <a:t> </a:t>
            </a:r>
            <a:r>
              <a:rPr lang="en-US" altLang="en-US" sz="1500" dirty="0" err="1" smtClean="0">
                <a:latin typeface="Rockwell" pitchFamily="18" charset="0"/>
              </a:rPr>
              <a:t>arah</a:t>
            </a:r>
            <a:r>
              <a:rPr lang="en-US" altLang="en-US" sz="1500" dirty="0" smtClean="0">
                <a:latin typeface="Rockwell" pitchFamily="18" charset="0"/>
              </a:rPr>
              <a:t> </a:t>
            </a:r>
            <a:r>
              <a:rPr lang="en-US" altLang="en-US" sz="1500" dirty="0" err="1" smtClean="0">
                <a:latin typeface="Rockwell" pitchFamily="18" charset="0"/>
              </a:rPr>
              <a:t>tertentu</a:t>
            </a:r>
            <a:r>
              <a:rPr lang="en-US" altLang="en-US" sz="1500" dirty="0" smtClean="0">
                <a:latin typeface="Rockwell" pitchFamily="18" charset="0"/>
              </a:rPr>
              <a:t>. </a:t>
            </a:r>
            <a:r>
              <a:rPr lang="en-US" altLang="en-US" sz="1500" dirty="0" err="1" smtClean="0">
                <a:latin typeface="Rockwell" pitchFamily="18" charset="0"/>
              </a:rPr>
              <a:t>Letak</a:t>
            </a:r>
            <a:r>
              <a:rPr lang="en-US" altLang="en-US" sz="1500" dirty="0" smtClean="0">
                <a:latin typeface="Rockwell" pitchFamily="18" charset="0"/>
              </a:rPr>
              <a:t> </a:t>
            </a:r>
            <a:r>
              <a:rPr lang="en-US" altLang="en-US" sz="1500" dirty="0" err="1" smtClean="0">
                <a:latin typeface="Rockwell" pitchFamily="18" charset="0"/>
              </a:rPr>
              <a:t>tidak</a:t>
            </a:r>
            <a:r>
              <a:rPr lang="en-US" altLang="en-US" sz="1500" dirty="0" smtClean="0">
                <a:latin typeface="Rockwell" pitchFamily="18" charset="0"/>
              </a:rPr>
              <a:t> </a:t>
            </a:r>
            <a:r>
              <a:rPr lang="en-US" altLang="en-US" sz="1500" dirty="0" err="1" smtClean="0">
                <a:latin typeface="Rockwell" pitchFamily="18" charset="0"/>
              </a:rPr>
              <a:t>mempengaruhi</a:t>
            </a:r>
            <a:r>
              <a:rPr lang="en-US" altLang="en-US" sz="1500" dirty="0" smtClean="0">
                <a:latin typeface="Rockwell" pitchFamily="18" charset="0"/>
              </a:rPr>
              <a:t> </a:t>
            </a:r>
            <a:r>
              <a:rPr lang="en-US" altLang="en-US" sz="1500" dirty="0" err="1" smtClean="0">
                <a:latin typeface="Rockwell" pitchFamily="18" charset="0"/>
              </a:rPr>
              <a:t>intensitas</a:t>
            </a:r>
            <a:r>
              <a:rPr lang="en-US" altLang="en-US" sz="1500" dirty="0" smtClean="0">
                <a:latin typeface="Rockwell" pitchFamily="18" charset="0"/>
              </a:rPr>
              <a:t> </a:t>
            </a:r>
            <a:r>
              <a:rPr lang="en-US" altLang="en-US" sz="1500" dirty="0" err="1" smtClean="0">
                <a:latin typeface="Rockwell" pitchFamily="18" charset="0"/>
              </a:rPr>
              <a:t>cahayanya</a:t>
            </a:r>
            <a:r>
              <a:rPr lang="en-US" altLang="en-US" sz="1500" dirty="0" smtClean="0">
                <a:latin typeface="Rockwell" pitchFamily="18" charset="0"/>
              </a:rPr>
              <a:t>. </a:t>
            </a:r>
            <a:r>
              <a:rPr lang="en-US" altLang="en-US" sz="1500" dirty="0" err="1" smtClean="0">
                <a:latin typeface="Rockwell" pitchFamily="18" charset="0"/>
              </a:rPr>
              <a:t>Tipe</a:t>
            </a:r>
            <a:r>
              <a:rPr lang="en-US" altLang="en-US" sz="1500" dirty="0" smtClean="0">
                <a:latin typeface="Rockwell" pitchFamily="18" charset="0"/>
              </a:rPr>
              <a:t> </a:t>
            </a:r>
            <a:r>
              <a:rPr lang="en-US" altLang="en-US" sz="1500" dirty="0" err="1" smtClean="0">
                <a:latin typeface="Rockwell" pitchFamily="18" charset="0"/>
              </a:rPr>
              <a:t>ini</a:t>
            </a:r>
            <a:r>
              <a:rPr lang="en-US" altLang="en-US" sz="1500" dirty="0" smtClean="0">
                <a:latin typeface="Rockwell" pitchFamily="18" charset="0"/>
              </a:rPr>
              <a:t> </a:t>
            </a:r>
            <a:r>
              <a:rPr lang="en-US" altLang="en-US" sz="1500" dirty="0" err="1" smtClean="0">
                <a:latin typeface="Rockwell" pitchFamily="18" charset="0"/>
              </a:rPr>
              <a:t>dapat</a:t>
            </a:r>
            <a:r>
              <a:rPr lang="en-US" altLang="en-US" sz="1500" dirty="0" smtClean="0">
                <a:latin typeface="Rockwell" pitchFamily="18" charset="0"/>
              </a:rPr>
              <a:t> </a:t>
            </a:r>
            <a:r>
              <a:rPr lang="en-US" altLang="en-US" sz="1500" dirty="0" err="1" smtClean="0">
                <a:latin typeface="Rockwell" pitchFamily="18" charset="0"/>
              </a:rPr>
              <a:t>menimbulkan</a:t>
            </a:r>
            <a:r>
              <a:rPr lang="en-US" altLang="en-US" sz="1500" dirty="0" smtClean="0">
                <a:latin typeface="Rockwell" pitchFamily="18" charset="0"/>
              </a:rPr>
              <a:t> </a:t>
            </a:r>
            <a:r>
              <a:rPr lang="en-US" altLang="en-US" sz="1500" dirty="0" err="1" smtClean="0">
                <a:latin typeface="Rockwell" pitchFamily="18" charset="0"/>
              </a:rPr>
              <a:t>efek</a:t>
            </a:r>
            <a:r>
              <a:rPr lang="en-US" altLang="en-US" sz="1500" dirty="0" smtClean="0">
                <a:latin typeface="Rockwell" pitchFamily="18" charset="0"/>
              </a:rPr>
              <a:t> </a:t>
            </a:r>
            <a:r>
              <a:rPr lang="en-US" altLang="en-US" sz="1500" dirty="0" err="1" smtClean="0">
                <a:latin typeface="Rockwell" pitchFamily="18" charset="0"/>
              </a:rPr>
              <a:t>seolah-olah</a:t>
            </a:r>
            <a:r>
              <a:rPr lang="en-US" altLang="en-US" sz="1500" dirty="0" smtClean="0">
                <a:latin typeface="Rockwell" pitchFamily="18" charset="0"/>
              </a:rPr>
              <a:t> </a:t>
            </a:r>
            <a:r>
              <a:rPr lang="en-US" altLang="en-US" sz="1500" dirty="0" err="1" smtClean="0">
                <a:latin typeface="Rockwell" pitchFamily="18" charset="0"/>
              </a:rPr>
              <a:t>sumber</a:t>
            </a:r>
            <a:r>
              <a:rPr lang="en-US" altLang="en-US" sz="1500" dirty="0" smtClean="0">
                <a:latin typeface="Rockwell" pitchFamily="18" charset="0"/>
              </a:rPr>
              <a:t> </a:t>
            </a:r>
            <a:r>
              <a:rPr lang="en-US" altLang="en-US" sz="1500" dirty="0" err="1" smtClean="0">
                <a:latin typeface="Rockwell" pitchFamily="18" charset="0"/>
              </a:rPr>
              <a:t>cahaya</a:t>
            </a:r>
            <a:r>
              <a:rPr lang="en-US" altLang="en-US" sz="1500" dirty="0" smtClean="0">
                <a:latin typeface="Rockwell" pitchFamily="18" charset="0"/>
              </a:rPr>
              <a:t> </a:t>
            </a:r>
            <a:r>
              <a:rPr lang="en-US" altLang="en-US" sz="1500" dirty="0" err="1" smtClean="0">
                <a:latin typeface="Rockwell" pitchFamily="18" charset="0"/>
              </a:rPr>
              <a:t>berada</a:t>
            </a:r>
            <a:r>
              <a:rPr lang="en-US" altLang="en-US" sz="1500" dirty="0" smtClean="0">
                <a:latin typeface="Rockwell" pitchFamily="18" charset="0"/>
              </a:rPr>
              <a:t> </a:t>
            </a:r>
            <a:r>
              <a:rPr lang="en-US" altLang="en-US" sz="1500" dirty="0" err="1" smtClean="0">
                <a:latin typeface="Rockwell" pitchFamily="18" charset="0"/>
              </a:rPr>
              <a:t>sangat</a:t>
            </a:r>
            <a:r>
              <a:rPr lang="en-US" altLang="en-US" sz="1500" dirty="0" smtClean="0">
                <a:latin typeface="Rockwell" pitchFamily="18" charset="0"/>
              </a:rPr>
              <a:t> </a:t>
            </a:r>
            <a:r>
              <a:rPr lang="en-US" altLang="en-US" sz="1500" dirty="0" err="1" smtClean="0">
                <a:latin typeface="Rockwell" pitchFamily="18" charset="0"/>
              </a:rPr>
              <a:t>jauh</a:t>
            </a:r>
            <a:r>
              <a:rPr lang="en-US" altLang="en-US" sz="1500" dirty="0" smtClean="0">
                <a:latin typeface="Rockwell" pitchFamily="18" charset="0"/>
              </a:rPr>
              <a:t> </a:t>
            </a:r>
            <a:r>
              <a:rPr lang="en-US" altLang="en-US" sz="1500" dirty="0" err="1" smtClean="0">
                <a:latin typeface="Rockwell" pitchFamily="18" charset="0"/>
              </a:rPr>
              <a:t>dari</a:t>
            </a:r>
            <a:r>
              <a:rPr lang="en-US" altLang="en-US" sz="1500" dirty="0" smtClean="0">
                <a:latin typeface="Rockwell" pitchFamily="18" charset="0"/>
              </a:rPr>
              <a:t> </a:t>
            </a:r>
            <a:r>
              <a:rPr lang="en-US" altLang="en-US" sz="1500" dirty="0" err="1" smtClean="0">
                <a:latin typeface="Rockwell" pitchFamily="18" charset="0"/>
              </a:rPr>
              <a:t>objek</a:t>
            </a:r>
            <a:endParaRPr lang="en-US" altLang="en-US" sz="1500" dirty="0" smtClean="0">
              <a:latin typeface="Rockwell" pitchFamily="18" charset="0"/>
            </a:endParaRPr>
          </a:p>
          <a:p>
            <a:pPr eaLnBrk="1" hangingPunct="1">
              <a:lnSpc>
                <a:spcPct val="80000"/>
              </a:lnSpc>
            </a:pPr>
            <a:r>
              <a:rPr lang="en-US" altLang="en-US" sz="1700" b="1" i="1" dirty="0" smtClean="0">
                <a:solidFill>
                  <a:srgbClr val="FF3300"/>
                </a:solidFill>
                <a:latin typeface="Rockwell" pitchFamily="18" charset="0"/>
              </a:rPr>
              <a:t>parallel point</a:t>
            </a:r>
            <a:r>
              <a:rPr lang="en-US" altLang="en-US" sz="1700" b="1" dirty="0" smtClean="0">
                <a:latin typeface="Rockwell" pitchFamily="18" charset="0"/>
              </a:rPr>
              <a:t> </a:t>
            </a:r>
          </a:p>
          <a:p>
            <a:pPr lvl="1" eaLnBrk="1" hangingPunct="1">
              <a:lnSpc>
                <a:spcPct val="80000"/>
              </a:lnSpc>
            </a:pPr>
            <a:r>
              <a:rPr lang="en-US" altLang="en-US" sz="1500" dirty="0" err="1" smtClean="0">
                <a:latin typeface="Rockwell" pitchFamily="18" charset="0"/>
              </a:rPr>
              <a:t>sama</a:t>
            </a:r>
            <a:r>
              <a:rPr lang="en-US" altLang="en-US" sz="1500" dirty="0" smtClean="0">
                <a:latin typeface="Rockwell" pitchFamily="18" charset="0"/>
              </a:rPr>
              <a:t> </a:t>
            </a:r>
            <a:r>
              <a:rPr lang="en-US" altLang="en-US" sz="1500" dirty="0" err="1" smtClean="0">
                <a:latin typeface="Rockwell" pitchFamily="18" charset="0"/>
              </a:rPr>
              <a:t>dengan</a:t>
            </a:r>
            <a:r>
              <a:rPr lang="en-US" altLang="en-US" sz="1500" dirty="0" smtClean="0">
                <a:latin typeface="Rockwell" pitchFamily="18" charset="0"/>
              </a:rPr>
              <a:t> directional, </a:t>
            </a:r>
            <a:r>
              <a:rPr lang="en-US" altLang="en-US" sz="1500" dirty="0" err="1" smtClean="0">
                <a:latin typeface="Rockwell" pitchFamily="18" charset="0"/>
              </a:rPr>
              <a:t>hanya</a:t>
            </a:r>
            <a:r>
              <a:rPr lang="en-US" altLang="en-US" sz="1500" dirty="0" smtClean="0">
                <a:latin typeface="Rockwell" pitchFamily="18" charset="0"/>
              </a:rPr>
              <a:t> </a:t>
            </a:r>
            <a:r>
              <a:rPr lang="en-US" altLang="en-US" sz="1500" dirty="0" err="1" smtClean="0">
                <a:latin typeface="Rockwell" pitchFamily="18" charset="0"/>
              </a:rPr>
              <a:t>pencahayaan</a:t>
            </a:r>
            <a:r>
              <a:rPr lang="en-US" altLang="en-US" sz="1500" dirty="0" smtClean="0">
                <a:latin typeface="Rockwell" pitchFamily="18" charset="0"/>
              </a:rPr>
              <a:t> </a:t>
            </a:r>
            <a:r>
              <a:rPr lang="en-US" altLang="en-US" sz="1500" dirty="0" err="1" smtClean="0">
                <a:latin typeface="Rockwell" pitchFamily="18" charset="0"/>
              </a:rPr>
              <a:t>ini</a:t>
            </a:r>
            <a:r>
              <a:rPr lang="en-US" altLang="en-US" sz="1500" dirty="0" smtClean="0">
                <a:latin typeface="Rockwell" pitchFamily="18" charset="0"/>
              </a:rPr>
              <a:t> </a:t>
            </a:r>
            <a:r>
              <a:rPr lang="en-US" altLang="en-US" sz="1500" dirty="0" err="1" smtClean="0">
                <a:latin typeface="Rockwell" pitchFamily="18" charset="0"/>
              </a:rPr>
              <a:t>memiliki</a:t>
            </a:r>
            <a:r>
              <a:rPr lang="en-US" altLang="en-US" sz="1500" dirty="0" smtClean="0">
                <a:latin typeface="Rockwell" pitchFamily="18" charset="0"/>
              </a:rPr>
              <a:t> </a:t>
            </a:r>
            <a:r>
              <a:rPr lang="en-US" altLang="en-US" sz="1500" dirty="0" err="1" smtClean="0">
                <a:latin typeface="Rockwell" pitchFamily="18" charset="0"/>
              </a:rPr>
              <a:t>arah</a:t>
            </a:r>
            <a:r>
              <a:rPr lang="en-US" altLang="en-US" sz="1500" dirty="0" smtClean="0">
                <a:latin typeface="Rockwell" pitchFamily="18" charset="0"/>
              </a:rPr>
              <a:t> </a:t>
            </a:r>
            <a:r>
              <a:rPr lang="en-US" altLang="en-US" sz="1500" dirty="0" err="1" smtClean="0">
                <a:latin typeface="Rockwell" pitchFamily="18" charset="0"/>
              </a:rPr>
              <a:t>dan</a:t>
            </a:r>
            <a:r>
              <a:rPr lang="en-US" altLang="en-US" sz="1500" dirty="0" smtClean="0">
                <a:latin typeface="Rockwell" pitchFamily="18" charset="0"/>
              </a:rPr>
              <a:t> </a:t>
            </a:r>
            <a:r>
              <a:rPr lang="en-US" altLang="en-US" sz="1500" dirty="0" err="1" smtClean="0">
                <a:latin typeface="Rockwell" pitchFamily="18" charset="0"/>
              </a:rPr>
              <a:t>posisi</a:t>
            </a:r>
            <a:r>
              <a:rPr lang="en-US" altLang="en-US" sz="1500" dirty="0" smtClean="0">
                <a:latin typeface="Rockwell" pitchFamily="18" charset="0"/>
              </a:rPr>
              <a:t>.</a:t>
            </a:r>
          </a:p>
          <a:p>
            <a:pPr eaLnBrk="1" hangingPunct="1">
              <a:lnSpc>
                <a:spcPct val="80000"/>
              </a:lnSpc>
            </a:pPr>
            <a:endParaRPr lang="en-US" altLang="en-US" sz="1700" dirty="0" smtClean="0">
              <a:latin typeface="Rockwell" pitchFamily="18" charset="0"/>
            </a:endParaRPr>
          </a:p>
        </p:txBody>
      </p:sp>
    </p:spTree>
  </p:cSld>
  <p:clrMapOvr>
    <a:masterClrMapping/>
  </p:clrMapOvr>
  <p:transition spd="slow">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altLang="en-US" smtClean="0">
                <a:solidFill>
                  <a:srgbClr val="9F7A70"/>
                </a:solidFill>
                <a:latin typeface="Rockwell" pitchFamily="18" charset="0"/>
              </a:rPr>
              <a:t>Cahaya</a:t>
            </a:r>
          </a:p>
        </p:txBody>
      </p:sp>
      <p:sp>
        <p:nvSpPr>
          <p:cNvPr id="47106" name="Slide Number Placeholder 5"/>
          <p:cNvSpPr>
            <a:spLocks noGrp="1"/>
          </p:cNvSpPr>
          <p:nvPr>
            <p:ph type="sldNum" sz="quarter" idx="10"/>
          </p:nvPr>
        </p:nvSpPr>
        <p:spPr bwMode="auto">
          <a:noFill/>
          <a:ln>
            <a:miter lim="800000"/>
            <a:headEnd/>
            <a:tailEnd/>
          </a:ln>
        </p:spPr>
        <p:txBody>
          <a:bodyPr/>
          <a:lstStyle/>
          <a:p>
            <a:fld id="{B1DF8DE6-4426-4460-BD60-51344C8918F3}" type="slidenum">
              <a:rPr lang="en-US" altLang="en-US"/>
              <a:pPr/>
              <a:t>14</a:t>
            </a:fld>
            <a:endParaRPr lang="en-US" altLang="en-US"/>
          </a:p>
        </p:txBody>
      </p:sp>
      <p:sp>
        <p:nvSpPr>
          <p:cNvPr id="47107" name="Rectangle 3"/>
          <p:cNvSpPr>
            <a:spLocks noGrp="1" noChangeArrowheads="1"/>
          </p:cNvSpPr>
          <p:nvPr>
            <p:ph sz="quarter" idx="1"/>
          </p:nvPr>
        </p:nvSpPr>
        <p:spPr>
          <a:xfrm>
            <a:off x="301625" y="1527175"/>
            <a:ext cx="8504238" cy="4572000"/>
          </a:xfrm>
        </p:spPr>
        <p:txBody>
          <a:bodyPr>
            <a:normAutofit/>
          </a:bodyPr>
          <a:lstStyle/>
          <a:p>
            <a:pPr eaLnBrk="1" hangingPunct="1">
              <a:lnSpc>
                <a:spcPct val="80000"/>
              </a:lnSpc>
            </a:pPr>
            <a:r>
              <a:rPr lang="en-US" altLang="en-US" sz="2800" dirty="0" smtClean="0">
                <a:latin typeface="Rockwell" pitchFamily="18" charset="0"/>
              </a:rPr>
              <a:t>Model </a:t>
            </a:r>
            <a:r>
              <a:rPr lang="en-US" altLang="en-US" sz="2800" dirty="0" err="1" smtClean="0">
                <a:latin typeface="Rockwell" pitchFamily="18" charset="0"/>
              </a:rPr>
              <a:t>sederhana</a:t>
            </a:r>
            <a:r>
              <a:rPr lang="en-US" altLang="en-US" sz="2800" dirty="0" smtClean="0">
                <a:latin typeface="Rockwell" pitchFamily="18" charset="0"/>
              </a:rPr>
              <a:t> </a:t>
            </a:r>
            <a:r>
              <a:rPr lang="en-US" altLang="en-US" sz="2800" dirty="0" err="1" smtClean="0">
                <a:latin typeface="Rockwell" pitchFamily="18" charset="0"/>
              </a:rPr>
              <a:t>dari</a:t>
            </a:r>
            <a:r>
              <a:rPr lang="en-US" altLang="en-US" sz="2800" dirty="0" smtClean="0">
                <a:latin typeface="Rockwell" pitchFamily="18" charset="0"/>
              </a:rPr>
              <a:t> </a:t>
            </a:r>
            <a:r>
              <a:rPr lang="en-US" altLang="en-US" sz="2800" dirty="0" err="1" smtClean="0">
                <a:latin typeface="Rockwell" pitchFamily="18" charset="0"/>
              </a:rPr>
              <a:t>sumber</a:t>
            </a:r>
            <a:r>
              <a:rPr lang="en-US" altLang="en-US" sz="2800" dirty="0" smtClean="0">
                <a:latin typeface="Rockwell" pitchFamily="18" charset="0"/>
              </a:rPr>
              <a:t> </a:t>
            </a:r>
            <a:r>
              <a:rPr lang="en-US" altLang="en-US" sz="2800" dirty="0" err="1" smtClean="0">
                <a:latin typeface="Rockwell" pitchFamily="18" charset="0"/>
              </a:rPr>
              <a:t>cahaya</a:t>
            </a:r>
            <a:r>
              <a:rPr lang="en-US" altLang="en-US" sz="2800" dirty="0" smtClean="0">
                <a:latin typeface="Rockwell" pitchFamily="18" charset="0"/>
              </a:rPr>
              <a:t> </a:t>
            </a:r>
            <a:r>
              <a:rPr lang="en-US" altLang="en-US" sz="2800" dirty="0" err="1" smtClean="0">
                <a:latin typeface="Rockwell" pitchFamily="18" charset="0"/>
              </a:rPr>
              <a:t>adalah</a:t>
            </a:r>
            <a:r>
              <a:rPr lang="en-US" altLang="en-US" sz="2800" dirty="0" smtClean="0">
                <a:latin typeface="Rockwell" pitchFamily="18" charset="0"/>
              </a:rPr>
              <a:t> </a:t>
            </a:r>
            <a:r>
              <a:rPr lang="en-US" altLang="en-US" sz="2800" dirty="0" err="1" smtClean="0">
                <a:latin typeface="Rockwell" pitchFamily="18" charset="0"/>
              </a:rPr>
              <a:t>sebuah</a:t>
            </a:r>
            <a:r>
              <a:rPr lang="en-US" altLang="en-US" sz="2800" dirty="0" smtClean="0">
                <a:latin typeface="Rockwell" pitchFamily="18" charset="0"/>
              </a:rPr>
              <a:t> </a:t>
            </a:r>
            <a:r>
              <a:rPr lang="en-US" altLang="en-US" sz="2800" dirty="0" err="1" smtClean="0">
                <a:latin typeface="Rockwell" pitchFamily="18" charset="0"/>
              </a:rPr>
              <a:t>titik</a:t>
            </a:r>
            <a:r>
              <a:rPr lang="en-US" altLang="en-US" sz="2800" dirty="0" smtClean="0">
                <a:latin typeface="Rockwell" pitchFamily="18" charset="0"/>
              </a:rPr>
              <a:t> </a:t>
            </a:r>
            <a:r>
              <a:rPr lang="en-US" altLang="en-US" sz="2800" dirty="0" err="1" smtClean="0">
                <a:latin typeface="Rockwell" pitchFamily="18" charset="0"/>
              </a:rPr>
              <a:t>sumber</a:t>
            </a:r>
            <a:r>
              <a:rPr lang="en-US" altLang="en-US" sz="2800" dirty="0" smtClean="0">
                <a:latin typeface="Rockwell" pitchFamily="18" charset="0"/>
              </a:rPr>
              <a:t>, </a:t>
            </a:r>
            <a:r>
              <a:rPr lang="en-US" altLang="en-US" sz="2800" dirty="0" err="1" smtClean="0">
                <a:latin typeface="Rockwell" pitchFamily="18" charset="0"/>
              </a:rPr>
              <a:t>dimana</a:t>
            </a:r>
            <a:r>
              <a:rPr lang="en-US" altLang="en-US" sz="2800" dirty="0" smtClean="0">
                <a:latin typeface="Rockwell" pitchFamily="18" charset="0"/>
              </a:rPr>
              <a:t> </a:t>
            </a:r>
            <a:r>
              <a:rPr lang="en-US" altLang="en-US" sz="2800" dirty="0" err="1" smtClean="0">
                <a:latin typeface="Rockwell" pitchFamily="18" charset="0"/>
              </a:rPr>
              <a:t>dari</a:t>
            </a:r>
            <a:r>
              <a:rPr lang="en-US" altLang="en-US" sz="2800" dirty="0" smtClean="0">
                <a:latin typeface="Rockwell" pitchFamily="18" charset="0"/>
              </a:rPr>
              <a:t> </a:t>
            </a:r>
            <a:r>
              <a:rPr lang="en-US" altLang="en-US" sz="2800" dirty="0" err="1" smtClean="0">
                <a:latin typeface="Rockwell" pitchFamily="18" charset="0"/>
              </a:rPr>
              <a:t>titik</a:t>
            </a:r>
            <a:r>
              <a:rPr lang="en-US" altLang="en-US" sz="2800" dirty="0" smtClean="0">
                <a:latin typeface="Rockwell" pitchFamily="18" charset="0"/>
              </a:rPr>
              <a:t> </a:t>
            </a:r>
            <a:r>
              <a:rPr lang="en-US" altLang="en-US" sz="2800" dirty="0" err="1" smtClean="0">
                <a:latin typeface="Rockwell" pitchFamily="18" charset="0"/>
              </a:rPr>
              <a:t>ini</a:t>
            </a:r>
            <a:r>
              <a:rPr lang="en-US" altLang="en-US" sz="2800" dirty="0" smtClean="0">
                <a:latin typeface="Rockwell" pitchFamily="18" charset="0"/>
              </a:rPr>
              <a:t> </a:t>
            </a:r>
            <a:r>
              <a:rPr lang="en-US" altLang="en-US" sz="2800" dirty="0" err="1" smtClean="0">
                <a:latin typeface="Rockwell" pitchFamily="18" charset="0"/>
              </a:rPr>
              <a:t>cahaya</a:t>
            </a:r>
            <a:r>
              <a:rPr lang="en-US" altLang="en-US" sz="2800" dirty="0" smtClean="0">
                <a:latin typeface="Rockwell" pitchFamily="18" charset="0"/>
              </a:rPr>
              <a:t> </a:t>
            </a:r>
            <a:r>
              <a:rPr lang="en-US" altLang="en-US" sz="2800" dirty="0" err="1" smtClean="0">
                <a:latin typeface="Rockwell" pitchFamily="18" charset="0"/>
              </a:rPr>
              <a:t>dipancarkan</a:t>
            </a:r>
            <a:r>
              <a:rPr lang="en-US" altLang="en-US" sz="2800" dirty="0" smtClean="0">
                <a:latin typeface="Rockwell" pitchFamily="18" charset="0"/>
              </a:rPr>
              <a:t>. </a:t>
            </a:r>
          </a:p>
          <a:p>
            <a:pPr eaLnBrk="1" hangingPunct="1">
              <a:lnSpc>
                <a:spcPct val="80000"/>
              </a:lnSpc>
            </a:pPr>
            <a:r>
              <a:rPr lang="en-US" altLang="en-US" sz="2800" dirty="0" err="1" smtClean="0">
                <a:latin typeface="Rockwell" pitchFamily="18" charset="0"/>
              </a:rPr>
              <a:t>Perhitungan</a:t>
            </a:r>
            <a:r>
              <a:rPr lang="en-US" altLang="en-US" sz="2800" dirty="0" smtClean="0">
                <a:latin typeface="Rockwell" pitchFamily="18" charset="0"/>
              </a:rPr>
              <a:t> </a:t>
            </a:r>
            <a:r>
              <a:rPr lang="en-US" altLang="en-US" sz="2800" dirty="0" err="1" smtClean="0">
                <a:latin typeface="Rockwell" pitchFamily="18" charset="0"/>
              </a:rPr>
              <a:t>pencahayaan</a:t>
            </a:r>
            <a:r>
              <a:rPr lang="en-US" altLang="en-US" sz="2800" dirty="0" smtClean="0">
                <a:latin typeface="Rockwell" pitchFamily="18" charset="0"/>
              </a:rPr>
              <a:t> </a:t>
            </a:r>
            <a:r>
              <a:rPr lang="en-US" altLang="en-US" sz="2800" dirty="0" err="1" smtClean="0">
                <a:latin typeface="Rockwell" pitchFamily="18" charset="0"/>
              </a:rPr>
              <a:t>bergantung</a:t>
            </a:r>
            <a:r>
              <a:rPr lang="en-US" altLang="en-US" sz="2800" dirty="0" smtClean="0">
                <a:latin typeface="Rockwell" pitchFamily="18" charset="0"/>
              </a:rPr>
              <a:t> </a:t>
            </a:r>
            <a:r>
              <a:rPr lang="en-US" altLang="en-US" sz="2800" dirty="0" err="1" smtClean="0">
                <a:latin typeface="Rockwell" pitchFamily="18" charset="0"/>
              </a:rPr>
              <a:t>pada</a:t>
            </a:r>
            <a:r>
              <a:rPr lang="en-US" altLang="en-US" sz="2800" dirty="0" smtClean="0">
                <a:latin typeface="Rockwell" pitchFamily="18" charset="0"/>
              </a:rPr>
              <a:t> </a:t>
            </a:r>
            <a:r>
              <a:rPr lang="en-US" altLang="en-US" sz="2800" dirty="0" err="1" smtClean="0">
                <a:latin typeface="Rockwell" pitchFamily="18" charset="0"/>
              </a:rPr>
              <a:t>sifat</a:t>
            </a:r>
            <a:r>
              <a:rPr lang="en-US" altLang="en-US" sz="2800" dirty="0" smtClean="0">
                <a:latin typeface="Rockwell" pitchFamily="18" charset="0"/>
              </a:rPr>
              <a:t> </a:t>
            </a:r>
            <a:r>
              <a:rPr lang="en-US" altLang="en-US" sz="2800" dirty="0" err="1" smtClean="0">
                <a:latin typeface="Rockwell" pitchFamily="18" charset="0"/>
              </a:rPr>
              <a:t>dari</a:t>
            </a:r>
            <a:r>
              <a:rPr lang="en-US" altLang="en-US" sz="2800" dirty="0" smtClean="0">
                <a:latin typeface="Rockwell" pitchFamily="18" charset="0"/>
              </a:rPr>
              <a:t> </a:t>
            </a:r>
            <a:r>
              <a:rPr lang="en-US" altLang="en-US" sz="2800" dirty="0" err="1" smtClean="0">
                <a:latin typeface="Rockwell" pitchFamily="18" charset="0"/>
              </a:rPr>
              <a:t>permukaan</a:t>
            </a:r>
            <a:r>
              <a:rPr lang="en-US" altLang="en-US" sz="2800" dirty="0" smtClean="0">
                <a:latin typeface="Rockwell" pitchFamily="18" charset="0"/>
              </a:rPr>
              <a:t> yang </a:t>
            </a:r>
            <a:r>
              <a:rPr lang="en-US" altLang="en-US" sz="2800" dirty="0" err="1" smtClean="0">
                <a:latin typeface="Rockwell" pitchFamily="18" charset="0"/>
              </a:rPr>
              <a:t>terkena</a:t>
            </a:r>
            <a:r>
              <a:rPr lang="en-US" altLang="en-US" sz="2800" dirty="0" smtClean="0">
                <a:latin typeface="Rockwell" pitchFamily="18" charset="0"/>
              </a:rPr>
              <a:t> </a:t>
            </a:r>
            <a:r>
              <a:rPr lang="en-US" altLang="en-US" sz="2800" dirty="0" err="1" smtClean="0">
                <a:latin typeface="Rockwell" pitchFamily="18" charset="0"/>
              </a:rPr>
              <a:t>cahaya</a:t>
            </a:r>
            <a:r>
              <a:rPr lang="en-US" altLang="en-US" sz="2800" dirty="0" smtClean="0">
                <a:latin typeface="Rockwell" pitchFamily="18" charset="0"/>
              </a:rPr>
              <a:t>, </a:t>
            </a:r>
            <a:r>
              <a:rPr lang="en-US" altLang="en-US" sz="2800" dirty="0" err="1" smtClean="0">
                <a:latin typeface="Rockwell" pitchFamily="18" charset="0"/>
              </a:rPr>
              <a:t>kondisi</a:t>
            </a:r>
            <a:r>
              <a:rPr lang="en-US" altLang="en-US" sz="2800" dirty="0" smtClean="0">
                <a:latin typeface="Rockwell" pitchFamily="18" charset="0"/>
              </a:rPr>
              <a:t> </a:t>
            </a:r>
            <a:r>
              <a:rPr lang="en-US" altLang="en-US" sz="2800" dirty="0" err="1" smtClean="0">
                <a:latin typeface="Rockwell" pitchFamily="18" charset="0"/>
              </a:rPr>
              <a:t>dari</a:t>
            </a:r>
            <a:r>
              <a:rPr lang="en-US" altLang="en-US" sz="2800" dirty="0" smtClean="0">
                <a:latin typeface="Rockwell" pitchFamily="18" charset="0"/>
              </a:rPr>
              <a:t> </a:t>
            </a:r>
            <a:r>
              <a:rPr lang="en-US" altLang="en-US" sz="2800" dirty="0" err="1" smtClean="0">
                <a:latin typeface="Rockwell" pitchFamily="18" charset="0"/>
              </a:rPr>
              <a:t>cahaya</a:t>
            </a:r>
            <a:r>
              <a:rPr lang="en-US" altLang="en-US" sz="2800" dirty="0" smtClean="0">
                <a:latin typeface="Rockwell" pitchFamily="18" charset="0"/>
              </a:rPr>
              <a:t> </a:t>
            </a:r>
            <a:r>
              <a:rPr lang="en-US" altLang="en-US" sz="2800" dirty="0" err="1" smtClean="0">
                <a:latin typeface="Rockwell" pitchFamily="18" charset="0"/>
              </a:rPr>
              <a:t>latar</a:t>
            </a:r>
            <a:r>
              <a:rPr lang="en-US" altLang="en-US" sz="2800" dirty="0" smtClean="0">
                <a:latin typeface="Rockwell" pitchFamily="18" charset="0"/>
              </a:rPr>
              <a:t> </a:t>
            </a:r>
            <a:r>
              <a:rPr lang="en-US" altLang="en-US" sz="2800" dirty="0" err="1" smtClean="0">
                <a:latin typeface="Rockwell" pitchFamily="18" charset="0"/>
              </a:rPr>
              <a:t>serta</a:t>
            </a:r>
            <a:r>
              <a:rPr lang="en-US" altLang="en-US" sz="2800" dirty="0" smtClean="0">
                <a:latin typeface="Rockwell" pitchFamily="18" charset="0"/>
              </a:rPr>
              <a:t> </a:t>
            </a:r>
            <a:r>
              <a:rPr lang="en-US" altLang="en-US" sz="2800" dirty="0" err="1" smtClean="0">
                <a:latin typeface="Rockwell" pitchFamily="18" charset="0"/>
              </a:rPr>
              <a:t>spesifikasi</a:t>
            </a:r>
            <a:r>
              <a:rPr lang="en-US" altLang="en-US" sz="2800" dirty="0" smtClean="0">
                <a:latin typeface="Rockwell" pitchFamily="18" charset="0"/>
              </a:rPr>
              <a:t> </a:t>
            </a:r>
            <a:r>
              <a:rPr lang="en-US" altLang="en-US" sz="2800" dirty="0" err="1" smtClean="0">
                <a:latin typeface="Rockwell" pitchFamily="18" charset="0"/>
              </a:rPr>
              <a:t>sumber</a:t>
            </a:r>
            <a:r>
              <a:rPr lang="en-US" altLang="en-US" sz="2800" dirty="0" smtClean="0">
                <a:latin typeface="Rockwell" pitchFamily="18" charset="0"/>
              </a:rPr>
              <a:t> </a:t>
            </a:r>
            <a:r>
              <a:rPr lang="en-US" altLang="en-US" sz="2800" dirty="0" err="1" smtClean="0">
                <a:latin typeface="Rockwell" pitchFamily="18" charset="0"/>
              </a:rPr>
              <a:t>cahaya</a:t>
            </a:r>
            <a:r>
              <a:rPr lang="en-US" altLang="en-US" sz="2800" dirty="0" smtClean="0">
                <a:latin typeface="Rockwell" pitchFamily="18" charset="0"/>
              </a:rPr>
              <a:t>. </a:t>
            </a:r>
          </a:p>
        </p:txBody>
      </p:sp>
    </p:spTree>
  </p:cSld>
  <p:clrMapOvr>
    <a:masterClrMapping/>
  </p:clrMapOvr>
  <p:transition spd="slow">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574675" y="304800"/>
            <a:ext cx="8001000" cy="695325"/>
          </a:xfrm>
        </p:spPr>
        <p:txBody>
          <a:bodyPr>
            <a:normAutofit fontScale="90000"/>
          </a:bodyPr>
          <a:lstStyle/>
          <a:p>
            <a:pPr eaLnBrk="1" hangingPunct="1"/>
            <a:r>
              <a:rPr lang="en-US" altLang="en-US" smtClean="0">
                <a:solidFill>
                  <a:srgbClr val="9F7A70"/>
                </a:solidFill>
                <a:latin typeface="Rockwell" pitchFamily="18" charset="0"/>
              </a:rPr>
              <a:t>Cahaya</a:t>
            </a:r>
          </a:p>
        </p:txBody>
      </p:sp>
      <p:sp>
        <p:nvSpPr>
          <p:cNvPr id="48130" name="Slide Number Placeholder 5"/>
          <p:cNvSpPr>
            <a:spLocks noGrp="1"/>
          </p:cNvSpPr>
          <p:nvPr>
            <p:ph type="sldNum" sz="quarter" idx="10"/>
          </p:nvPr>
        </p:nvSpPr>
        <p:spPr bwMode="auto">
          <a:noFill/>
          <a:ln>
            <a:miter lim="800000"/>
            <a:headEnd/>
            <a:tailEnd/>
          </a:ln>
        </p:spPr>
        <p:txBody>
          <a:bodyPr/>
          <a:lstStyle/>
          <a:p>
            <a:fld id="{157FA528-FDC5-4A56-B911-A58F46BA3B3C}" type="slidenum">
              <a:rPr lang="en-US" altLang="en-US"/>
              <a:pPr/>
              <a:t>15</a:t>
            </a:fld>
            <a:endParaRPr lang="en-US" altLang="en-US"/>
          </a:p>
        </p:txBody>
      </p:sp>
      <p:sp>
        <p:nvSpPr>
          <p:cNvPr id="48131" name="Rectangle 3"/>
          <p:cNvSpPr>
            <a:spLocks noGrp="1" noChangeArrowheads="1"/>
          </p:cNvSpPr>
          <p:nvPr>
            <p:ph sz="quarter" idx="1"/>
          </p:nvPr>
        </p:nvSpPr>
        <p:spPr>
          <a:xfrm>
            <a:off x="457200" y="1773238"/>
            <a:ext cx="8229600" cy="4608512"/>
          </a:xfrm>
        </p:spPr>
        <p:txBody>
          <a:bodyPr/>
          <a:lstStyle/>
          <a:p>
            <a:pPr eaLnBrk="1" hangingPunct="1">
              <a:lnSpc>
                <a:spcPct val="80000"/>
              </a:lnSpc>
            </a:pPr>
            <a:r>
              <a:rPr lang="en-US" altLang="en-US" sz="2100" smtClean="0">
                <a:latin typeface="Rockwell" pitchFamily="18" charset="0"/>
              </a:rPr>
              <a:t>Semua sumber cahaya dimodelkan sebagai sumber titik yang dispesifikasikan dengan :</a:t>
            </a:r>
          </a:p>
          <a:p>
            <a:pPr lvl="1" eaLnBrk="1" hangingPunct="1">
              <a:lnSpc>
                <a:spcPct val="80000"/>
              </a:lnSpc>
            </a:pPr>
            <a:r>
              <a:rPr lang="en-US" altLang="en-US" sz="2000" b="1" smtClean="0">
                <a:solidFill>
                  <a:srgbClr val="FF3300"/>
                </a:solidFill>
                <a:latin typeface="Rockwell" pitchFamily="18" charset="0"/>
              </a:rPr>
              <a:t>Lokasi </a:t>
            </a:r>
            <a:r>
              <a:rPr lang="en-US" altLang="en-US" sz="2000" smtClean="0">
                <a:solidFill>
                  <a:srgbClr val="FF3300"/>
                </a:solidFill>
                <a:latin typeface="Rockwell" pitchFamily="18" charset="0"/>
                <a:sym typeface="Wingdings" pitchFamily="2" charset="2"/>
              </a:rPr>
              <a:t></a:t>
            </a:r>
            <a:r>
              <a:rPr lang="en-US" altLang="en-US" sz="2000" smtClean="0">
                <a:latin typeface="Rockwell" pitchFamily="18" charset="0"/>
              </a:rPr>
              <a:t> Lokasi (x,y,z) dari sebuah sumber cahaya akan menentukan pengaruhnya terhadap sebuah objek.</a:t>
            </a:r>
          </a:p>
          <a:p>
            <a:pPr lvl="1" eaLnBrk="1" hangingPunct="1">
              <a:lnSpc>
                <a:spcPct val="80000"/>
              </a:lnSpc>
            </a:pPr>
            <a:r>
              <a:rPr lang="en-US" altLang="en-US" sz="2000" b="1" smtClean="0">
                <a:solidFill>
                  <a:srgbClr val="FF3300"/>
                </a:solidFill>
                <a:latin typeface="Rockwell" pitchFamily="18" charset="0"/>
              </a:rPr>
              <a:t>Intensitas</a:t>
            </a:r>
            <a:r>
              <a:rPr lang="en-US" altLang="en-US" sz="2000" smtClean="0">
                <a:solidFill>
                  <a:srgbClr val="FF3300"/>
                </a:solidFill>
                <a:latin typeface="Rockwell" pitchFamily="18" charset="0"/>
              </a:rPr>
              <a:t> </a:t>
            </a:r>
            <a:r>
              <a:rPr lang="en-US" altLang="en-US" sz="2000" smtClean="0">
                <a:solidFill>
                  <a:srgbClr val="FF3300"/>
                </a:solidFill>
                <a:latin typeface="Rockwell" pitchFamily="18" charset="0"/>
                <a:sym typeface="Wingdings" pitchFamily="2" charset="2"/>
              </a:rPr>
              <a:t></a:t>
            </a:r>
            <a:r>
              <a:rPr lang="en-US" altLang="en-US" sz="2000" smtClean="0">
                <a:latin typeface="Rockwell" pitchFamily="18" charset="0"/>
              </a:rPr>
              <a:t> Intensitas cahaya menyatakan kekuatan cahaya yang dipancarkan oleh sebuah sumber cahaya. Parameter ini merupakan angka, yang biasanya makin besar nilainya, makin terang sumber cahaya tersebut.</a:t>
            </a:r>
          </a:p>
          <a:p>
            <a:pPr lvl="1" eaLnBrk="1" hangingPunct="1">
              <a:lnSpc>
                <a:spcPct val="80000"/>
              </a:lnSpc>
            </a:pPr>
            <a:r>
              <a:rPr lang="en-US" altLang="en-US" sz="2000" b="1" smtClean="0">
                <a:solidFill>
                  <a:srgbClr val="FF3300"/>
                </a:solidFill>
                <a:latin typeface="Rockwell" pitchFamily="18" charset="0"/>
              </a:rPr>
              <a:t>Warna</a:t>
            </a:r>
            <a:r>
              <a:rPr lang="en-US" altLang="en-US" sz="2000" smtClean="0">
                <a:solidFill>
                  <a:srgbClr val="FF3300"/>
                </a:solidFill>
                <a:latin typeface="Rockwell" pitchFamily="18" charset="0"/>
              </a:rPr>
              <a:t> </a:t>
            </a:r>
            <a:r>
              <a:rPr lang="en-US" altLang="en-US" sz="2000" smtClean="0">
                <a:solidFill>
                  <a:srgbClr val="FF3300"/>
                </a:solidFill>
                <a:latin typeface="Rockwell" pitchFamily="18" charset="0"/>
                <a:sym typeface="Wingdings" pitchFamily="2" charset="2"/>
              </a:rPr>
              <a:t></a:t>
            </a:r>
            <a:r>
              <a:rPr lang="en-US" altLang="en-US" sz="2000" smtClean="0">
                <a:latin typeface="Rockwell" pitchFamily="18" charset="0"/>
              </a:rPr>
              <a:t> Warna cahaya dari sumber ini akan mempengaruhi warna dari sebuah objek, jadi selain warna objek tersebut warna cahaya yang jatuh pada objek tersebut akan mempengaruhi warna pada </a:t>
            </a:r>
            <a:r>
              <a:rPr lang="en-US" altLang="en-US" sz="2000" i="1" smtClean="0">
                <a:latin typeface="Rockwell" pitchFamily="18" charset="0"/>
              </a:rPr>
              <a:t>rendering</a:t>
            </a:r>
            <a:r>
              <a:rPr lang="en-US" altLang="en-US" sz="2000" smtClean="0">
                <a:latin typeface="Rockwell" pitchFamily="18" charset="0"/>
              </a:rPr>
              <a:t>. Warna cahaya ini biasanya terdiri dari 3 warna dasar grafika komputer, yaitu: merah, hijau, biru atau lebih dikenal dengan RGB.</a:t>
            </a:r>
          </a:p>
          <a:p>
            <a:pPr eaLnBrk="1" hangingPunct="1">
              <a:lnSpc>
                <a:spcPct val="80000"/>
              </a:lnSpc>
            </a:pPr>
            <a:endParaRPr lang="en-US" altLang="en-US" sz="2100" smtClean="0">
              <a:latin typeface="Rockwell" pitchFamily="18" charset="0"/>
            </a:endParaRPr>
          </a:p>
        </p:txBody>
      </p:sp>
    </p:spTree>
  </p:cSld>
  <p:clrMapOvr>
    <a:masterClrMapping/>
  </p:clrMapOvr>
  <p:transition spd="slow">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en-US" altLang="en-US" smtClean="0">
                <a:solidFill>
                  <a:srgbClr val="9F7A70"/>
                </a:solidFill>
                <a:latin typeface="Rockwell" pitchFamily="18" charset="0"/>
              </a:rPr>
              <a:t>Karakteristik Permukaan</a:t>
            </a:r>
          </a:p>
        </p:txBody>
      </p:sp>
      <p:sp>
        <p:nvSpPr>
          <p:cNvPr id="49154" name="Slide Number Placeholder 5"/>
          <p:cNvSpPr>
            <a:spLocks noGrp="1"/>
          </p:cNvSpPr>
          <p:nvPr>
            <p:ph type="sldNum" sz="quarter" idx="10"/>
          </p:nvPr>
        </p:nvSpPr>
        <p:spPr bwMode="auto">
          <a:noFill/>
          <a:ln>
            <a:miter lim="800000"/>
            <a:headEnd/>
            <a:tailEnd/>
          </a:ln>
        </p:spPr>
        <p:txBody>
          <a:bodyPr/>
          <a:lstStyle/>
          <a:p>
            <a:fld id="{BE64C1D2-897B-4AEB-80F9-1A39E13742E1}" type="slidenum">
              <a:rPr lang="en-US" altLang="en-US"/>
              <a:pPr/>
              <a:t>16</a:t>
            </a:fld>
            <a:endParaRPr lang="en-US" altLang="en-US"/>
          </a:p>
        </p:txBody>
      </p:sp>
      <p:sp>
        <p:nvSpPr>
          <p:cNvPr id="49155" name="Rectangle 3"/>
          <p:cNvSpPr>
            <a:spLocks noGrp="1" noChangeArrowheads="1"/>
          </p:cNvSpPr>
          <p:nvPr>
            <p:ph sz="quarter" idx="1"/>
          </p:nvPr>
        </p:nvSpPr>
        <p:spPr>
          <a:xfrm>
            <a:off x="301625" y="1527175"/>
            <a:ext cx="8504238" cy="4572000"/>
          </a:xfrm>
        </p:spPr>
        <p:txBody>
          <a:bodyPr/>
          <a:lstStyle/>
          <a:p>
            <a:pPr eaLnBrk="1" hangingPunct="1">
              <a:lnSpc>
                <a:spcPct val="80000"/>
              </a:lnSpc>
            </a:pPr>
            <a:r>
              <a:rPr lang="en-US" altLang="en-US" sz="2000" dirty="0" err="1" smtClean="0">
                <a:latin typeface="Rockwell" pitchFamily="18" charset="0"/>
              </a:rPr>
              <a:t>Karakteristik</a:t>
            </a:r>
            <a:r>
              <a:rPr lang="en-US" altLang="en-US" sz="2000" dirty="0" smtClean="0">
                <a:latin typeface="Rockwell" pitchFamily="18" charset="0"/>
              </a:rPr>
              <a:t> </a:t>
            </a:r>
            <a:r>
              <a:rPr lang="en-US" altLang="en-US" sz="2000" dirty="0" err="1" smtClean="0">
                <a:latin typeface="Rockwell" pitchFamily="18" charset="0"/>
              </a:rPr>
              <a:t>permukaan</a:t>
            </a:r>
            <a:r>
              <a:rPr lang="en-US" altLang="en-US" sz="2000" dirty="0" smtClean="0">
                <a:latin typeface="Rockwell" pitchFamily="18" charset="0"/>
              </a:rPr>
              <a:t> </a:t>
            </a:r>
            <a:r>
              <a:rPr lang="en-US" altLang="en-US" sz="2000" dirty="0" err="1" smtClean="0">
                <a:latin typeface="Rockwell" pitchFamily="18" charset="0"/>
              </a:rPr>
              <a:t>dari</a:t>
            </a:r>
            <a:r>
              <a:rPr lang="en-US" altLang="en-US" sz="2000" dirty="0" smtClean="0">
                <a:latin typeface="Rockwell" pitchFamily="18" charset="0"/>
              </a:rPr>
              <a:t> </a:t>
            </a:r>
            <a:r>
              <a:rPr lang="en-US" altLang="en-US" sz="2000" dirty="0" err="1" smtClean="0">
                <a:latin typeface="Rockwell" pitchFamily="18" charset="0"/>
              </a:rPr>
              <a:t>sebuah</a:t>
            </a:r>
            <a:r>
              <a:rPr lang="en-US" altLang="en-US" sz="2000" dirty="0" smtClean="0">
                <a:latin typeface="Rockwell" pitchFamily="18" charset="0"/>
              </a:rPr>
              <a:t> </a:t>
            </a:r>
            <a:r>
              <a:rPr lang="en-US" altLang="en-US" sz="2000" dirty="0" err="1" smtClean="0">
                <a:latin typeface="Rockwell" pitchFamily="18" charset="0"/>
              </a:rPr>
              <a:t>objek</a:t>
            </a:r>
            <a:r>
              <a:rPr lang="en-US" altLang="en-US" sz="2000" dirty="0" smtClean="0">
                <a:latin typeface="Rockwell" pitchFamily="18" charset="0"/>
              </a:rPr>
              <a:t> </a:t>
            </a:r>
            <a:r>
              <a:rPr lang="en-US" altLang="en-US" sz="2000" dirty="0" err="1" smtClean="0">
                <a:latin typeface="Rockwell" pitchFamily="18" charset="0"/>
              </a:rPr>
              <a:t>adalah</a:t>
            </a:r>
            <a:r>
              <a:rPr lang="en-US" altLang="en-US" sz="2000" dirty="0" smtClean="0">
                <a:latin typeface="Rockwell" pitchFamily="18" charset="0"/>
              </a:rPr>
              <a:t> </a:t>
            </a:r>
            <a:r>
              <a:rPr lang="en-US" altLang="en-US" sz="2000" dirty="0" err="1" smtClean="0">
                <a:latin typeface="Rockwell" pitchFamily="18" charset="0"/>
              </a:rPr>
              <a:t>sifat</a:t>
            </a:r>
            <a:r>
              <a:rPr lang="en-US" altLang="en-US" sz="2000" dirty="0" smtClean="0">
                <a:latin typeface="Rockwell" pitchFamily="18" charset="0"/>
              </a:rPr>
              <a:t> </a:t>
            </a:r>
            <a:r>
              <a:rPr lang="en-US" altLang="en-US" sz="2000" dirty="0" err="1" smtClean="0">
                <a:latin typeface="Rockwell" pitchFamily="18" charset="0"/>
              </a:rPr>
              <a:t>dari</a:t>
            </a:r>
            <a:r>
              <a:rPr lang="en-US" altLang="en-US" sz="2000" dirty="0" smtClean="0">
                <a:latin typeface="Rockwell" pitchFamily="18" charset="0"/>
              </a:rPr>
              <a:t> </a:t>
            </a:r>
            <a:r>
              <a:rPr lang="en-US" altLang="en-US" sz="2000" dirty="0" err="1" smtClean="0">
                <a:latin typeface="Rockwell" pitchFamily="18" charset="0"/>
              </a:rPr>
              <a:t>permukaan</a:t>
            </a:r>
            <a:r>
              <a:rPr lang="en-US" altLang="en-US" sz="2000" dirty="0" smtClean="0">
                <a:latin typeface="Rockwell" pitchFamily="18" charset="0"/>
              </a:rPr>
              <a:t> </a:t>
            </a:r>
            <a:r>
              <a:rPr lang="en-US" altLang="en-US" sz="2000" dirty="0" err="1" smtClean="0">
                <a:latin typeface="Rockwell" pitchFamily="18" charset="0"/>
              </a:rPr>
              <a:t>sebuah</a:t>
            </a:r>
            <a:r>
              <a:rPr lang="en-US" altLang="en-US" sz="2000" dirty="0" smtClean="0">
                <a:latin typeface="Rockwell" pitchFamily="18" charset="0"/>
              </a:rPr>
              <a:t> </a:t>
            </a:r>
            <a:r>
              <a:rPr lang="en-US" altLang="en-US" sz="2000" dirty="0" err="1" smtClean="0">
                <a:latin typeface="Rockwell" pitchFamily="18" charset="0"/>
              </a:rPr>
              <a:t>objek</a:t>
            </a:r>
            <a:r>
              <a:rPr lang="en-US" altLang="en-US" sz="2000" dirty="0" smtClean="0">
                <a:latin typeface="Rockwell" pitchFamily="18" charset="0"/>
              </a:rPr>
              <a:t>. </a:t>
            </a:r>
          </a:p>
          <a:p>
            <a:pPr eaLnBrk="1" hangingPunct="1">
              <a:lnSpc>
                <a:spcPct val="80000"/>
              </a:lnSpc>
            </a:pPr>
            <a:r>
              <a:rPr lang="en-US" altLang="en-US" sz="2000" dirty="0" err="1" smtClean="0">
                <a:latin typeface="Rockwell" pitchFamily="18" charset="0"/>
              </a:rPr>
              <a:t>Karakteristik</a:t>
            </a:r>
            <a:r>
              <a:rPr lang="en-US" altLang="en-US" sz="2000" dirty="0" smtClean="0">
                <a:latin typeface="Rockwell" pitchFamily="18" charset="0"/>
              </a:rPr>
              <a:t> </a:t>
            </a:r>
            <a:r>
              <a:rPr lang="en-US" altLang="en-US" sz="2000" dirty="0" err="1" smtClean="0">
                <a:latin typeface="Rockwell" pitchFamily="18" charset="0"/>
              </a:rPr>
              <a:t>permukaan</a:t>
            </a:r>
            <a:r>
              <a:rPr lang="en-US" altLang="en-US" sz="2000" dirty="0" smtClean="0">
                <a:latin typeface="Rockwell" pitchFamily="18" charset="0"/>
              </a:rPr>
              <a:t> </a:t>
            </a:r>
            <a:r>
              <a:rPr lang="en-US" altLang="en-US" sz="2000" dirty="0" err="1" smtClean="0">
                <a:latin typeface="Rockwell" pitchFamily="18" charset="0"/>
              </a:rPr>
              <a:t>ini</a:t>
            </a:r>
            <a:r>
              <a:rPr lang="en-US" altLang="en-US" sz="2000" dirty="0" smtClean="0">
                <a:latin typeface="Rockwell" pitchFamily="18" charset="0"/>
              </a:rPr>
              <a:t> </a:t>
            </a:r>
            <a:r>
              <a:rPr lang="en-US" altLang="en-US" sz="2000" dirty="0" err="1" smtClean="0">
                <a:latin typeface="Rockwell" pitchFamily="18" charset="0"/>
              </a:rPr>
              <a:t>meliputi</a:t>
            </a:r>
            <a:r>
              <a:rPr lang="en-US" altLang="en-US" sz="2000" dirty="0" smtClean="0">
                <a:latin typeface="Rockwell" pitchFamily="18" charset="0"/>
              </a:rPr>
              <a:t> </a:t>
            </a:r>
          </a:p>
          <a:p>
            <a:pPr lvl="1" eaLnBrk="1" hangingPunct="1">
              <a:lnSpc>
                <a:spcPct val="80000"/>
              </a:lnSpc>
            </a:pPr>
            <a:r>
              <a:rPr lang="en-US" altLang="en-US" sz="1800" dirty="0" err="1" smtClean="0">
                <a:solidFill>
                  <a:srgbClr val="FF3300"/>
                </a:solidFill>
                <a:latin typeface="Rockwell" pitchFamily="18" charset="0"/>
              </a:rPr>
              <a:t>Warna</a:t>
            </a:r>
            <a:endParaRPr lang="en-US" altLang="en-US" sz="1800" dirty="0" smtClean="0">
              <a:solidFill>
                <a:srgbClr val="FF3300"/>
              </a:solidFill>
              <a:latin typeface="Rockwell" pitchFamily="18" charset="0"/>
            </a:endParaRPr>
          </a:p>
          <a:p>
            <a:pPr lvl="1" eaLnBrk="1" hangingPunct="1">
              <a:lnSpc>
                <a:spcPct val="80000"/>
              </a:lnSpc>
            </a:pPr>
            <a:r>
              <a:rPr lang="en-US" altLang="en-US" sz="1800" dirty="0" err="1" smtClean="0">
                <a:solidFill>
                  <a:srgbClr val="FF3300"/>
                </a:solidFill>
                <a:latin typeface="Rockwell" pitchFamily="18" charset="0"/>
              </a:rPr>
              <a:t>Tekstur</a:t>
            </a:r>
            <a:endParaRPr lang="en-US" altLang="en-US" sz="1800" dirty="0" smtClean="0">
              <a:solidFill>
                <a:srgbClr val="FF3300"/>
              </a:solidFill>
              <a:latin typeface="Rockwell" pitchFamily="18" charset="0"/>
            </a:endParaRPr>
          </a:p>
          <a:p>
            <a:pPr lvl="1" eaLnBrk="1" hangingPunct="1">
              <a:lnSpc>
                <a:spcPct val="80000"/>
              </a:lnSpc>
            </a:pPr>
            <a:r>
              <a:rPr lang="en-US" altLang="en-US" sz="1800" dirty="0" err="1" smtClean="0">
                <a:solidFill>
                  <a:srgbClr val="FF3300"/>
                </a:solidFill>
                <a:latin typeface="Rockwell" pitchFamily="18" charset="0"/>
              </a:rPr>
              <a:t>Sifat</a:t>
            </a:r>
            <a:r>
              <a:rPr lang="en-US" altLang="en-US" sz="1800" dirty="0" smtClean="0">
                <a:solidFill>
                  <a:srgbClr val="FF3300"/>
                </a:solidFill>
                <a:latin typeface="Rockwell" pitchFamily="18" charset="0"/>
              </a:rPr>
              <a:t> </a:t>
            </a:r>
            <a:r>
              <a:rPr lang="en-US" altLang="en-US" sz="1800" dirty="0" err="1" smtClean="0">
                <a:solidFill>
                  <a:srgbClr val="FF3300"/>
                </a:solidFill>
                <a:latin typeface="Rockwell" pitchFamily="18" charset="0"/>
              </a:rPr>
              <a:t>permukaan</a:t>
            </a:r>
            <a:r>
              <a:rPr lang="en-US" altLang="en-US" sz="1800" dirty="0" smtClean="0">
                <a:latin typeface="Rockwell" pitchFamily="18" charset="0"/>
              </a:rPr>
              <a:t>, </a:t>
            </a:r>
            <a:r>
              <a:rPr lang="en-US" altLang="en-US" sz="1800" dirty="0" err="1" smtClean="0">
                <a:latin typeface="Rockwell" pitchFamily="18" charset="0"/>
              </a:rPr>
              <a:t>seperti</a:t>
            </a:r>
            <a:r>
              <a:rPr lang="en-US" altLang="en-US" sz="1800" dirty="0" smtClean="0">
                <a:latin typeface="Rockwell" pitchFamily="18" charset="0"/>
              </a:rPr>
              <a:t> </a:t>
            </a:r>
            <a:r>
              <a:rPr lang="en-US" altLang="en-US" sz="1800" dirty="0" err="1" smtClean="0">
                <a:latin typeface="Rockwell" pitchFamily="18" charset="0"/>
              </a:rPr>
              <a:t>kekasaran</a:t>
            </a:r>
            <a:r>
              <a:rPr lang="en-US" altLang="en-US" sz="1800" dirty="0" smtClean="0">
                <a:latin typeface="Rockwell" pitchFamily="18" charset="0"/>
              </a:rPr>
              <a:t> (</a:t>
            </a:r>
            <a:r>
              <a:rPr lang="en-US" altLang="en-US" sz="1800" i="1" dirty="0" smtClean="0">
                <a:latin typeface="Rockwell" pitchFamily="18" charset="0"/>
              </a:rPr>
              <a:t>roughness)</a:t>
            </a:r>
            <a:r>
              <a:rPr lang="en-US" altLang="en-US" sz="1800" dirty="0" smtClean="0">
                <a:latin typeface="Rockwell" pitchFamily="18" charset="0"/>
              </a:rPr>
              <a:t>, </a:t>
            </a:r>
            <a:r>
              <a:rPr lang="en-US" altLang="en-US" sz="1800" dirty="0" err="1" smtClean="0">
                <a:latin typeface="Rockwell" pitchFamily="18" charset="0"/>
              </a:rPr>
              <a:t>refleksifitas</a:t>
            </a:r>
            <a:r>
              <a:rPr lang="en-US" altLang="en-US" sz="1800" dirty="0" smtClean="0">
                <a:latin typeface="Rockwell" pitchFamily="18" charset="0"/>
              </a:rPr>
              <a:t>, </a:t>
            </a:r>
            <a:r>
              <a:rPr lang="en-US" altLang="en-US" sz="1800" i="1" dirty="0" smtClean="0">
                <a:latin typeface="Rockwell" pitchFamily="18" charset="0"/>
              </a:rPr>
              <a:t>diffuseness</a:t>
            </a:r>
            <a:r>
              <a:rPr lang="en-US" altLang="en-US" sz="1800" dirty="0" smtClean="0">
                <a:latin typeface="Rockwell" pitchFamily="18" charset="0"/>
              </a:rPr>
              <a:t> (</a:t>
            </a:r>
            <a:r>
              <a:rPr lang="en-US" altLang="en-US" sz="1800" dirty="0" err="1" smtClean="0">
                <a:latin typeface="Rockwell" pitchFamily="18" charset="0"/>
              </a:rPr>
              <a:t>jumlah</a:t>
            </a:r>
            <a:r>
              <a:rPr lang="en-US" altLang="en-US" sz="1800" dirty="0" smtClean="0">
                <a:latin typeface="Rockwell" pitchFamily="18" charset="0"/>
              </a:rPr>
              <a:t> </a:t>
            </a:r>
            <a:r>
              <a:rPr lang="en-US" altLang="en-US" sz="1800" dirty="0" err="1" smtClean="0">
                <a:latin typeface="Rockwell" pitchFamily="18" charset="0"/>
              </a:rPr>
              <a:t>cahaya</a:t>
            </a:r>
            <a:r>
              <a:rPr lang="en-US" altLang="en-US" sz="1800" dirty="0" smtClean="0">
                <a:latin typeface="Rockwell" pitchFamily="18" charset="0"/>
              </a:rPr>
              <a:t> yang </a:t>
            </a:r>
            <a:r>
              <a:rPr lang="en-US" altLang="en-US" sz="1800" dirty="0" err="1" smtClean="0">
                <a:latin typeface="Rockwell" pitchFamily="18" charset="0"/>
              </a:rPr>
              <a:t>dipantulkan</a:t>
            </a:r>
            <a:r>
              <a:rPr lang="en-US" altLang="en-US" sz="1800" dirty="0" smtClean="0">
                <a:latin typeface="Rockwell" pitchFamily="18" charset="0"/>
              </a:rPr>
              <a:t> </a:t>
            </a:r>
            <a:r>
              <a:rPr lang="en-US" altLang="en-US" sz="1800" dirty="0" err="1" smtClean="0">
                <a:latin typeface="Rockwell" pitchFamily="18" charset="0"/>
              </a:rPr>
              <a:t>oleh</a:t>
            </a:r>
            <a:r>
              <a:rPr lang="en-US" altLang="en-US" sz="1800" dirty="0" smtClean="0">
                <a:latin typeface="Rockwell" pitchFamily="18" charset="0"/>
              </a:rPr>
              <a:t> </a:t>
            </a:r>
            <a:r>
              <a:rPr lang="en-US" altLang="en-US" sz="1800" dirty="0" err="1" smtClean="0">
                <a:latin typeface="Rockwell" pitchFamily="18" charset="0"/>
              </a:rPr>
              <a:t>objek</a:t>
            </a:r>
            <a:r>
              <a:rPr lang="en-US" altLang="en-US" sz="1800" dirty="0" smtClean="0">
                <a:latin typeface="Rockwell" pitchFamily="18" charset="0"/>
              </a:rPr>
              <a:t>), </a:t>
            </a:r>
            <a:r>
              <a:rPr lang="en-US" altLang="en-US" sz="1800" dirty="0" err="1" smtClean="0">
                <a:latin typeface="Rockwell" pitchFamily="18" charset="0"/>
              </a:rPr>
              <a:t>transparansi</a:t>
            </a:r>
            <a:r>
              <a:rPr lang="en-US" altLang="en-US" sz="1800" dirty="0" smtClean="0">
                <a:latin typeface="Rockwell" pitchFamily="18" charset="0"/>
              </a:rPr>
              <a:t>, </a:t>
            </a:r>
            <a:r>
              <a:rPr lang="en-US" altLang="en-US" sz="1800" dirty="0" err="1" smtClean="0">
                <a:latin typeface="Rockwell" pitchFamily="18" charset="0"/>
              </a:rPr>
              <a:t>dan</a:t>
            </a:r>
            <a:r>
              <a:rPr lang="en-US" altLang="en-US" sz="1800" dirty="0" smtClean="0">
                <a:latin typeface="Rockwell" pitchFamily="18" charset="0"/>
              </a:rPr>
              <a:t> lain-lain.</a:t>
            </a:r>
          </a:p>
          <a:p>
            <a:pPr eaLnBrk="1" hangingPunct="1">
              <a:lnSpc>
                <a:spcPct val="80000"/>
              </a:lnSpc>
            </a:pPr>
            <a:endParaRPr lang="en-US" altLang="en-US" sz="2000" dirty="0" smtClean="0">
              <a:latin typeface="Rockwell" pitchFamily="18" charset="0"/>
            </a:endParaRPr>
          </a:p>
          <a:p>
            <a:pPr eaLnBrk="1" hangingPunct="1">
              <a:lnSpc>
                <a:spcPct val="80000"/>
              </a:lnSpc>
            </a:pPr>
            <a:r>
              <a:rPr lang="en-US" altLang="en-US" sz="2000" dirty="0" smtClean="0">
                <a:solidFill>
                  <a:srgbClr val="FF3300"/>
                </a:solidFill>
                <a:latin typeface="Rockwell" pitchFamily="18" charset="0"/>
              </a:rPr>
              <a:t>Parameter </a:t>
            </a:r>
            <a:r>
              <a:rPr lang="en-US" altLang="en-US" sz="2000" dirty="0" err="1" smtClean="0">
                <a:solidFill>
                  <a:srgbClr val="FF3300"/>
                </a:solidFill>
                <a:latin typeface="Rockwell" pitchFamily="18" charset="0"/>
              </a:rPr>
              <a:t>Warna</a:t>
            </a:r>
            <a:r>
              <a:rPr lang="en-US" altLang="en-US" sz="2000" dirty="0" smtClean="0">
                <a:latin typeface="Rockwell" pitchFamily="18" charset="0"/>
              </a:rPr>
              <a:t> </a:t>
            </a:r>
            <a:r>
              <a:rPr lang="en-US" altLang="en-US" sz="2000" dirty="0" err="1" smtClean="0">
                <a:latin typeface="Rockwell" pitchFamily="18" charset="0"/>
              </a:rPr>
              <a:t>dalam</a:t>
            </a:r>
            <a:r>
              <a:rPr lang="en-US" altLang="en-US" sz="2000" dirty="0" smtClean="0">
                <a:latin typeface="Rockwell" pitchFamily="18" charset="0"/>
              </a:rPr>
              <a:t> </a:t>
            </a:r>
            <a:r>
              <a:rPr lang="en-US" altLang="en-US" sz="2000" dirty="0" err="1" smtClean="0">
                <a:latin typeface="Rockwell" pitchFamily="18" charset="0"/>
              </a:rPr>
              <a:t>karakteristik</a:t>
            </a:r>
            <a:r>
              <a:rPr lang="en-US" altLang="en-US" sz="2000" dirty="0" smtClean="0">
                <a:latin typeface="Rockwell" pitchFamily="18" charset="0"/>
              </a:rPr>
              <a:t> </a:t>
            </a:r>
            <a:r>
              <a:rPr lang="en-US" altLang="en-US" sz="2000" dirty="0" err="1" smtClean="0">
                <a:latin typeface="Rockwell" pitchFamily="18" charset="0"/>
              </a:rPr>
              <a:t>permukaan</a:t>
            </a:r>
            <a:r>
              <a:rPr lang="en-US" altLang="en-US" sz="2000" dirty="0" smtClean="0">
                <a:latin typeface="Rockwell" pitchFamily="18" charset="0"/>
              </a:rPr>
              <a:t> </a:t>
            </a:r>
            <a:r>
              <a:rPr lang="en-US" altLang="en-US" sz="2000" dirty="0" err="1" smtClean="0">
                <a:latin typeface="Rockwell" pitchFamily="18" charset="0"/>
              </a:rPr>
              <a:t>direpresentasikan</a:t>
            </a:r>
            <a:r>
              <a:rPr lang="en-US" altLang="en-US" sz="2000" dirty="0" smtClean="0">
                <a:latin typeface="Rockwell" pitchFamily="18" charset="0"/>
              </a:rPr>
              <a:t> </a:t>
            </a:r>
            <a:r>
              <a:rPr lang="en-US" altLang="en-US" sz="2000" dirty="0" err="1" smtClean="0">
                <a:latin typeface="Rockwell" pitchFamily="18" charset="0"/>
              </a:rPr>
              <a:t>dengan</a:t>
            </a:r>
            <a:r>
              <a:rPr lang="en-US" altLang="en-US" sz="2000" dirty="0" smtClean="0">
                <a:latin typeface="Rockwell" pitchFamily="18" charset="0"/>
              </a:rPr>
              <a:t> </a:t>
            </a:r>
            <a:r>
              <a:rPr lang="en-US" altLang="en-US" sz="2000" dirty="0" err="1" smtClean="0">
                <a:latin typeface="Rockwell" pitchFamily="18" charset="0"/>
              </a:rPr>
              <a:t>tiga</a:t>
            </a:r>
            <a:r>
              <a:rPr lang="en-US" altLang="en-US" sz="2000" dirty="0" smtClean="0">
                <a:latin typeface="Rockwell" pitchFamily="18" charset="0"/>
              </a:rPr>
              <a:t> </a:t>
            </a:r>
            <a:r>
              <a:rPr lang="en-US" altLang="en-US" sz="2000" dirty="0" err="1" smtClean="0">
                <a:latin typeface="Rockwell" pitchFamily="18" charset="0"/>
              </a:rPr>
              <a:t>warna</a:t>
            </a:r>
            <a:r>
              <a:rPr lang="en-US" altLang="en-US" sz="2000" dirty="0" smtClean="0">
                <a:latin typeface="Rockwell" pitchFamily="18" charset="0"/>
              </a:rPr>
              <a:t> </a:t>
            </a:r>
            <a:r>
              <a:rPr lang="en-US" altLang="en-US" sz="2000" dirty="0" err="1" smtClean="0">
                <a:latin typeface="Rockwell" pitchFamily="18" charset="0"/>
              </a:rPr>
              <a:t>dasar</a:t>
            </a:r>
            <a:r>
              <a:rPr lang="en-US" altLang="en-US" sz="2000" dirty="0" smtClean="0">
                <a:latin typeface="Rockwell" pitchFamily="18" charset="0"/>
              </a:rPr>
              <a:t>, </a:t>
            </a:r>
            <a:r>
              <a:rPr lang="en-US" altLang="en-US" sz="2000" dirty="0" err="1" smtClean="0">
                <a:latin typeface="Rockwell" pitchFamily="18" charset="0"/>
              </a:rPr>
              <a:t>yaitu</a:t>
            </a:r>
            <a:r>
              <a:rPr lang="en-US" altLang="en-US" sz="2000" dirty="0" smtClean="0">
                <a:latin typeface="Rockwell" pitchFamily="18" charset="0"/>
              </a:rPr>
              <a:t> RGB. </a:t>
            </a:r>
          </a:p>
          <a:p>
            <a:pPr eaLnBrk="1" hangingPunct="1">
              <a:lnSpc>
                <a:spcPct val="80000"/>
              </a:lnSpc>
            </a:pPr>
            <a:r>
              <a:rPr lang="en-US" altLang="en-US" sz="2000" dirty="0" err="1" smtClean="0">
                <a:latin typeface="Rockwell" pitchFamily="18" charset="0"/>
              </a:rPr>
              <a:t>Saat</a:t>
            </a:r>
            <a:r>
              <a:rPr lang="en-US" altLang="en-US" sz="2000" dirty="0" smtClean="0">
                <a:latin typeface="Rockwell" pitchFamily="18" charset="0"/>
              </a:rPr>
              <a:t> </a:t>
            </a:r>
            <a:r>
              <a:rPr lang="en-US" altLang="en-US" sz="2000" i="1" dirty="0" smtClean="0">
                <a:latin typeface="Rockwell" pitchFamily="18" charset="0"/>
              </a:rPr>
              <a:t>rendering</a:t>
            </a:r>
            <a:r>
              <a:rPr lang="en-US" altLang="en-US" sz="2000" dirty="0" smtClean="0">
                <a:latin typeface="Rockwell" pitchFamily="18" charset="0"/>
              </a:rPr>
              <a:t>, </a:t>
            </a:r>
            <a:r>
              <a:rPr lang="en-US" altLang="en-US" sz="2000" dirty="0" err="1" smtClean="0">
                <a:latin typeface="Rockwell" pitchFamily="18" charset="0"/>
              </a:rPr>
              <a:t>warna</a:t>
            </a:r>
            <a:r>
              <a:rPr lang="en-US" altLang="en-US" sz="2000" dirty="0" smtClean="0">
                <a:latin typeface="Rockwell" pitchFamily="18" charset="0"/>
              </a:rPr>
              <a:t> </a:t>
            </a:r>
            <a:r>
              <a:rPr lang="en-US" altLang="en-US" sz="2000" dirty="0" err="1" smtClean="0">
                <a:latin typeface="Rockwell" pitchFamily="18" charset="0"/>
              </a:rPr>
              <a:t>pada</a:t>
            </a:r>
            <a:r>
              <a:rPr lang="en-US" altLang="en-US" sz="2000" dirty="0" smtClean="0">
                <a:latin typeface="Rockwell" pitchFamily="18" charset="0"/>
              </a:rPr>
              <a:t> </a:t>
            </a:r>
            <a:r>
              <a:rPr lang="en-US" altLang="en-US" sz="2000" dirty="0" err="1" smtClean="0">
                <a:latin typeface="Rockwell" pitchFamily="18" charset="0"/>
              </a:rPr>
              <a:t>sebuah</a:t>
            </a:r>
            <a:r>
              <a:rPr lang="en-US" altLang="en-US" sz="2000" dirty="0" smtClean="0">
                <a:latin typeface="Rockwell" pitchFamily="18" charset="0"/>
              </a:rPr>
              <a:t> </a:t>
            </a:r>
            <a:r>
              <a:rPr lang="en-US" altLang="en-US" sz="2000" dirty="0" err="1" smtClean="0">
                <a:latin typeface="Rockwell" pitchFamily="18" charset="0"/>
              </a:rPr>
              <a:t>objek</a:t>
            </a:r>
            <a:r>
              <a:rPr lang="en-US" altLang="en-US" sz="2000" dirty="0" smtClean="0">
                <a:latin typeface="Rockwell" pitchFamily="18" charset="0"/>
              </a:rPr>
              <a:t> </a:t>
            </a:r>
            <a:r>
              <a:rPr lang="en-US" altLang="en-US" sz="2000" dirty="0" err="1" smtClean="0">
                <a:latin typeface="Rockwell" pitchFamily="18" charset="0"/>
              </a:rPr>
              <a:t>tergantung</a:t>
            </a:r>
            <a:r>
              <a:rPr lang="en-US" altLang="en-US" sz="2000" dirty="0" smtClean="0">
                <a:latin typeface="Rockwell" pitchFamily="18" charset="0"/>
              </a:rPr>
              <a:t> </a:t>
            </a:r>
            <a:r>
              <a:rPr lang="en-US" altLang="en-US" sz="2000" dirty="0" err="1" smtClean="0">
                <a:latin typeface="Rockwell" pitchFamily="18" charset="0"/>
              </a:rPr>
              <a:t>dari</a:t>
            </a:r>
            <a:r>
              <a:rPr lang="en-US" altLang="en-US" sz="2000" dirty="0" smtClean="0">
                <a:latin typeface="Rockwell" pitchFamily="18" charset="0"/>
              </a:rPr>
              <a:t> </a:t>
            </a:r>
            <a:r>
              <a:rPr lang="en-US" altLang="en-US" sz="2000" dirty="0" err="1" smtClean="0">
                <a:latin typeface="Rockwell" pitchFamily="18" charset="0"/>
              </a:rPr>
              <a:t>warna</a:t>
            </a:r>
            <a:r>
              <a:rPr lang="en-US" altLang="en-US" sz="2000" dirty="0" smtClean="0">
                <a:latin typeface="Rockwell" pitchFamily="18" charset="0"/>
              </a:rPr>
              <a:t> </a:t>
            </a:r>
            <a:r>
              <a:rPr lang="en-US" altLang="en-US" sz="2000" dirty="0" err="1" smtClean="0">
                <a:latin typeface="Rockwell" pitchFamily="18" charset="0"/>
              </a:rPr>
              <a:t>dalam</a:t>
            </a:r>
            <a:r>
              <a:rPr lang="en-US" altLang="en-US" sz="2000" dirty="0" smtClean="0">
                <a:latin typeface="Rockwell" pitchFamily="18" charset="0"/>
              </a:rPr>
              <a:t> </a:t>
            </a:r>
            <a:r>
              <a:rPr lang="en-US" altLang="en-US" sz="2000" dirty="0" err="1" smtClean="0">
                <a:latin typeface="Rockwell" pitchFamily="18" charset="0"/>
              </a:rPr>
              <a:t>karakteristik</a:t>
            </a:r>
            <a:r>
              <a:rPr lang="en-US" altLang="en-US" sz="2000" dirty="0" smtClean="0">
                <a:latin typeface="Rockwell" pitchFamily="18" charset="0"/>
              </a:rPr>
              <a:t> </a:t>
            </a:r>
            <a:r>
              <a:rPr lang="en-US" altLang="en-US" sz="2000" dirty="0" err="1" smtClean="0">
                <a:latin typeface="Rockwell" pitchFamily="18" charset="0"/>
              </a:rPr>
              <a:t>permukaan</a:t>
            </a:r>
            <a:r>
              <a:rPr lang="en-US" altLang="en-US" sz="2000" dirty="0" smtClean="0">
                <a:latin typeface="Rockwell" pitchFamily="18" charset="0"/>
              </a:rPr>
              <a:t> </a:t>
            </a:r>
            <a:r>
              <a:rPr lang="en-US" altLang="en-US" sz="2000" dirty="0" err="1" smtClean="0">
                <a:latin typeface="Rockwell" pitchFamily="18" charset="0"/>
              </a:rPr>
              <a:t>dan</a:t>
            </a:r>
            <a:r>
              <a:rPr lang="en-US" altLang="en-US" sz="2000" dirty="0" smtClean="0">
                <a:latin typeface="Rockwell" pitchFamily="18" charset="0"/>
              </a:rPr>
              <a:t> </a:t>
            </a:r>
            <a:r>
              <a:rPr lang="en-US" altLang="en-US" sz="2000" dirty="0" err="1" smtClean="0">
                <a:latin typeface="Rockwell" pitchFamily="18" charset="0"/>
              </a:rPr>
              <a:t>warna</a:t>
            </a:r>
            <a:r>
              <a:rPr lang="en-US" altLang="en-US" sz="2000" dirty="0" smtClean="0">
                <a:latin typeface="Rockwell" pitchFamily="18" charset="0"/>
              </a:rPr>
              <a:t> </a:t>
            </a:r>
            <a:r>
              <a:rPr lang="en-US" altLang="en-US" sz="2000" dirty="0" err="1" smtClean="0">
                <a:latin typeface="Rockwell" pitchFamily="18" charset="0"/>
              </a:rPr>
              <a:t>cahaya</a:t>
            </a:r>
            <a:r>
              <a:rPr lang="en-US" altLang="en-US" sz="2000" dirty="0" smtClean="0">
                <a:latin typeface="Rockwell" pitchFamily="18" charset="0"/>
              </a:rPr>
              <a:t> yang </a:t>
            </a:r>
            <a:r>
              <a:rPr lang="en-US" altLang="en-US" sz="2000" dirty="0" err="1" smtClean="0">
                <a:latin typeface="Rockwell" pitchFamily="18" charset="0"/>
              </a:rPr>
              <a:t>mengenainya</a:t>
            </a:r>
            <a:r>
              <a:rPr lang="en-US" altLang="en-US" sz="2000" dirty="0" smtClean="0">
                <a:latin typeface="Rockwell" pitchFamily="18" charset="0"/>
              </a:rPr>
              <a:t>. </a:t>
            </a:r>
            <a:r>
              <a:rPr lang="en-US" altLang="en-US" sz="2000" dirty="0" err="1" smtClean="0">
                <a:latin typeface="Rockwell" pitchFamily="18" charset="0"/>
              </a:rPr>
              <a:t>Jadi</a:t>
            </a:r>
            <a:r>
              <a:rPr lang="en-US" altLang="en-US" sz="2000" dirty="0" smtClean="0">
                <a:latin typeface="Rockwell" pitchFamily="18" charset="0"/>
              </a:rPr>
              <a:t> </a:t>
            </a:r>
            <a:r>
              <a:rPr lang="en-US" altLang="en-US" sz="2000" dirty="0" err="1" smtClean="0">
                <a:latin typeface="Rockwell" pitchFamily="18" charset="0"/>
              </a:rPr>
              <a:t>citra</a:t>
            </a:r>
            <a:r>
              <a:rPr lang="en-US" altLang="en-US" sz="2000" dirty="0" smtClean="0">
                <a:latin typeface="Rockwell" pitchFamily="18" charset="0"/>
              </a:rPr>
              <a:t> </a:t>
            </a:r>
            <a:r>
              <a:rPr lang="en-US" altLang="en-US" sz="2000" dirty="0" err="1" smtClean="0">
                <a:latin typeface="Rockwell" pitchFamily="18" charset="0"/>
              </a:rPr>
              <a:t>hasil</a:t>
            </a:r>
            <a:r>
              <a:rPr lang="en-US" altLang="en-US" sz="2000" dirty="0" smtClean="0">
                <a:latin typeface="Rockwell" pitchFamily="18" charset="0"/>
              </a:rPr>
              <a:t> </a:t>
            </a:r>
            <a:r>
              <a:rPr lang="en-US" altLang="en-US" sz="2000" i="1" dirty="0" smtClean="0">
                <a:latin typeface="Rockwell" pitchFamily="18" charset="0"/>
              </a:rPr>
              <a:t> rendering</a:t>
            </a:r>
            <a:r>
              <a:rPr lang="en-US" altLang="en-US" sz="2000" dirty="0" smtClean="0">
                <a:latin typeface="Rockwell" pitchFamily="18" charset="0"/>
              </a:rPr>
              <a:t> </a:t>
            </a:r>
            <a:r>
              <a:rPr lang="en-US" altLang="en-US" sz="2000" dirty="0" err="1" smtClean="0">
                <a:latin typeface="Rockwell" pitchFamily="18" charset="0"/>
              </a:rPr>
              <a:t>mungkin</a:t>
            </a:r>
            <a:r>
              <a:rPr lang="en-US" altLang="en-US" sz="2000" dirty="0" smtClean="0">
                <a:latin typeface="Rockwell" pitchFamily="18" charset="0"/>
              </a:rPr>
              <a:t> </a:t>
            </a:r>
            <a:r>
              <a:rPr lang="en-US" altLang="en-US" sz="2000" dirty="0" err="1" smtClean="0">
                <a:latin typeface="Rockwell" pitchFamily="18" charset="0"/>
              </a:rPr>
              <a:t>akan</a:t>
            </a:r>
            <a:r>
              <a:rPr lang="en-US" altLang="en-US" sz="2000" dirty="0" smtClean="0">
                <a:latin typeface="Rockwell" pitchFamily="18" charset="0"/>
              </a:rPr>
              <a:t> </a:t>
            </a:r>
            <a:r>
              <a:rPr lang="en-US" altLang="en-US" sz="2000" dirty="0" err="1" smtClean="0">
                <a:latin typeface="Rockwell" pitchFamily="18" charset="0"/>
              </a:rPr>
              <a:t>memiliki</a:t>
            </a:r>
            <a:r>
              <a:rPr lang="en-US" altLang="en-US" sz="2000" dirty="0" smtClean="0">
                <a:latin typeface="Rockwell" pitchFamily="18" charset="0"/>
              </a:rPr>
              <a:t> </a:t>
            </a:r>
            <a:r>
              <a:rPr lang="en-US" altLang="en-US" sz="2000" dirty="0" err="1" smtClean="0">
                <a:latin typeface="Rockwell" pitchFamily="18" charset="0"/>
              </a:rPr>
              <a:t>warna</a:t>
            </a:r>
            <a:r>
              <a:rPr lang="en-US" altLang="en-US" sz="2000" dirty="0" smtClean="0">
                <a:latin typeface="Rockwell" pitchFamily="18" charset="0"/>
              </a:rPr>
              <a:t> yang </a:t>
            </a:r>
            <a:r>
              <a:rPr lang="en-US" altLang="en-US" sz="2000" dirty="0" err="1" smtClean="0">
                <a:latin typeface="Rockwell" pitchFamily="18" charset="0"/>
              </a:rPr>
              <a:t>sedikit</a:t>
            </a:r>
            <a:r>
              <a:rPr lang="en-US" altLang="en-US" sz="2000" dirty="0" smtClean="0">
                <a:latin typeface="Rockwell" pitchFamily="18" charset="0"/>
              </a:rPr>
              <a:t> </a:t>
            </a:r>
            <a:r>
              <a:rPr lang="en-US" altLang="en-US" sz="2000" dirty="0" err="1" smtClean="0">
                <a:latin typeface="Rockwell" pitchFamily="18" charset="0"/>
              </a:rPr>
              <a:t>berbeda</a:t>
            </a:r>
            <a:r>
              <a:rPr lang="en-US" altLang="en-US" sz="2000" dirty="0" smtClean="0">
                <a:latin typeface="Rockwell" pitchFamily="18" charset="0"/>
              </a:rPr>
              <a:t> </a:t>
            </a:r>
            <a:r>
              <a:rPr lang="en-US" altLang="en-US" sz="2000" dirty="0" err="1" smtClean="0">
                <a:latin typeface="Rockwell" pitchFamily="18" charset="0"/>
              </a:rPr>
              <a:t>dengan</a:t>
            </a:r>
            <a:r>
              <a:rPr lang="en-US" altLang="en-US" sz="2000" dirty="0" smtClean="0">
                <a:latin typeface="Rockwell" pitchFamily="18" charset="0"/>
              </a:rPr>
              <a:t> </a:t>
            </a:r>
            <a:r>
              <a:rPr lang="en-US" altLang="en-US" sz="2000" dirty="0" err="1" smtClean="0">
                <a:latin typeface="Rockwell" pitchFamily="18" charset="0"/>
              </a:rPr>
              <a:t>warna</a:t>
            </a:r>
            <a:r>
              <a:rPr lang="en-US" altLang="en-US" sz="2000" dirty="0" smtClean="0">
                <a:latin typeface="Rockwell" pitchFamily="18" charset="0"/>
              </a:rPr>
              <a:t> </a:t>
            </a:r>
            <a:r>
              <a:rPr lang="en-US" altLang="en-US" sz="2000" dirty="0" err="1" smtClean="0">
                <a:latin typeface="Rockwell" pitchFamily="18" charset="0"/>
              </a:rPr>
              <a:t>objek</a:t>
            </a:r>
            <a:r>
              <a:rPr lang="en-US" altLang="en-US" sz="2000" dirty="0" smtClean="0">
                <a:latin typeface="Rockwell" pitchFamily="18" charset="0"/>
              </a:rPr>
              <a:t> </a:t>
            </a:r>
            <a:r>
              <a:rPr lang="en-US" altLang="en-US" sz="2000" dirty="0" err="1" smtClean="0">
                <a:latin typeface="Rockwell" pitchFamily="18" charset="0"/>
              </a:rPr>
              <a:t>tersebut</a:t>
            </a:r>
            <a:r>
              <a:rPr lang="en-US" altLang="en-US" sz="2000" dirty="0" smtClean="0">
                <a:latin typeface="Rockwell" pitchFamily="18" charset="0"/>
              </a:rPr>
              <a:t>.</a:t>
            </a:r>
          </a:p>
          <a:p>
            <a:pPr eaLnBrk="1" hangingPunct="1">
              <a:lnSpc>
                <a:spcPct val="80000"/>
              </a:lnSpc>
            </a:pPr>
            <a:endParaRPr lang="en-US" altLang="en-US" sz="2000" dirty="0" smtClean="0">
              <a:latin typeface="Rockwell" pitchFamily="18" charset="0"/>
            </a:endParaRPr>
          </a:p>
        </p:txBody>
      </p:sp>
    </p:spTree>
  </p:cSld>
  <p:clrMapOvr>
    <a:masterClrMapping/>
  </p:clrMapOvr>
  <p:transition spd="slow">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altLang="en-US" smtClean="0">
                <a:solidFill>
                  <a:srgbClr val="9F7A70"/>
                </a:solidFill>
                <a:latin typeface="Rockwell" pitchFamily="18" charset="0"/>
              </a:rPr>
              <a:t>Karakteristik Permukaan</a:t>
            </a:r>
          </a:p>
        </p:txBody>
      </p:sp>
      <p:sp>
        <p:nvSpPr>
          <p:cNvPr id="50178" name="Slide Number Placeholder 5"/>
          <p:cNvSpPr>
            <a:spLocks noGrp="1"/>
          </p:cNvSpPr>
          <p:nvPr>
            <p:ph type="sldNum" sz="quarter" idx="10"/>
          </p:nvPr>
        </p:nvSpPr>
        <p:spPr bwMode="auto">
          <a:noFill/>
          <a:ln>
            <a:miter lim="800000"/>
            <a:headEnd/>
            <a:tailEnd/>
          </a:ln>
        </p:spPr>
        <p:txBody>
          <a:bodyPr/>
          <a:lstStyle/>
          <a:p>
            <a:fld id="{51067428-E88D-4851-8806-0F0AF7E88E3B}" type="slidenum">
              <a:rPr lang="en-US" altLang="en-US"/>
              <a:pPr/>
              <a:t>17</a:t>
            </a:fld>
            <a:endParaRPr lang="en-US" altLang="en-US"/>
          </a:p>
        </p:txBody>
      </p:sp>
      <p:sp>
        <p:nvSpPr>
          <p:cNvPr id="50179" name="Rectangle 3"/>
          <p:cNvSpPr>
            <a:spLocks noGrp="1" noChangeArrowheads="1"/>
          </p:cNvSpPr>
          <p:nvPr>
            <p:ph sz="quarter" idx="1"/>
          </p:nvPr>
        </p:nvSpPr>
        <p:spPr>
          <a:xfrm>
            <a:off x="301625" y="1527175"/>
            <a:ext cx="8504238" cy="4572000"/>
          </a:xfrm>
        </p:spPr>
        <p:txBody>
          <a:bodyPr/>
          <a:lstStyle/>
          <a:p>
            <a:pPr eaLnBrk="1" hangingPunct="1">
              <a:lnSpc>
                <a:spcPct val="80000"/>
              </a:lnSpc>
            </a:pPr>
            <a:r>
              <a:rPr lang="en-US" altLang="en-US" sz="2100" smtClean="0">
                <a:solidFill>
                  <a:srgbClr val="FF3300"/>
                </a:solidFill>
                <a:latin typeface="Rockwell" pitchFamily="18" charset="0"/>
              </a:rPr>
              <a:t>Parameter tekstur</a:t>
            </a:r>
            <a:r>
              <a:rPr lang="en-US" altLang="en-US" sz="2100" smtClean="0">
                <a:latin typeface="Rockwell" pitchFamily="18" charset="0"/>
              </a:rPr>
              <a:t> direpresentasikan dengan sebuah nama file. File ini akan menjadi tekstur pada permukaan objek tersebut. Selain itu juga ada beberapa parameter dalam tekstur yang berguna untuk menentukan letak tekstur pada sebuah objek, sifat tekstur, perulangan tekstur, dan lain-lain.</a:t>
            </a:r>
          </a:p>
          <a:p>
            <a:pPr eaLnBrk="1" hangingPunct="1">
              <a:lnSpc>
                <a:spcPct val="80000"/>
              </a:lnSpc>
            </a:pPr>
            <a:endParaRPr lang="en-US" altLang="en-US" sz="2100" smtClean="0">
              <a:latin typeface="Rockwell" pitchFamily="18" charset="0"/>
            </a:endParaRPr>
          </a:p>
          <a:p>
            <a:pPr eaLnBrk="1" hangingPunct="1">
              <a:lnSpc>
                <a:spcPct val="80000"/>
              </a:lnSpc>
            </a:pPr>
            <a:r>
              <a:rPr lang="en-US" altLang="en-US" sz="2100" smtClean="0">
                <a:solidFill>
                  <a:srgbClr val="FF3300"/>
                </a:solidFill>
                <a:latin typeface="Rockwell" pitchFamily="18" charset="0"/>
              </a:rPr>
              <a:t>Sifat Permukaan</a:t>
            </a:r>
            <a:r>
              <a:rPr lang="en-US" altLang="en-US" sz="2100" smtClean="0">
                <a:latin typeface="Rockwell" pitchFamily="18" charset="0"/>
              </a:rPr>
              <a:t>, seperti </a:t>
            </a:r>
            <a:r>
              <a:rPr lang="en-US" altLang="en-US" sz="2100" i="1" smtClean="0">
                <a:latin typeface="Rockwell" pitchFamily="18" charset="0"/>
              </a:rPr>
              <a:t>diffuseness,</a:t>
            </a:r>
            <a:r>
              <a:rPr lang="en-US" altLang="en-US" sz="2100" smtClean="0">
                <a:latin typeface="Rockwell" pitchFamily="18" charset="0"/>
              </a:rPr>
              <a:t> refleksisifitas, dan lain-lain direpresentasikan dengan sebuah nilai. Nilai ini menentukan sifat dari parameter-parameter tersebut. Misalnya pada </a:t>
            </a:r>
            <a:r>
              <a:rPr lang="en-US" altLang="en-US" sz="2100" i="1" smtClean="0">
                <a:latin typeface="Rockwell" pitchFamily="18" charset="0"/>
              </a:rPr>
              <a:t>roughness,</a:t>
            </a:r>
            <a:r>
              <a:rPr lang="en-US" altLang="en-US" sz="2100" smtClean="0">
                <a:latin typeface="Rockwell" pitchFamily="18" charset="0"/>
              </a:rPr>
              <a:t> makin besar nilai parameternya, makin kasar objek tersebut. </a:t>
            </a:r>
          </a:p>
        </p:txBody>
      </p:sp>
    </p:spTree>
  </p:cSld>
  <p:clrMapOvr>
    <a:masterClrMapping/>
  </p:clrMapOvr>
  <p:transition spd="slow">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574675" y="304800"/>
            <a:ext cx="8001000" cy="623888"/>
          </a:xfrm>
        </p:spPr>
        <p:txBody>
          <a:bodyPr>
            <a:normAutofit fontScale="90000"/>
          </a:bodyPr>
          <a:lstStyle/>
          <a:p>
            <a:pPr eaLnBrk="1" hangingPunct="1"/>
            <a:r>
              <a:rPr lang="en-US" altLang="en-US" smtClean="0">
                <a:solidFill>
                  <a:srgbClr val="9F7A70"/>
                </a:solidFill>
                <a:latin typeface="Rockwell" pitchFamily="18" charset="0"/>
              </a:rPr>
              <a:t>Algoritma Rendering</a:t>
            </a:r>
          </a:p>
        </p:txBody>
      </p:sp>
      <p:sp>
        <p:nvSpPr>
          <p:cNvPr id="51202" name="Slide Number Placeholder 5"/>
          <p:cNvSpPr>
            <a:spLocks noGrp="1"/>
          </p:cNvSpPr>
          <p:nvPr>
            <p:ph type="sldNum" sz="quarter" idx="10"/>
          </p:nvPr>
        </p:nvSpPr>
        <p:spPr bwMode="auto">
          <a:noFill/>
          <a:ln>
            <a:miter lim="800000"/>
            <a:headEnd/>
            <a:tailEnd/>
          </a:ln>
        </p:spPr>
        <p:txBody>
          <a:bodyPr/>
          <a:lstStyle/>
          <a:p>
            <a:fld id="{EC1FEA9A-A700-41A7-84AD-F097B52A8E8A}" type="slidenum">
              <a:rPr lang="en-US" altLang="en-US"/>
              <a:pPr/>
              <a:t>18</a:t>
            </a:fld>
            <a:endParaRPr lang="en-US" altLang="en-US"/>
          </a:p>
        </p:txBody>
      </p:sp>
      <p:sp>
        <p:nvSpPr>
          <p:cNvPr id="51203" name="Rectangle 3"/>
          <p:cNvSpPr>
            <a:spLocks noGrp="1" noChangeArrowheads="1"/>
          </p:cNvSpPr>
          <p:nvPr>
            <p:ph sz="quarter" idx="1"/>
          </p:nvPr>
        </p:nvSpPr>
        <p:spPr>
          <a:xfrm>
            <a:off x="468313" y="1773238"/>
            <a:ext cx="8229600" cy="4543425"/>
          </a:xfrm>
        </p:spPr>
        <p:txBody>
          <a:bodyPr/>
          <a:lstStyle/>
          <a:p>
            <a:pPr eaLnBrk="1" hangingPunct="1">
              <a:lnSpc>
                <a:spcPct val="80000"/>
              </a:lnSpc>
            </a:pPr>
            <a:r>
              <a:rPr lang="en-US" altLang="en-US" sz="2100" dirty="0" err="1" smtClean="0">
                <a:solidFill>
                  <a:srgbClr val="FF3300"/>
                </a:solidFill>
                <a:latin typeface="Rockwell" pitchFamily="18" charset="0"/>
              </a:rPr>
              <a:t>Algoritma</a:t>
            </a:r>
            <a:r>
              <a:rPr lang="en-US" altLang="en-US" sz="2100" dirty="0" smtClean="0">
                <a:solidFill>
                  <a:srgbClr val="FF3300"/>
                </a:solidFill>
                <a:latin typeface="Rockwell" pitchFamily="18" charset="0"/>
              </a:rPr>
              <a:t> Rendering</a:t>
            </a:r>
            <a:r>
              <a:rPr lang="en-US" altLang="en-US" sz="2100" dirty="0" smtClean="0">
                <a:latin typeface="Rockwell" pitchFamily="18" charset="0"/>
              </a:rPr>
              <a:t> </a:t>
            </a:r>
            <a:r>
              <a:rPr lang="en-US" altLang="en-US" sz="2100" dirty="0" err="1" smtClean="0">
                <a:latin typeface="Rockwell" pitchFamily="18" charset="0"/>
              </a:rPr>
              <a:t>adalah</a:t>
            </a:r>
            <a:r>
              <a:rPr lang="en-US" altLang="en-US" sz="2100" dirty="0" smtClean="0">
                <a:latin typeface="Rockwell" pitchFamily="18" charset="0"/>
              </a:rPr>
              <a:t> </a:t>
            </a:r>
            <a:r>
              <a:rPr lang="en-US" altLang="en-US" sz="2100" dirty="0" err="1" smtClean="0">
                <a:latin typeface="Rockwell" pitchFamily="18" charset="0"/>
              </a:rPr>
              <a:t>prosedur</a:t>
            </a:r>
            <a:r>
              <a:rPr lang="en-US" altLang="en-US" sz="2100" dirty="0" smtClean="0">
                <a:latin typeface="Rockwell" pitchFamily="18" charset="0"/>
              </a:rPr>
              <a:t> yang </a:t>
            </a:r>
            <a:r>
              <a:rPr lang="en-US" altLang="en-US" sz="2100" dirty="0" err="1" smtClean="0">
                <a:latin typeface="Rockwell" pitchFamily="18" charset="0"/>
              </a:rPr>
              <a:t>digunakan</a:t>
            </a:r>
            <a:r>
              <a:rPr lang="en-US" altLang="en-US" sz="2100" dirty="0" smtClean="0">
                <a:latin typeface="Rockwell" pitchFamily="18" charset="0"/>
              </a:rPr>
              <a:t> </a:t>
            </a:r>
            <a:r>
              <a:rPr lang="en-US" altLang="en-US" sz="2100" dirty="0" err="1" smtClean="0">
                <a:latin typeface="Rockwell" pitchFamily="18" charset="0"/>
              </a:rPr>
              <a:t>oleh</a:t>
            </a:r>
            <a:r>
              <a:rPr lang="en-US" altLang="en-US" sz="2100" dirty="0" smtClean="0">
                <a:latin typeface="Rockwell" pitchFamily="18" charset="0"/>
              </a:rPr>
              <a:t> </a:t>
            </a:r>
            <a:r>
              <a:rPr lang="en-US" altLang="en-US" sz="2100" dirty="0" err="1" smtClean="0">
                <a:latin typeface="Rockwell" pitchFamily="18" charset="0"/>
              </a:rPr>
              <a:t>suatu</a:t>
            </a:r>
            <a:r>
              <a:rPr lang="en-US" altLang="en-US" sz="2100" dirty="0" smtClean="0">
                <a:latin typeface="Rockwell" pitchFamily="18" charset="0"/>
              </a:rPr>
              <a:t> program </a:t>
            </a:r>
            <a:r>
              <a:rPr lang="en-US" altLang="en-US" sz="2100" dirty="0" err="1" smtClean="0">
                <a:latin typeface="Rockwell" pitchFamily="18" charset="0"/>
              </a:rPr>
              <a:t>untuk</a:t>
            </a:r>
            <a:r>
              <a:rPr lang="en-US" altLang="en-US" sz="2100" dirty="0" smtClean="0">
                <a:latin typeface="Rockwell" pitchFamily="18" charset="0"/>
              </a:rPr>
              <a:t> </a:t>
            </a:r>
            <a:r>
              <a:rPr lang="en-US" altLang="en-US" sz="2100" dirty="0" err="1" smtClean="0">
                <a:latin typeface="Rockwell" pitchFamily="18" charset="0"/>
              </a:rPr>
              <a:t>mengerjakan</a:t>
            </a:r>
            <a:r>
              <a:rPr lang="en-US" altLang="en-US" sz="2100" dirty="0" smtClean="0">
                <a:latin typeface="Rockwell" pitchFamily="18" charset="0"/>
              </a:rPr>
              <a:t> </a:t>
            </a:r>
            <a:r>
              <a:rPr lang="en-US" altLang="en-US" sz="2100" dirty="0" err="1" smtClean="0">
                <a:latin typeface="Rockwell" pitchFamily="18" charset="0"/>
              </a:rPr>
              <a:t>perhitungan</a:t>
            </a:r>
            <a:r>
              <a:rPr lang="en-US" altLang="en-US" sz="2100" dirty="0" smtClean="0">
                <a:latin typeface="Rockwell" pitchFamily="18" charset="0"/>
              </a:rPr>
              <a:t> </a:t>
            </a:r>
            <a:r>
              <a:rPr lang="en-US" altLang="en-US" sz="2100" dirty="0" err="1" smtClean="0">
                <a:latin typeface="Rockwell" pitchFamily="18" charset="0"/>
              </a:rPr>
              <a:t>untuk</a:t>
            </a:r>
            <a:r>
              <a:rPr lang="en-US" altLang="en-US" sz="2100" dirty="0" smtClean="0">
                <a:latin typeface="Rockwell" pitchFamily="18" charset="0"/>
              </a:rPr>
              <a:t> </a:t>
            </a:r>
            <a:r>
              <a:rPr lang="en-US" altLang="en-US" sz="2100" dirty="0" err="1" smtClean="0">
                <a:latin typeface="Rockwell" pitchFamily="18" charset="0"/>
              </a:rPr>
              <a:t>menghasilkan</a:t>
            </a:r>
            <a:r>
              <a:rPr lang="en-US" altLang="en-US" sz="2100" dirty="0" smtClean="0">
                <a:latin typeface="Rockwell" pitchFamily="18" charset="0"/>
              </a:rPr>
              <a:t> </a:t>
            </a:r>
            <a:r>
              <a:rPr lang="en-US" altLang="en-US" sz="2100" dirty="0" err="1" smtClean="0">
                <a:latin typeface="Rockwell" pitchFamily="18" charset="0"/>
              </a:rPr>
              <a:t>citra</a:t>
            </a:r>
            <a:r>
              <a:rPr lang="en-US" altLang="en-US" sz="2100" dirty="0" smtClean="0">
                <a:latin typeface="Rockwell" pitchFamily="18" charset="0"/>
              </a:rPr>
              <a:t> 2D </a:t>
            </a:r>
            <a:r>
              <a:rPr lang="en-US" altLang="en-US" sz="2100" dirty="0" err="1" smtClean="0">
                <a:latin typeface="Rockwell" pitchFamily="18" charset="0"/>
              </a:rPr>
              <a:t>dari</a:t>
            </a:r>
            <a:r>
              <a:rPr lang="en-US" altLang="en-US" sz="2100" dirty="0" smtClean="0">
                <a:latin typeface="Rockwell" pitchFamily="18" charset="0"/>
              </a:rPr>
              <a:t> data 3D.</a:t>
            </a:r>
          </a:p>
          <a:p>
            <a:pPr eaLnBrk="1" hangingPunct="1">
              <a:lnSpc>
                <a:spcPct val="80000"/>
              </a:lnSpc>
            </a:pPr>
            <a:endParaRPr lang="en-US" altLang="en-US" sz="2100" dirty="0" smtClean="0">
              <a:latin typeface="Rockwell" pitchFamily="18" charset="0"/>
            </a:endParaRPr>
          </a:p>
          <a:p>
            <a:pPr eaLnBrk="1" hangingPunct="1">
              <a:lnSpc>
                <a:spcPct val="80000"/>
              </a:lnSpc>
            </a:pPr>
            <a:r>
              <a:rPr lang="en-US" altLang="en-US" sz="2100" dirty="0" err="1" smtClean="0">
                <a:latin typeface="Rockwell" pitchFamily="18" charset="0"/>
              </a:rPr>
              <a:t>Kebanyakan</a:t>
            </a:r>
            <a:r>
              <a:rPr lang="en-US" altLang="en-US" sz="2100" dirty="0" smtClean="0">
                <a:latin typeface="Rockwell" pitchFamily="18" charset="0"/>
              </a:rPr>
              <a:t> </a:t>
            </a:r>
            <a:r>
              <a:rPr lang="en-US" altLang="en-US" sz="2100" dirty="0" err="1" smtClean="0">
                <a:latin typeface="Rockwell" pitchFamily="18" charset="0"/>
              </a:rPr>
              <a:t>algoritma</a:t>
            </a:r>
            <a:r>
              <a:rPr lang="en-US" altLang="en-US" sz="2100" dirty="0" smtClean="0">
                <a:latin typeface="Rockwell" pitchFamily="18" charset="0"/>
              </a:rPr>
              <a:t> rendering yang </a:t>
            </a:r>
            <a:r>
              <a:rPr lang="en-US" altLang="en-US" sz="2100" dirty="0" err="1" smtClean="0">
                <a:latin typeface="Rockwell" pitchFamily="18" charset="0"/>
              </a:rPr>
              <a:t>ada</a:t>
            </a:r>
            <a:r>
              <a:rPr lang="en-US" altLang="en-US" sz="2100" dirty="0" smtClean="0">
                <a:latin typeface="Rockwell" pitchFamily="18" charset="0"/>
              </a:rPr>
              <a:t> </a:t>
            </a:r>
            <a:r>
              <a:rPr lang="en-US" altLang="en-US" sz="2100" dirty="0" err="1" smtClean="0">
                <a:latin typeface="Rockwell" pitchFamily="18" charset="0"/>
              </a:rPr>
              <a:t>saat</a:t>
            </a:r>
            <a:r>
              <a:rPr lang="en-US" altLang="en-US" sz="2100" dirty="0" smtClean="0">
                <a:latin typeface="Rockwell" pitchFamily="18" charset="0"/>
              </a:rPr>
              <a:t> </a:t>
            </a:r>
            <a:r>
              <a:rPr lang="en-US" altLang="en-US" sz="2100" dirty="0" err="1" smtClean="0">
                <a:latin typeface="Rockwell" pitchFamily="18" charset="0"/>
              </a:rPr>
              <a:t>ini</a:t>
            </a:r>
            <a:r>
              <a:rPr lang="en-US" altLang="en-US" sz="2100" dirty="0" smtClean="0">
                <a:latin typeface="Rockwell" pitchFamily="18" charset="0"/>
              </a:rPr>
              <a:t> </a:t>
            </a:r>
            <a:r>
              <a:rPr lang="en-US" altLang="en-US" sz="2100" dirty="0" err="1" smtClean="0">
                <a:latin typeface="Rockwell" pitchFamily="18" charset="0"/>
              </a:rPr>
              <a:t>menggunakan</a:t>
            </a:r>
            <a:r>
              <a:rPr lang="en-US" altLang="en-US" sz="2100" dirty="0" smtClean="0">
                <a:latin typeface="Rockwell" pitchFamily="18" charset="0"/>
              </a:rPr>
              <a:t> </a:t>
            </a:r>
            <a:r>
              <a:rPr lang="en-US" altLang="en-US" sz="2100" dirty="0" err="1" smtClean="0">
                <a:latin typeface="Rockwell" pitchFamily="18" charset="0"/>
              </a:rPr>
              <a:t>pendekatan</a:t>
            </a:r>
            <a:r>
              <a:rPr lang="en-US" altLang="en-US" sz="2100" dirty="0" smtClean="0">
                <a:latin typeface="Rockwell" pitchFamily="18" charset="0"/>
              </a:rPr>
              <a:t> yang </a:t>
            </a:r>
            <a:r>
              <a:rPr lang="en-US" altLang="en-US" sz="2100" dirty="0" err="1" smtClean="0">
                <a:latin typeface="Rockwell" pitchFamily="18" charset="0"/>
              </a:rPr>
              <a:t>disebut</a:t>
            </a:r>
            <a:r>
              <a:rPr lang="en-US" altLang="en-US" sz="2100" dirty="0" smtClean="0">
                <a:latin typeface="Rockwell" pitchFamily="18" charset="0"/>
              </a:rPr>
              <a:t> </a:t>
            </a:r>
            <a:r>
              <a:rPr lang="en-US" altLang="en-US" sz="2100" i="1" dirty="0" smtClean="0">
                <a:solidFill>
                  <a:srgbClr val="0000FF"/>
                </a:solidFill>
                <a:latin typeface="Rockwell" pitchFamily="18" charset="0"/>
              </a:rPr>
              <a:t>scan-line rendering</a:t>
            </a:r>
            <a:r>
              <a:rPr lang="en-US" altLang="en-US" sz="2100" dirty="0" smtClean="0">
                <a:latin typeface="Rockwell" pitchFamily="18" charset="0"/>
              </a:rPr>
              <a:t> </a:t>
            </a:r>
            <a:r>
              <a:rPr lang="en-US" altLang="en-US" sz="2100" dirty="0" smtClean="0">
                <a:latin typeface="Rockwell" pitchFamily="18" charset="0"/>
                <a:sym typeface="Wingdings" pitchFamily="2" charset="2"/>
              </a:rPr>
              <a:t></a:t>
            </a:r>
            <a:r>
              <a:rPr lang="en-US" altLang="en-US" sz="2100" dirty="0" smtClean="0">
                <a:latin typeface="Rockwell" pitchFamily="18" charset="0"/>
              </a:rPr>
              <a:t> </a:t>
            </a:r>
            <a:r>
              <a:rPr lang="en-US" altLang="en-US" sz="2100" dirty="0" err="1" smtClean="0">
                <a:latin typeface="Rockwell" pitchFamily="18" charset="0"/>
              </a:rPr>
              <a:t>berarti</a:t>
            </a:r>
            <a:r>
              <a:rPr lang="en-US" altLang="en-US" sz="2100" dirty="0" smtClean="0">
                <a:latin typeface="Rockwell" pitchFamily="18" charset="0"/>
              </a:rPr>
              <a:t> program </a:t>
            </a:r>
            <a:r>
              <a:rPr lang="en-US" altLang="en-US" sz="2100" dirty="0" err="1" smtClean="0">
                <a:latin typeface="Rockwell" pitchFamily="18" charset="0"/>
              </a:rPr>
              <a:t>melihat</a:t>
            </a:r>
            <a:r>
              <a:rPr lang="en-US" altLang="en-US" sz="2100" dirty="0" smtClean="0">
                <a:latin typeface="Rockwell" pitchFamily="18" charset="0"/>
              </a:rPr>
              <a:t> </a:t>
            </a:r>
            <a:r>
              <a:rPr lang="en-US" altLang="en-US" sz="2100" dirty="0" err="1" smtClean="0">
                <a:latin typeface="Rockwell" pitchFamily="18" charset="0"/>
              </a:rPr>
              <a:t>dari</a:t>
            </a:r>
            <a:r>
              <a:rPr lang="en-US" altLang="en-US" sz="2100" dirty="0" smtClean="0">
                <a:latin typeface="Rockwell" pitchFamily="18" charset="0"/>
              </a:rPr>
              <a:t> </a:t>
            </a:r>
            <a:r>
              <a:rPr lang="en-US" altLang="en-US" sz="2100" dirty="0" err="1" smtClean="0">
                <a:latin typeface="Rockwell" pitchFamily="18" charset="0"/>
              </a:rPr>
              <a:t>setiap</a:t>
            </a:r>
            <a:r>
              <a:rPr lang="en-US" altLang="en-US" sz="2100" dirty="0" smtClean="0">
                <a:latin typeface="Rockwell" pitchFamily="18" charset="0"/>
              </a:rPr>
              <a:t> pixel, </a:t>
            </a:r>
            <a:r>
              <a:rPr lang="en-US" altLang="en-US" sz="2100" dirty="0" err="1" smtClean="0">
                <a:latin typeface="Rockwell" pitchFamily="18" charset="0"/>
              </a:rPr>
              <a:t>satu</a:t>
            </a:r>
            <a:r>
              <a:rPr lang="en-US" altLang="en-US" sz="2100" dirty="0" smtClean="0">
                <a:latin typeface="Rockwell" pitchFamily="18" charset="0"/>
              </a:rPr>
              <a:t> per </a:t>
            </a:r>
            <a:r>
              <a:rPr lang="en-US" altLang="en-US" sz="2100" dirty="0" err="1" smtClean="0">
                <a:latin typeface="Rockwell" pitchFamily="18" charset="0"/>
              </a:rPr>
              <a:t>satu</a:t>
            </a:r>
            <a:r>
              <a:rPr lang="en-US" altLang="en-US" sz="2100" dirty="0" smtClean="0">
                <a:latin typeface="Rockwell" pitchFamily="18" charset="0"/>
              </a:rPr>
              <a:t>, </a:t>
            </a:r>
            <a:r>
              <a:rPr lang="en-US" altLang="en-US" sz="2100" dirty="0" err="1" smtClean="0">
                <a:latin typeface="Rockwell" pitchFamily="18" charset="0"/>
              </a:rPr>
              <a:t>secara</a:t>
            </a:r>
            <a:r>
              <a:rPr lang="en-US" altLang="en-US" sz="2100" dirty="0" smtClean="0">
                <a:latin typeface="Rockwell" pitchFamily="18" charset="0"/>
              </a:rPr>
              <a:t> horizontal </a:t>
            </a:r>
            <a:r>
              <a:rPr lang="en-US" altLang="en-US" sz="2100" dirty="0" err="1" smtClean="0">
                <a:latin typeface="Rockwell" pitchFamily="18" charset="0"/>
              </a:rPr>
              <a:t>dan</a:t>
            </a:r>
            <a:r>
              <a:rPr lang="en-US" altLang="en-US" sz="2100" dirty="0" smtClean="0">
                <a:latin typeface="Rockwell" pitchFamily="18" charset="0"/>
              </a:rPr>
              <a:t> </a:t>
            </a:r>
            <a:r>
              <a:rPr lang="en-US" altLang="en-US" sz="2100" dirty="0" err="1" smtClean="0">
                <a:latin typeface="Rockwell" pitchFamily="18" charset="0"/>
              </a:rPr>
              <a:t>menghitung</a:t>
            </a:r>
            <a:r>
              <a:rPr lang="en-US" altLang="en-US" sz="2100" dirty="0" smtClean="0">
                <a:latin typeface="Rockwell" pitchFamily="18" charset="0"/>
              </a:rPr>
              <a:t> </a:t>
            </a:r>
            <a:r>
              <a:rPr lang="en-US" altLang="en-US" sz="2100" dirty="0" err="1" smtClean="0">
                <a:latin typeface="Rockwell" pitchFamily="18" charset="0"/>
              </a:rPr>
              <a:t>warna</a:t>
            </a:r>
            <a:r>
              <a:rPr lang="en-US" altLang="en-US" sz="2100" dirty="0" smtClean="0">
                <a:latin typeface="Rockwell" pitchFamily="18" charset="0"/>
              </a:rPr>
              <a:t> </a:t>
            </a:r>
            <a:r>
              <a:rPr lang="en-US" altLang="en-US" sz="2100" dirty="0" err="1" smtClean="0">
                <a:latin typeface="Rockwell" pitchFamily="18" charset="0"/>
              </a:rPr>
              <a:t>di</a:t>
            </a:r>
            <a:r>
              <a:rPr lang="en-US" altLang="en-US" sz="2100" dirty="0" smtClean="0">
                <a:latin typeface="Rockwell" pitchFamily="18" charset="0"/>
              </a:rPr>
              <a:t> pixel </a:t>
            </a:r>
            <a:r>
              <a:rPr lang="en-US" altLang="en-US" sz="2100" dirty="0" err="1" smtClean="0">
                <a:latin typeface="Rockwell" pitchFamily="18" charset="0"/>
              </a:rPr>
              <a:t>tersebut</a:t>
            </a:r>
            <a:r>
              <a:rPr lang="en-US" altLang="en-US" sz="2100" dirty="0" smtClean="0">
                <a:latin typeface="Rockwell" pitchFamily="18" charset="0"/>
              </a:rPr>
              <a:t>.</a:t>
            </a:r>
          </a:p>
          <a:p>
            <a:pPr eaLnBrk="1" hangingPunct="1">
              <a:lnSpc>
                <a:spcPct val="80000"/>
              </a:lnSpc>
            </a:pPr>
            <a:endParaRPr lang="en-US" altLang="en-US" sz="2100" dirty="0" smtClean="0">
              <a:latin typeface="Rockwell" pitchFamily="18" charset="0"/>
            </a:endParaRPr>
          </a:p>
          <a:p>
            <a:pPr eaLnBrk="1" hangingPunct="1">
              <a:lnSpc>
                <a:spcPct val="80000"/>
              </a:lnSpc>
            </a:pPr>
            <a:r>
              <a:rPr lang="en-US" altLang="en-US" sz="2100" dirty="0" err="1" smtClean="0">
                <a:latin typeface="Rockwell" pitchFamily="18" charset="0"/>
              </a:rPr>
              <a:t>Saat</a:t>
            </a:r>
            <a:r>
              <a:rPr lang="en-US" altLang="en-US" sz="2100" dirty="0" smtClean="0">
                <a:latin typeface="Rockwell" pitchFamily="18" charset="0"/>
              </a:rPr>
              <a:t> </a:t>
            </a:r>
            <a:r>
              <a:rPr lang="en-US" altLang="en-US" sz="2100" dirty="0" err="1" smtClean="0">
                <a:latin typeface="Rockwell" pitchFamily="18" charset="0"/>
              </a:rPr>
              <a:t>ini</a:t>
            </a:r>
            <a:r>
              <a:rPr lang="en-US" altLang="en-US" sz="2100" dirty="0" smtClean="0">
                <a:latin typeface="Rockwell" pitchFamily="18" charset="0"/>
              </a:rPr>
              <a:t> </a:t>
            </a:r>
            <a:r>
              <a:rPr lang="en-US" altLang="en-US" sz="2100" dirty="0" err="1" smtClean="0">
                <a:latin typeface="Rockwell" pitchFamily="18" charset="0"/>
              </a:rPr>
              <a:t>dikenal</a:t>
            </a:r>
            <a:r>
              <a:rPr lang="en-US" altLang="en-US" sz="2100" dirty="0" smtClean="0">
                <a:latin typeface="Rockwell" pitchFamily="18" charset="0"/>
              </a:rPr>
              <a:t> 3 </a:t>
            </a:r>
            <a:r>
              <a:rPr lang="en-US" altLang="en-US" sz="2100" dirty="0" err="1" smtClean="0">
                <a:latin typeface="Rockwell" pitchFamily="18" charset="0"/>
              </a:rPr>
              <a:t>algoritma</a:t>
            </a:r>
            <a:r>
              <a:rPr lang="en-US" altLang="en-US" sz="2100" dirty="0" smtClean="0">
                <a:latin typeface="Rockwell" pitchFamily="18" charset="0"/>
              </a:rPr>
              <a:t> :</a:t>
            </a:r>
          </a:p>
          <a:p>
            <a:pPr lvl="1" eaLnBrk="1" hangingPunct="1">
              <a:lnSpc>
                <a:spcPct val="80000"/>
              </a:lnSpc>
            </a:pPr>
            <a:r>
              <a:rPr lang="en-US" altLang="en-US" sz="2000" i="1" dirty="0" smtClean="0">
                <a:solidFill>
                  <a:srgbClr val="0000FF"/>
                </a:solidFill>
                <a:latin typeface="Rockwell" pitchFamily="18" charset="0"/>
              </a:rPr>
              <a:t>Ray-Casting</a:t>
            </a:r>
          </a:p>
          <a:p>
            <a:pPr lvl="1" eaLnBrk="1" hangingPunct="1">
              <a:lnSpc>
                <a:spcPct val="80000"/>
              </a:lnSpc>
            </a:pPr>
            <a:r>
              <a:rPr lang="en-US" altLang="en-US" sz="2000" i="1" dirty="0" smtClean="0">
                <a:solidFill>
                  <a:srgbClr val="0000FF"/>
                </a:solidFill>
                <a:latin typeface="Rockwell" pitchFamily="18" charset="0"/>
              </a:rPr>
              <a:t>Ray-Tracing</a:t>
            </a:r>
          </a:p>
          <a:p>
            <a:pPr lvl="1" eaLnBrk="1" hangingPunct="1">
              <a:lnSpc>
                <a:spcPct val="80000"/>
              </a:lnSpc>
            </a:pPr>
            <a:r>
              <a:rPr lang="en-US" altLang="en-US" sz="2000" i="1" dirty="0" err="1" smtClean="0">
                <a:solidFill>
                  <a:srgbClr val="0000FF"/>
                </a:solidFill>
                <a:latin typeface="Rockwell" pitchFamily="18" charset="0"/>
              </a:rPr>
              <a:t>Radiosity</a:t>
            </a:r>
            <a:endParaRPr lang="en-US" altLang="en-US" sz="2000" i="1" dirty="0" smtClean="0">
              <a:solidFill>
                <a:srgbClr val="0000FF"/>
              </a:solidFill>
              <a:latin typeface="Rockwell" pitchFamily="18" charset="0"/>
            </a:endParaRPr>
          </a:p>
        </p:txBody>
      </p:sp>
    </p:spTree>
  </p:cSld>
  <p:clrMapOvr>
    <a:masterClrMapping/>
  </p:clrMapOvr>
  <p:transition spd="slow">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endParaRPr lang="id-ID" altLang="en-US" smtClean="0"/>
          </a:p>
        </p:txBody>
      </p:sp>
      <p:sp>
        <p:nvSpPr>
          <p:cNvPr id="53250" name="Table Placeholder 2"/>
          <p:cNvSpPr>
            <a:spLocks noGrp="1" noTextEdit="1"/>
          </p:cNvSpPr>
          <p:nvPr>
            <p:ph type="tbl" idx="1"/>
          </p:nvPr>
        </p:nvSpPr>
        <p:spPr>
          <a:xfrm>
            <a:off x="571500" y="1643063"/>
            <a:ext cx="8001000" cy="4267200"/>
          </a:xfrm>
        </p:spPr>
      </p:sp>
      <p:sp>
        <p:nvSpPr>
          <p:cNvPr id="53251" name="Slide Number Placeholder 5"/>
          <p:cNvSpPr>
            <a:spLocks noGrp="1"/>
          </p:cNvSpPr>
          <p:nvPr>
            <p:ph type="sldNum" sz="quarter" idx="10"/>
          </p:nvPr>
        </p:nvSpPr>
        <p:spPr bwMode="auto">
          <a:noFill/>
          <a:ln>
            <a:miter lim="800000"/>
            <a:headEnd/>
            <a:tailEnd/>
          </a:ln>
        </p:spPr>
        <p:txBody>
          <a:bodyPr/>
          <a:lstStyle/>
          <a:p>
            <a:fld id="{8BC71EDC-944C-4702-A74B-7688EBCF9249}" type="slidenum">
              <a:rPr lang="en-US" altLang="en-US"/>
              <a:pPr/>
              <a:t>19</a:t>
            </a:fld>
            <a:endParaRPr lang="en-US" altLang="en-US"/>
          </a:p>
        </p:txBody>
      </p:sp>
      <p:pic>
        <p:nvPicPr>
          <p:cNvPr id="6349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l="75000" t="42857" r="1563" b="11363"/>
          <a:stretch>
            <a:fillRect/>
          </a:stretch>
        </p:blipFill>
        <p:spPr bwMode="auto">
          <a:xfrm>
            <a:off x="857250" y="2214563"/>
            <a:ext cx="2786063" cy="3273425"/>
          </a:xfrm>
          <a:prstGeom prst="rect">
            <a:avLst/>
          </a:prstGeom>
          <a:noFill/>
          <a:ln w="38100" cap="sq">
            <a:solidFill>
              <a:srgbClr val="000000"/>
            </a:solidFill>
            <a:miter lim="800000"/>
            <a:headEnd/>
            <a:tailEnd/>
          </a:ln>
          <a:effectLst>
            <a:outerShdw blurRad="63500" dist="38100" dir="2700000" algn="tl" rotWithShape="0">
              <a:srgbClr val="000000">
                <a:alpha val="42999"/>
              </a:srgbClr>
            </a:outerShdw>
          </a:effectLst>
          <a:extLst>
            <a:ext uri="{909E8E84-426E-40DD-AFC4-6F175D3DCCD1}">
              <a14:hiddenFill xmlns="" xmlns:a14="http://schemas.microsoft.com/office/drawing/2010/main">
                <a:solidFill>
                  <a:srgbClr val="FFFFFF"/>
                </a:solidFill>
              </a14:hiddenFill>
            </a:ext>
          </a:extLst>
        </p:spPr>
      </p:pic>
      <p:pic>
        <p:nvPicPr>
          <p:cNvPr id="63492" name="Picture 4"/>
          <p:cNvPicPr>
            <a:picLocks noChangeAspect="1" noChangeArrowheads="1"/>
          </p:cNvPicPr>
          <p:nvPr/>
        </p:nvPicPr>
        <p:blipFill>
          <a:blip r:embed="rId4">
            <a:extLst>
              <a:ext uri="{28A0092B-C50C-407E-A947-70E740481C1C}">
                <a14:useLocalDpi xmlns="" xmlns:a14="http://schemas.microsoft.com/office/drawing/2010/main" val="0"/>
              </a:ext>
            </a:extLst>
          </a:blip>
          <a:srcRect l="74609" t="59740" r="1367" b="19804"/>
          <a:stretch>
            <a:fillRect/>
          </a:stretch>
        </p:blipFill>
        <p:spPr bwMode="auto">
          <a:xfrm>
            <a:off x="357188" y="214313"/>
            <a:ext cx="3625850" cy="1857375"/>
          </a:xfrm>
          <a:prstGeom prst="rect">
            <a:avLst/>
          </a:prstGeom>
          <a:noFill/>
          <a:ln w="38100" cap="sq">
            <a:solidFill>
              <a:srgbClr val="000000"/>
            </a:solidFill>
            <a:miter lim="800000"/>
            <a:headEnd/>
            <a:tailEnd/>
          </a:ln>
          <a:effectLst>
            <a:outerShdw blurRad="63500" dist="38100" dir="2700000" algn="tl" rotWithShape="0">
              <a:srgbClr val="000000">
                <a:alpha val="42999"/>
              </a:srgbClr>
            </a:outerShdw>
          </a:effectLst>
          <a:extLst>
            <a:ext uri="{909E8E84-426E-40DD-AFC4-6F175D3DCCD1}">
              <a14:hiddenFill xmlns="" xmlns:a14="http://schemas.microsoft.com/office/drawing/2010/main">
                <a:solidFill>
                  <a:srgbClr val="FFFFFF"/>
                </a:solidFill>
              </a14:hiddenFill>
            </a:ext>
          </a:extLst>
        </p:spPr>
      </p:pic>
      <p:pic>
        <p:nvPicPr>
          <p:cNvPr id="53254" name="Picture 5"/>
          <p:cNvPicPr>
            <a:picLocks noChangeAspect="1" noChangeArrowheads="1"/>
          </p:cNvPicPr>
          <p:nvPr/>
        </p:nvPicPr>
        <p:blipFill>
          <a:blip r:embed="rId5"/>
          <a:srcRect l="31250" t="72403" r="4297" b="22726"/>
          <a:stretch>
            <a:fillRect/>
          </a:stretch>
        </p:blipFill>
        <p:spPr bwMode="auto">
          <a:xfrm>
            <a:off x="357188" y="6500813"/>
            <a:ext cx="7858125" cy="357187"/>
          </a:xfrm>
          <a:prstGeom prst="rect">
            <a:avLst/>
          </a:prstGeom>
          <a:noFill/>
          <a:ln w="9525">
            <a:noFill/>
            <a:miter lim="800000"/>
            <a:headEnd/>
            <a:tailEnd/>
          </a:ln>
        </p:spPr>
      </p:pic>
      <p:pic>
        <p:nvPicPr>
          <p:cNvPr id="53255" name="Picture 6"/>
          <p:cNvPicPr>
            <a:picLocks noChangeAspect="1" noChangeArrowheads="1"/>
          </p:cNvPicPr>
          <p:nvPr/>
        </p:nvPicPr>
        <p:blipFill>
          <a:blip r:embed="rId6"/>
          <a:srcRect l="35938" t="72403" r="12500" b="24675"/>
          <a:stretch>
            <a:fillRect/>
          </a:stretch>
        </p:blipFill>
        <p:spPr bwMode="auto">
          <a:xfrm>
            <a:off x="285750" y="6215063"/>
            <a:ext cx="6286500" cy="214312"/>
          </a:xfrm>
          <a:prstGeom prst="rect">
            <a:avLst/>
          </a:prstGeom>
          <a:noFill/>
          <a:ln w="9525">
            <a:noFill/>
            <a:miter lim="800000"/>
            <a:headEnd/>
            <a:tailEnd/>
          </a:ln>
        </p:spPr>
      </p:pic>
      <p:pic>
        <p:nvPicPr>
          <p:cNvPr id="63493" name="Picture 5"/>
          <p:cNvPicPr>
            <a:picLocks noChangeAspect="1" noChangeArrowheads="1"/>
          </p:cNvPicPr>
          <p:nvPr/>
        </p:nvPicPr>
        <p:blipFill>
          <a:blip r:embed="rId5">
            <a:extLst>
              <a:ext uri="{28A0092B-C50C-407E-A947-70E740481C1C}">
                <a14:useLocalDpi xmlns="" xmlns:a14="http://schemas.microsoft.com/office/drawing/2010/main" val="0"/>
              </a:ext>
            </a:extLst>
          </a:blip>
          <a:srcRect l="31250" t="33441" r="35938" b="27597"/>
          <a:stretch>
            <a:fillRect/>
          </a:stretch>
        </p:blipFill>
        <p:spPr bwMode="auto">
          <a:xfrm>
            <a:off x="4929188" y="214313"/>
            <a:ext cx="4000500" cy="2857500"/>
          </a:xfrm>
          <a:prstGeom prst="rect">
            <a:avLst/>
          </a:prstGeom>
          <a:noFill/>
          <a:ln w="38100" cap="sq">
            <a:solidFill>
              <a:srgbClr val="000000"/>
            </a:solidFill>
            <a:miter lim="800000"/>
            <a:headEnd/>
            <a:tailEnd/>
          </a:ln>
          <a:effectLst>
            <a:outerShdw blurRad="63500" dist="38100" dir="2700000" algn="tl" rotWithShape="0">
              <a:srgbClr val="000000">
                <a:alpha val="42999"/>
              </a:srgbClr>
            </a:outerShdw>
          </a:effectLst>
          <a:extLst>
            <a:ext uri="{909E8E84-426E-40DD-AFC4-6F175D3DCCD1}">
              <a14:hiddenFill xmlns="" xmlns:a14="http://schemas.microsoft.com/office/drawing/2010/main">
                <a:solidFill>
                  <a:srgbClr val="FFFFFF"/>
                </a:solidFill>
              </a14:hiddenFill>
            </a:ext>
          </a:extLst>
        </p:spPr>
      </p:pic>
      <p:pic>
        <p:nvPicPr>
          <p:cNvPr id="63494" name="Picture 6"/>
          <p:cNvPicPr>
            <a:picLocks noChangeAspect="1" noChangeArrowheads="1"/>
          </p:cNvPicPr>
          <p:nvPr/>
        </p:nvPicPr>
        <p:blipFill>
          <a:blip r:embed="rId6">
            <a:extLst>
              <a:ext uri="{28A0092B-C50C-407E-A947-70E740481C1C}">
                <a14:useLocalDpi xmlns="" xmlns:a14="http://schemas.microsoft.com/office/drawing/2010/main" val="0"/>
              </a:ext>
            </a:extLst>
          </a:blip>
          <a:srcRect l="35938" t="33441" r="31250" b="28571"/>
          <a:stretch>
            <a:fillRect/>
          </a:stretch>
        </p:blipFill>
        <p:spPr bwMode="auto">
          <a:xfrm>
            <a:off x="4929188" y="3286125"/>
            <a:ext cx="4000500" cy="2786063"/>
          </a:xfrm>
          <a:prstGeom prst="rect">
            <a:avLst/>
          </a:prstGeom>
          <a:noFill/>
          <a:ln w="38100" cap="sq">
            <a:solidFill>
              <a:srgbClr val="000000"/>
            </a:solidFill>
            <a:miter lim="800000"/>
            <a:headEnd/>
            <a:tailEnd/>
          </a:ln>
          <a:effectLst>
            <a:outerShdw blurRad="63500" dist="38100" dir="2700000" algn="tl" rotWithShape="0">
              <a:srgbClr val="000000">
                <a:alpha val="42999"/>
              </a:srgbClr>
            </a:outerShdw>
          </a:effectLst>
          <a:extLst>
            <a:ext uri="{909E8E84-426E-40DD-AFC4-6F175D3DCCD1}">
              <a14:hiddenFill xmlns="" xmlns:a14="http://schemas.microsoft.com/office/drawing/2010/main">
                <a:solidFill>
                  <a:srgbClr val="FFFFFF"/>
                </a:solidFill>
              </a14:hiddenFill>
            </a:ext>
          </a:extLst>
        </p:spPr>
      </p:pic>
      <p:sp>
        <p:nvSpPr>
          <p:cNvPr id="16" name="Rectangle 15"/>
          <p:cNvSpPr/>
          <p:nvPr/>
        </p:nvSpPr>
        <p:spPr>
          <a:xfrm>
            <a:off x="6786578" y="2643182"/>
            <a:ext cx="2590789" cy="461665"/>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24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Radiosity</a:t>
            </a:r>
            <a:endParaRPr 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4" name="Rectangle 13"/>
          <p:cNvSpPr/>
          <p:nvPr/>
        </p:nvSpPr>
        <p:spPr>
          <a:xfrm>
            <a:off x="6553211" y="5643578"/>
            <a:ext cx="2590789" cy="461665"/>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Ray Tracing</a:t>
            </a:r>
          </a:p>
        </p:txBody>
      </p:sp>
      <p:pic>
        <p:nvPicPr>
          <p:cNvPr id="63495" name="Picture 7"/>
          <p:cNvPicPr>
            <a:picLocks noChangeAspect="1" noChangeArrowheads="1"/>
          </p:cNvPicPr>
          <p:nvPr/>
        </p:nvPicPr>
        <p:blipFill>
          <a:blip r:embed="rId7">
            <a:extLst>
              <a:ext uri="{28A0092B-C50C-407E-A947-70E740481C1C}">
                <a14:useLocalDpi xmlns="" xmlns:a14="http://schemas.microsoft.com/office/drawing/2010/main" val="0"/>
              </a:ext>
            </a:extLst>
          </a:blip>
          <a:srcRect t="22403" r="64258" b="70779"/>
          <a:stretch>
            <a:fillRect/>
          </a:stretch>
        </p:blipFill>
        <p:spPr bwMode="auto">
          <a:xfrm>
            <a:off x="285750" y="5643563"/>
            <a:ext cx="4357688" cy="500062"/>
          </a:xfrm>
          <a:prstGeom prst="rect">
            <a:avLst/>
          </a:prstGeom>
          <a:noFill/>
          <a:ln w="38100" cap="sq">
            <a:solidFill>
              <a:srgbClr val="000000"/>
            </a:solidFill>
            <a:miter lim="800000"/>
            <a:headEnd/>
            <a:tailEnd/>
          </a:ln>
          <a:effectLst>
            <a:outerShdw blurRad="63500" dist="38100" dir="2700000" algn="tl" rotWithShape="0">
              <a:srgbClr val="000000">
                <a:alpha val="42999"/>
              </a:srgbClr>
            </a:outerShdw>
          </a:effectLst>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a:t>
            </a:r>
            <a:endParaRPr lang="en-US" dirty="0"/>
          </a:p>
        </p:txBody>
      </p:sp>
      <p:sp>
        <p:nvSpPr>
          <p:cNvPr id="3" name="Content Placeholder 2"/>
          <p:cNvSpPr>
            <a:spLocks noGrp="1"/>
          </p:cNvSpPr>
          <p:nvPr>
            <p:ph idx="1"/>
          </p:nvPr>
        </p:nvSpPr>
        <p:spPr/>
        <p:txBody>
          <a:bodyPr/>
          <a:lstStyle/>
          <a:p>
            <a:r>
              <a:rPr lang="en-US" dirty="0"/>
              <a:t>Rendering </a:t>
            </a:r>
            <a:r>
              <a:rPr lang="en-US" dirty="0" err="1"/>
              <a:t>merupakan</a:t>
            </a:r>
            <a:r>
              <a:rPr lang="en-US" dirty="0"/>
              <a:t> </a:t>
            </a:r>
            <a:r>
              <a:rPr lang="en-US" dirty="0" err="1"/>
              <a:t>salah</a:t>
            </a:r>
            <a:r>
              <a:rPr lang="en-US" dirty="0"/>
              <a:t> </a:t>
            </a:r>
            <a:r>
              <a:rPr lang="en-US" dirty="0" err="1"/>
              <a:t>satu</a:t>
            </a:r>
            <a:r>
              <a:rPr lang="en-US" dirty="0"/>
              <a:t> </a:t>
            </a:r>
            <a:r>
              <a:rPr lang="en-US" dirty="0" err="1"/>
              <a:t>teknik</a:t>
            </a:r>
            <a:r>
              <a:rPr lang="en-US" dirty="0"/>
              <a:t> </a:t>
            </a:r>
            <a:r>
              <a:rPr lang="en-US" dirty="0" err="1"/>
              <a:t>pencitraan</a:t>
            </a:r>
            <a:r>
              <a:rPr lang="en-US" dirty="0"/>
              <a:t> </a:t>
            </a:r>
            <a:r>
              <a:rPr lang="en-US" dirty="0" err="1"/>
              <a:t>objek</a:t>
            </a:r>
            <a:r>
              <a:rPr lang="en-US" dirty="0"/>
              <a:t> 3 </a:t>
            </a:r>
            <a:r>
              <a:rPr lang="en-US" dirty="0" err="1"/>
              <a:t>dimensi</a:t>
            </a:r>
            <a:r>
              <a:rPr lang="en-US" dirty="0"/>
              <a:t> </a:t>
            </a:r>
            <a:r>
              <a:rPr lang="en-US" dirty="0" err="1"/>
              <a:t>untuk</a:t>
            </a:r>
            <a:r>
              <a:rPr lang="en-US" dirty="0"/>
              <a:t> </a:t>
            </a:r>
            <a:r>
              <a:rPr lang="en-US" dirty="0" err="1"/>
              <a:t>mendapatkan</a:t>
            </a:r>
            <a:r>
              <a:rPr lang="en-US" dirty="0"/>
              <a:t> image yang </a:t>
            </a:r>
            <a:r>
              <a:rPr lang="en-US" dirty="0" err="1"/>
              <a:t>realistis</a:t>
            </a:r>
            <a:r>
              <a:rPr lang="en-US" dirty="0"/>
              <a:t> </a:t>
            </a:r>
            <a:r>
              <a:rPr lang="en-US" dirty="0" err="1"/>
              <a:t>dengan</a:t>
            </a:r>
            <a:r>
              <a:rPr lang="en-US" dirty="0"/>
              <a:t> </a:t>
            </a:r>
            <a:r>
              <a:rPr lang="en-US" dirty="0" err="1"/>
              <a:t>penambahan</a:t>
            </a:r>
            <a:r>
              <a:rPr lang="en-US" dirty="0"/>
              <a:t> </a:t>
            </a:r>
            <a:r>
              <a:rPr lang="en-US" dirty="0" err="1"/>
              <a:t>beberapa</a:t>
            </a:r>
            <a:r>
              <a:rPr lang="en-US" dirty="0"/>
              <a:t> </a:t>
            </a:r>
            <a:r>
              <a:rPr lang="en-US" dirty="0" err="1"/>
              <a:t>efek</a:t>
            </a:r>
            <a:r>
              <a:rPr lang="en-US" dirty="0"/>
              <a:t>, </a:t>
            </a:r>
            <a:r>
              <a:rPr lang="en-US" dirty="0" err="1"/>
              <a:t>seperti</a:t>
            </a:r>
            <a:r>
              <a:rPr lang="en-US" dirty="0"/>
              <a:t> </a:t>
            </a:r>
            <a:r>
              <a:rPr lang="en-US" dirty="0" err="1"/>
              <a:t>pencahayaan</a:t>
            </a:r>
            <a:r>
              <a:rPr lang="en-US" dirty="0"/>
              <a:t> </a:t>
            </a:r>
            <a:r>
              <a:rPr lang="en-US" dirty="0" err="1"/>
              <a:t>dan</a:t>
            </a:r>
            <a:r>
              <a:rPr lang="en-US" dirty="0"/>
              <a:t> shading. </a:t>
            </a:r>
            <a:endParaRPr lang="en-US" dirty="0" smtClean="0"/>
          </a:p>
          <a:p>
            <a:r>
              <a:rPr lang="en-US" dirty="0" err="1" smtClean="0"/>
              <a:t>Kebanyakan</a:t>
            </a:r>
            <a:r>
              <a:rPr lang="en-US" dirty="0" smtClean="0"/>
              <a:t> </a:t>
            </a:r>
            <a:r>
              <a:rPr lang="en-US" dirty="0" err="1"/>
              <a:t>manusia</a:t>
            </a:r>
            <a:r>
              <a:rPr lang="en-US" dirty="0"/>
              <a:t> </a:t>
            </a:r>
            <a:r>
              <a:rPr lang="en-US" dirty="0" err="1"/>
              <a:t>menggemari</a:t>
            </a:r>
            <a:r>
              <a:rPr lang="en-US" dirty="0"/>
              <a:t> </a:t>
            </a:r>
            <a:r>
              <a:rPr lang="en-US" dirty="0" err="1"/>
              <a:t>sesuatu</a:t>
            </a:r>
            <a:r>
              <a:rPr lang="en-US" dirty="0"/>
              <a:t> yang </a:t>
            </a:r>
            <a:r>
              <a:rPr lang="en-US" dirty="0" err="1"/>
              <a:t>hidup</a:t>
            </a:r>
            <a:r>
              <a:rPr lang="en-US" dirty="0"/>
              <a:t>, </a:t>
            </a:r>
            <a:r>
              <a:rPr lang="en-US" dirty="0" err="1"/>
              <a:t>bukan</a:t>
            </a:r>
            <a:r>
              <a:rPr lang="en-US" dirty="0"/>
              <a:t> yang </a:t>
            </a:r>
            <a:r>
              <a:rPr lang="en-US" dirty="0" err="1"/>
              <a:t>kaku</a:t>
            </a:r>
            <a:r>
              <a:rPr lang="en-US" dirty="0"/>
              <a:t> </a:t>
            </a:r>
            <a:r>
              <a:rPr lang="en-US" dirty="0" err="1"/>
              <a:t>dan</a:t>
            </a:r>
            <a:r>
              <a:rPr lang="en-US" dirty="0"/>
              <a:t> </a:t>
            </a:r>
            <a:r>
              <a:rPr lang="en-US" dirty="0" err="1"/>
              <a:t>statik</a:t>
            </a:r>
            <a:r>
              <a:rPr lang="en-US" dirty="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subTitle"/>
          </p:nvPr>
        </p:nvSpPr>
        <p:spPr>
          <a:xfrm>
            <a:off x="658080" y="1071472"/>
            <a:ext cx="7636320" cy="4320454"/>
          </a:xfrm>
        </p:spPr>
        <p:txBody>
          <a:bodyPr/>
          <a:lstStyle/>
          <a:p>
            <a:pPr>
              <a:tabLst>
                <a:tab pos="0"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defRPr/>
            </a:pPr>
            <a:r>
              <a:rPr lang="en-US" sz="5400" dirty="0">
                <a:effectLst>
                  <a:outerShdw blurRad="38100" dist="38100" dir="2700000" algn="tl">
                    <a:srgbClr val="C0C0C0"/>
                  </a:outerShdw>
                </a:effectLst>
              </a:rPr>
              <a:t>Shading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622080" y="623586"/>
            <a:ext cx="7807680" cy="620705"/>
          </a:xfrm>
        </p:spPr>
        <p:txBody>
          <a:bodyPr/>
          <a:lstStyle/>
          <a:p>
            <a:pPr algn="just">
              <a:tabLst>
                <a:tab pos="0" algn="l"/>
                <a:tab pos="325445" algn="l"/>
                <a:tab pos="977775" algn="l"/>
                <a:tab pos="1630104" algn="l"/>
                <a:tab pos="2282434" algn="l"/>
                <a:tab pos="2934763" algn="l"/>
                <a:tab pos="3587093" algn="l"/>
                <a:tab pos="4239423" algn="l"/>
                <a:tab pos="4891753" algn="l"/>
                <a:tab pos="5544082" algn="l"/>
                <a:tab pos="6196412" algn="l"/>
                <a:tab pos="6848741" algn="l"/>
                <a:tab pos="7501071" algn="l"/>
                <a:tab pos="8153400" algn="l"/>
                <a:tab pos="8805730" algn="l"/>
                <a:tab pos="9458060" algn="l"/>
              </a:tabLst>
            </a:pPr>
            <a:r>
              <a:rPr lang="en-US" sz="2900" dirty="0" err="1" smtClean="0">
                <a:solidFill>
                  <a:srgbClr val="800000"/>
                </a:solidFill>
              </a:rPr>
              <a:t>Pengenalan</a:t>
            </a:r>
            <a:r>
              <a:rPr lang="en-US" sz="2900" dirty="0" smtClean="0">
                <a:solidFill>
                  <a:srgbClr val="800000"/>
                </a:solidFill>
              </a:rPr>
              <a:t> </a:t>
            </a:r>
            <a:r>
              <a:rPr lang="en-US" sz="2900" dirty="0">
                <a:solidFill>
                  <a:srgbClr val="800000"/>
                </a:solidFill>
              </a:rPr>
              <a:t>Shading</a:t>
            </a:r>
          </a:p>
        </p:txBody>
      </p:sp>
      <p:sp>
        <p:nvSpPr>
          <p:cNvPr id="17410" name="Rectangle 2"/>
          <p:cNvSpPr>
            <a:spLocks noGrp="1" noChangeArrowheads="1"/>
          </p:cNvSpPr>
          <p:nvPr>
            <p:ph type="subTitle" idx="4294967295"/>
          </p:nvPr>
        </p:nvSpPr>
        <p:spPr>
          <a:xfrm>
            <a:off x="658080" y="1244291"/>
            <a:ext cx="7636320" cy="1866436"/>
          </a:xfrm>
        </p:spPr>
        <p:txBody>
          <a:bodyPr anchor="ctr"/>
          <a:lstStyle/>
          <a:p>
            <a:pPr marL="0" indent="0" algn="just">
              <a:tabLst>
                <a:tab pos="0" algn="l"/>
                <a:tab pos="655210" algn="l"/>
                <a:tab pos="1311860" algn="l"/>
                <a:tab pos="1968510" algn="l"/>
                <a:tab pos="2625159" algn="l"/>
                <a:tab pos="3281809" algn="l"/>
                <a:tab pos="3939898" algn="l"/>
                <a:tab pos="4595108" algn="l"/>
                <a:tab pos="5251758" algn="l"/>
                <a:tab pos="5908408" algn="l"/>
                <a:tab pos="6565057" algn="l"/>
                <a:tab pos="7221707" algn="l"/>
                <a:tab pos="7826516" algn="l"/>
                <a:tab pos="8478845" algn="l"/>
                <a:tab pos="9131175" algn="l"/>
                <a:tab pos="9783504" algn="l"/>
              </a:tabLst>
            </a:pPr>
            <a:r>
              <a:rPr lang="en-US" sz="2200" dirty="0">
                <a:solidFill>
                  <a:srgbClr val="000000"/>
                </a:solidFill>
              </a:rPr>
              <a:t>	Shading </a:t>
            </a:r>
            <a:r>
              <a:rPr lang="en-US" sz="2200" dirty="0" err="1">
                <a:solidFill>
                  <a:srgbClr val="000000"/>
                </a:solidFill>
              </a:rPr>
              <a:t>merupakan</a:t>
            </a:r>
            <a:r>
              <a:rPr lang="en-US" sz="2200" dirty="0">
                <a:solidFill>
                  <a:srgbClr val="000000"/>
                </a:solidFill>
              </a:rPr>
              <a:t> </a:t>
            </a:r>
            <a:r>
              <a:rPr lang="en-US" sz="2200" dirty="0" err="1">
                <a:solidFill>
                  <a:srgbClr val="000000"/>
                </a:solidFill>
              </a:rPr>
              <a:t>sebuah</a:t>
            </a:r>
            <a:r>
              <a:rPr lang="en-US" sz="2200" dirty="0">
                <a:solidFill>
                  <a:srgbClr val="000000"/>
                </a:solidFill>
              </a:rPr>
              <a:t> </a:t>
            </a:r>
            <a:r>
              <a:rPr lang="en-US" sz="2200" dirty="0" err="1">
                <a:solidFill>
                  <a:srgbClr val="000000"/>
                </a:solidFill>
              </a:rPr>
              <a:t>teknik</a:t>
            </a:r>
            <a:r>
              <a:rPr lang="en-US" sz="2200" dirty="0">
                <a:solidFill>
                  <a:srgbClr val="000000"/>
                </a:solidFill>
              </a:rPr>
              <a:t> </a:t>
            </a:r>
            <a:r>
              <a:rPr lang="en-US" sz="2200" dirty="0" err="1">
                <a:solidFill>
                  <a:srgbClr val="000000"/>
                </a:solidFill>
              </a:rPr>
              <a:t>gabungan</a:t>
            </a:r>
            <a:r>
              <a:rPr lang="en-US" sz="2200" dirty="0">
                <a:solidFill>
                  <a:srgbClr val="000000"/>
                </a:solidFill>
              </a:rPr>
              <a:t> </a:t>
            </a:r>
            <a:r>
              <a:rPr lang="en-US" sz="2200" dirty="0" err="1">
                <a:solidFill>
                  <a:srgbClr val="000000"/>
                </a:solidFill>
              </a:rPr>
              <a:t>antara</a:t>
            </a:r>
            <a:r>
              <a:rPr lang="en-US" sz="2200" dirty="0">
                <a:solidFill>
                  <a:srgbClr val="000000"/>
                </a:solidFill>
              </a:rPr>
              <a:t> </a:t>
            </a:r>
            <a:r>
              <a:rPr lang="en-US" sz="2200" dirty="0" err="1">
                <a:solidFill>
                  <a:srgbClr val="000000"/>
                </a:solidFill>
              </a:rPr>
              <a:t>pewarnaan</a:t>
            </a:r>
            <a:r>
              <a:rPr lang="en-US" sz="2200" dirty="0">
                <a:solidFill>
                  <a:srgbClr val="000000"/>
                </a:solidFill>
              </a:rPr>
              <a:t> </a:t>
            </a:r>
            <a:r>
              <a:rPr lang="en-US" sz="2200" dirty="0" err="1">
                <a:solidFill>
                  <a:srgbClr val="000000"/>
                </a:solidFill>
              </a:rPr>
              <a:t>dan</a:t>
            </a:r>
            <a:r>
              <a:rPr lang="en-US" sz="2200" dirty="0">
                <a:solidFill>
                  <a:srgbClr val="000000"/>
                </a:solidFill>
              </a:rPr>
              <a:t> </a:t>
            </a:r>
            <a:r>
              <a:rPr lang="en-US" sz="2200" dirty="0" err="1">
                <a:solidFill>
                  <a:srgbClr val="000000"/>
                </a:solidFill>
              </a:rPr>
              <a:t>pencahayaan</a:t>
            </a:r>
            <a:r>
              <a:rPr lang="en-US" sz="2200" dirty="0">
                <a:solidFill>
                  <a:srgbClr val="000000"/>
                </a:solidFill>
              </a:rPr>
              <a:t> </a:t>
            </a:r>
            <a:r>
              <a:rPr lang="en-US" sz="2200" dirty="0" err="1">
                <a:solidFill>
                  <a:srgbClr val="000000"/>
                </a:solidFill>
              </a:rPr>
              <a:t>terhadap</a:t>
            </a:r>
            <a:r>
              <a:rPr lang="en-US" sz="2200" dirty="0">
                <a:solidFill>
                  <a:srgbClr val="000000"/>
                </a:solidFill>
              </a:rPr>
              <a:t> polygon, </a:t>
            </a:r>
            <a:r>
              <a:rPr lang="en-US" sz="2200" dirty="0" err="1">
                <a:solidFill>
                  <a:srgbClr val="000000"/>
                </a:solidFill>
              </a:rPr>
              <a:t>titik</a:t>
            </a:r>
            <a:r>
              <a:rPr lang="en-US" sz="2200" dirty="0">
                <a:solidFill>
                  <a:srgbClr val="000000"/>
                </a:solidFill>
              </a:rPr>
              <a:t>, </a:t>
            </a:r>
            <a:r>
              <a:rPr lang="en-US" sz="2200" dirty="0" err="1">
                <a:solidFill>
                  <a:srgbClr val="000000"/>
                </a:solidFill>
              </a:rPr>
              <a:t>garis</a:t>
            </a:r>
            <a:r>
              <a:rPr lang="en-US" sz="2200" dirty="0">
                <a:solidFill>
                  <a:srgbClr val="000000"/>
                </a:solidFill>
              </a:rPr>
              <a:t> </a:t>
            </a:r>
            <a:r>
              <a:rPr lang="en-US" sz="2200" dirty="0" err="1">
                <a:solidFill>
                  <a:srgbClr val="000000"/>
                </a:solidFill>
              </a:rPr>
              <a:t>untuk</a:t>
            </a:r>
            <a:r>
              <a:rPr lang="en-US" sz="2200" dirty="0">
                <a:solidFill>
                  <a:srgbClr val="000000"/>
                </a:solidFill>
              </a:rPr>
              <a:t> </a:t>
            </a:r>
            <a:r>
              <a:rPr lang="en-US" sz="2200" dirty="0" err="1">
                <a:solidFill>
                  <a:srgbClr val="000000"/>
                </a:solidFill>
              </a:rPr>
              <a:t>menampilkan</a:t>
            </a:r>
            <a:r>
              <a:rPr lang="en-US" sz="2200" dirty="0">
                <a:solidFill>
                  <a:srgbClr val="000000"/>
                </a:solidFill>
              </a:rPr>
              <a:t> </a:t>
            </a:r>
            <a:r>
              <a:rPr lang="en-US" sz="2200" dirty="0" err="1">
                <a:solidFill>
                  <a:srgbClr val="000000"/>
                </a:solidFill>
              </a:rPr>
              <a:t>efek</a:t>
            </a:r>
            <a:r>
              <a:rPr lang="en-US" sz="2200" dirty="0">
                <a:solidFill>
                  <a:srgbClr val="000000"/>
                </a:solidFill>
              </a:rPr>
              <a:t> </a:t>
            </a:r>
            <a:r>
              <a:rPr lang="en-US" sz="2200" dirty="0" err="1">
                <a:solidFill>
                  <a:srgbClr val="000000"/>
                </a:solidFill>
              </a:rPr>
              <a:t>gelap</a:t>
            </a:r>
            <a:r>
              <a:rPr lang="en-US" sz="2200" dirty="0">
                <a:solidFill>
                  <a:srgbClr val="000000"/>
                </a:solidFill>
              </a:rPr>
              <a:t>, </a:t>
            </a:r>
            <a:r>
              <a:rPr lang="en-US" sz="2200" dirty="0" err="1">
                <a:solidFill>
                  <a:srgbClr val="000000"/>
                </a:solidFill>
              </a:rPr>
              <a:t>terang</a:t>
            </a:r>
            <a:r>
              <a:rPr lang="en-US" sz="2200" dirty="0">
                <a:solidFill>
                  <a:srgbClr val="000000"/>
                </a:solidFill>
              </a:rPr>
              <a:t>, </a:t>
            </a:r>
            <a:r>
              <a:rPr lang="en-US" sz="2200" dirty="0" err="1">
                <a:solidFill>
                  <a:srgbClr val="000000"/>
                </a:solidFill>
              </a:rPr>
              <a:t>halus</a:t>
            </a:r>
            <a:r>
              <a:rPr lang="en-US" sz="2200" dirty="0">
                <a:solidFill>
                  <a:srgbClr val="000000"/>
                </a:solidFill>
              </a:rPr>
              <a:t> </a:t>
            </a:r>
            <a:r>
              <a:rPr lang="en-US" sz="2200" dirty="0" err="1">
                <a:solidFill>
                  <a:srgbClr val="000000"/>
                </a:solidFill>
              </a:rPr>
              <a:t>ataupun</a:t>
            </a:r>
            <a:r>
              <a:rPr lang="en-US" sz="2200" dirty="0">
                <a:solidFill>
                  <a:srgbClr val="000000"/>
                </a:solidFill>
              </a:rPr>
              <a:t> </a:t>
            </a:r>
            <a:r>
              <a:rPr lang="en-US" sz="2200" dirty="0" err="1">
                <a:solidFill>
                  <a:srgbClr val="000000"/>
                </a:solidFill>
              </a:rPr>
              <a:t>kasar</a:t>
            </a:r>
            <a:r>
              <a:rPr lang="en-US" sz="2200" dirty="0">
                <a:solidFill>
                  <a:srgbClr val="000000"/>
                </a:solidFill>
              </a:rPr>
              <a:t> </a:t>
            </a:r>
            <a:r>
              <a:rPr lang="en-US" sz="2200" dirty="0" err="1">
                <a:solidFill>
                  <a:srgbClr val="000000"/>
                </a:solidFill>
              </a:rPr>
              <a:t>pada</a:t>
            </a:r>
            <a:r>
              <a:rPr lang="en-US" sz="2200" dirty="0">
                <a:solidFill>
                  <a:srgbClr val="000000"/>
                </a:solidFill>
              </a:rPr>
              <a:t> </a:t>
            </a:r>
            <a:r>
              <a:rPr lang="en-US" sz="2200" dirty="0" err="1">
                <a:solidFill>
                  <a:srgbClr val="000000"/>
                </a:solidFill>
              </a:rPr>
              <a:t>bagian</a:t>
            </a:r>
            <a:r>
              <a:rPr lang="en-US" sz="2200" dirty="0">
                <a:solidFill>
                  <a:srgbClr val="000000"/>
                </a:solidFill>
              </a:rPr>
              <a:t> </a:t>
            </a:r>
            <a:r>
              <a:rPr lang="en-US" sz="2200" dirty="0" err="1">
                <a:solidFill>
                  <a:srgbClr val="000000"/>
                </a:solidFill>
              </a:rPr>
              <a:t>tertentu</a:t>
            </a:r>
            <a:r>
              <a:rPr lang="en-US" sz="2200" dirty="0">
                <a:solidFill>
                  <a:srgbClr val="000000"/>
                </a:solidFill>
              </a:rPr>
              <a:t> </a:t>
            </a:r>
            <a:r>
              <a:rPr lang="en-US" sz="2200" dirty="0" err="1">
                <a:solidFill>
                  <a:srgbClr val="000000"/>
                </a:solidFill>
              </a:rPr>
              <a:t>dari</a:t>
            </a:r>
            <a:r>
              <a:rPr lang="en-US" sz="2200" dirty="0">
                <a:solidFill>
                  <a:srgbClr val="000000"/>
                </a:solidFill>
              </a:rPr>
              <a:t> </a:t>
            </a:r>
            <a:r>
              <a:rPr lang="en-US" sz="2200" dirty="0" err="1">
                <a:solidFill>
                  <a:srgbClr val="000000"/>
                </a:solidFill>
              </a:rPr>
              <a:t>permukaan</a:t>
            </a:r>
            <a:r>
              <a:rPr lang="en-US" sz="2200" dirty="0">
                <a:solidFill>
                  <a:srgbClr val="000000"/>
                </a:solidFill>
              </a:rPr>
              <a:t> </a:t>
            </a:r>
            <a:r>
              <a:rPr lang="en-US" sz="2200" dirty="0" err="1">
                <a:solidFill>
                  <a:srgbClr val="000000"/>
                </a:solidFill>
              </a:rPr>
              <a:t>objek</a:t>
            </a:r>
            <a:r>
              <a:rPr lang="en-US" sz="2200" dirty="0">
                <a:solidFill>
                  <a:srgbClr val="000000"/>
                </a:solidFill>
              </a:rPr>
              <a:t>.</a:t>
            </a:r>
          </a:p>
          <a:p>
            <a:pPr marL="0" indent="0" algn="just">
              <a:buNone/>
              <a:tabLst>
                <a:tab pos="0" algn="l"/>
                <a:tab pos="655210" algn="l"/>
                <a:tab pos="1311860" algn="l"/>
                <a:tab pos="1968510" algn="l"/>
                <a:tab pos="2625159" algn="l"/>
                <a:tab pos="3281809" algn="l"/>
                <a:tab pos="3939898" algn="l"/>
                <a:tab pos="4595108" algn="l"/>
                <a:tab pos="5251758" algn="l"/>
                <a:tab pos="5908408" algn="l"/>
                <a:tab pos="6565057" algn="l"/>
                <a:tab pos="7221707" algn="l"/>
                <a:tab pos="7826516" algn="l"/>
                <a:tab pos="8478845" algn="l"/>
                <a:tab pos="9131175" algn="l"/>
                <a:tab pos="9783504" algn="l"/>
              </a:tabLst>
            </a:pPr>
            <a:endParaRPr lang="en-US" sz="2200" dirty="0">
              <a:solidFill>
                <a:srgbClr val="000000"/>
              </a:solidFill>
            </a:endParaRPr>
          </a:p>
        </p:txBody>
      </p:sp>
      <p:pic>
        <p:nvPicPr>
          <p:cNvPr id="17411" name="Picture 3"/>
          <p:cNvPicPr>
            <a:picLocks noChangeAspect="1" noChangeArrowheads="1"/>
          </p:cNvPicPr>
          <p:nvPr/>
        </p:nvPicPr>
        <p:blipFill>
          <a:blip r:embed="rId3"/>
          <a:srcRect/>
          <a:stretch>
            <a:fillRect/>
          </a:stretch>
        </p:blipFill>
        <p:spPr bwMode="auto">
          <a:xfrm>
            <a:off x="829440" y="2890384"/>
            <a:ext cx="1866240" cy="1672015"/>
          </a:xfrm>
          <a:prstGeom prst="rect">
            <a:avLst/>
          </a:prstGeom>
          <a:noFill/>
          <a:ln w="9525">
            <a:noFill/>
            <a:round/>
            <a:headEnd/>
            <a:tailEnd/>
          </a:ln>
          <a:effectLst/>
        </p:spPr>
      </p:pic>
      <p:pic>
        <p:nvPicPr>
          <p:cNvPr id="17412" name="Picture 4"/>
          <p:cNvPicPr>
            <a:picLocks noChangeAspect="1" noChangeArrowheads="1"/>
          </p:cNvPicPr>
          <p:nvPr/>
        </p:nvPicPr>
        <p:blipFill>
          <a:blip r:embed="rId4"/>
          <a:srcRect/>
          <a:stretch>
            <a:fillRect/>
          </a:stretch>
        </p:blipFill>
        <p:spPr bwMode="auto">
          <a:xfrm>
            <a:off x="4642560" y="2894704"/>
            <a:ext cx="2073600" cy="1627371"/>
          </a:xfrm>
          <a:prstGeom prst="rect">
            <a:avLst/>
          </a:prstGeom>
          <a:noFill/>
          <a:ln w="9525">
            <a:noFill/>
            <a:round/>
            <a:headEnd/>
            <a:tailEnd/>
          </a:ln>
          <a:effectLst/>
        </p:spPr>
      </p:pic>
      <p:pic>
        <p:nvPicPr>
          <p:cNvPr id="17413" name="Picture 5"/>
          <p:cNvPicPr>
            <a:picLocks noChangeAspect="1" noChangeArrowheads="1"/>
          </p:cNvPicPr>
          <p:nvPr/>
        </p:nvPicPr>
        <p:blipFill>
          <a:blip r:embed="rId5"/>
          <a:srcRect/>
          <a:stretch>
            <a:fillRect/>
          </a:stretch>
        </p:blipFill>
        <p:spPr bwMode="auto">
          <a:xfrm>
            <a:off x="2903040" y="4562399"/>
            <a:ext cx="2073600" cy="1659054"/>
          </a:xfrm>
          <a:prstGeom prst="rect">
            <a:avLst/>
          </a:prstGeom>
          <a:noFill/>
          <a:ln w="9525">
            <a:noFill/>
            <a:round/>
            <a:headEnd/>
            <a:tailEnd/>
          </a:ln>
          <a:effectLst/>
        </p:spPr>
      </p:pic>
      <p:sp>
        <p:nvSpPr>
          <p:cNvPr id="17414" name="Text Box 6"/>
          <p:cNvSpPr txBox="1">
            <a:spLocks noChangeArrowheads="1"/>
          </p:cNvSpPr>
          <p:nvPr/>
        </p:nvSpPr>
        <p:spPr bwMode="auto">
          <a:xfrm>
            <a:off x="4976640" y="5599308"/>
            <a:ext cx="1658880" cy="283710"/>
          </a:xfrm>
          <a:prstGeom prst="rect">
            <a:avLst/>
          </a:prstGeom>
          <a:noFill/>
          <a:ln w="9525">
            <a:noFill/>
            <a:round/>
            <a:headEnd/>
            <a:tailEnd/>
          </a:ln>
          <a:effectLst/>
        </p:spPr>
        <p:txBody>
          <a:bodyPr lIns="0" tIns="0" rIns="0" bIns="0"/>
          <a:lstStyle/>
          <a:p>
            <a:pPr>
              <a:tabLst>
                <a:tab pos="0"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pPr>
            <a:r>
              <a:rPr lang="en-US" sz="2000" dirty="0">
                <a:solidFill>
                  <a:srgbClr val="000000"/>
                </a:solidFill>
              </a:rPr>
              <a:t>Shading</a:t>
            </a:r>
          </a:p>
        </p:txBody>
      </p:sp>
      <p:sp>
        <p:nvSpPr>
          <p:cNvPr id="17415" name="Text Box 7"/>
          <p:cNvSpPr txBox="1">
            <a:spLocks noChangeArrowheads="1"/>
          </p:cNvSpPr>
          <p:nvPr/>
        </p:nvSpPr>
        <p:spPr bwMode="auto">
          <a:xfrm>
            <a:off x="2903040" y="3318108"/>
            <a:ext cx="1658880" cy="283710"/>
          </a:xfrm>
          <a:prstGeom prst="rect">
            <a:avLst/>
          </a:prstGeom>
          <a:noFill/>
          <a:ln w="9525">
            <a:noFill/>
            <a:round/>
            <a:headEnd/>
            <a:tailEnd/>
          </a:ln>
          <a:effectLst/>
        </p:spPr>
        <p:txBody>
          <a:bodyPr lIns="0" tIns="0" rIns="0" bIns="0"/>
          <a:lstStyle/>
          <a:p>
            <a:pPr>
              <a:tabLst>
                <a:tab pos="0"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pPr>
            <a:r>
              <a:rPr lang="en-US" sz="2000" dirty="0">
                <a:solidFill>
                  <a:srgbClr val="000000"/>
                </a:solidFill>
              </a:rPr>
              <a:t>Non-Shading</a:t>
            </a:r>
          </a:p>
        </p:txBody>
      </p:sp>
      <p:sp>
        <p:nvSpPr>
          <p:cNvPr id="17416" name="Text Box 8"/>
          <p:cNvSpPr txBox="1">
            <a:spLocks noChangeArrowheads="1"/>
          </p:cNvSpPr>
          <p:nvPr/>
        </p:nvSpPr>
        <p:spPr bwMode="auto">
          <a:xfrm>
            <a:off x="6802560" y="3318109"/>
            <a:ext cx="1658880" cy="567420"/>
          </a:xfrm>
          <a:prstGeom prst="rect">
            <a:avLst/>
          </a:prstGeom>
          <a:noFill/>
          <a:ln w="9525">
            <a:noFill/>
            <a:round/>
            <a:headEnd/>
            <a:tailEnd/>
          </a:ln>
          <a:effectLst/>
        </p:spPr>
        <p:txBody>
          <a:bodyPr lIns="0" tIns="0" rIns="0" bIns="0"/>
          <a:lstStyle/>
          <a:p>
            <a:pPr>
              <a:tabLst>
                <a:tab pos="0"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pPr>
            <a:r>
              <a:rPr lang="en-US" sz="2000" dirty="0">
                <a:solidFill>
                  <a:srgbClr val="000000"/>
                </a:solidFill>
              </a:rPr>
              <a:t>Non-Shading</a:t>
            </a:r>
          </a:p>
          <a:p>
            <a:pPr>
              <a:tabLst>
                <a:tab pos="0"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pPr>
            <a:r>
              <a:rPr lang="en-US" sz="2000" dirty="0">
                <a:solidFill>
                  <a:srgbClr val="000000"/>
                </a:solidFill>
              </a:rPr>
              <a:t>No Edge lines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17409">
                                            <p:txEl>
                                              <p:pRg st="0" end="0"/>
                                            </p:txEl>
                                          </p:spTgt>
                                        </p:tgtEl>
                                        <p:attrNameLst>
                                          <p:attrName>style.visibility</p:attrName>
                                        </p:attrNameLst>
                                      </p:cBhvr>
                                      <p:to>
                                        <p:strVal val="visible"/>
                                      </p:to>
                                    </p:set>
                                    <p:animEffect transition="in" filter="checkerboard(across)">
                                      <p:cBhvr additive="repl">
                                        <p:cTn id="7" dur="500"/>
                                        <p:tgtEl>
                                          <p:spTgt spid="174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additive="repl">
                                        <p:cTn id="11" dur="1" fill="hold">
                                          <p:stCondLst>
                                            <p:cond delay="0"/>
                                          </p:stCondLst>
                                        </p:cTn>
                                        <p:tgtEl>
                                          <p:spTgt spid="17410">
                                            <p:txEl>
                                              <p:pRg st="0" end="0"/>
                                            </p:txEl>
                                          </p:spTgt>
                                        </p:tgtEl>
                                        <p:attrNameLst>
                                          <p:attrName>style.visibility</p:attrName>
                                        </p:attrNameLst>
                                      </p:cBhvr>
                                      <p:to>
                                        <p:strVal val="visible"/>
                                      </p:to>
                                    </p:set>
                                    <p:animEffect transition="in" filter="randombar(horizontal)">
                                      <p:cBhvr additive="repl">
                                        <p:cTn id="12" dur="500"/>
                                        <p:tgtEl>
                                          <p:spTgt spid="1741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additive="repl">
                                        <p:cTn id="16" dur="1" fill="hold">
                                          <p:stCondLst>
                                            <p:cond delay="0"/>
                                          </p:stCondLst>
                                        </p:cTn>
                                        <p:tgtEl>
                                          <p:spTgt spid="17411"/>
                                        </p:tgtEl>
                                        <p:attrNameLst>
                                          <p:attrName>style.visibility</p:attrName>
                                        </p:attrNameLst>
                                      </p:cBhvr>
                                      <p:to>
                                        <p:strVal val="visible"/>
                                      </p:to>
                                    </p:set>
                                    <p:animEffect transition="in" filter="checkerboard(across)">
                                      <p:cBhvr additive="repl">
                                        <p:cTn id="17" dur="500"/>
                                        <p:tgtEl>
                                          <p:spTgt spid="174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additive="repl">
                                        <p:cTn id="21" dur="1" fill="hold">
                                          <p:stCondLst>
                                            <p:cond delay="0"/>
                                          </p:stCondLst>
                                        </p:cTn>
                                        <p:tgtEl>
                                          <p:spTgt spid="17415">
                                            <p:txEl>
                                              <p:pRg st="0" end="0"/>
                                            </p:txEl>
                                          </p:spTgt>
                                        </p:tgtEl>
                                        <p:attrNameLst>
                                          <p:attrName>style.visibility</p:attrName>
                                        </p:attrNameLst>
                                      </p:cBhvr>
                                      <p:to>
                                        <p:strVal val="visible"/>
                                      </p:to>
                                    </p:set>
                                    <p:animEffect transition="in" filter="checkerboard(across)">
                                      <p:cBhvr additive="repl">
                                        <p:cTn id="22" dur="500"/>
                                        <p:tgtEl>
                                          <p:spTgt spid="1741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additive="repl">
                                        <p:cTn id="26" dur="1" fill="hold">
                                          <p:stCondLst>
                                            <p:cond delay="0"/>
                                          </p:stCondLst>
                                        </p:cTn>
                                        <p:tgtEl>
                                          <p:spTgt spid="17412"/>
                                        </p:tgtEl>
                                        <p:attrNameLst>
                                          <p:attrName>style.visibility</p:attrName>
                                        </p:attrNameLst>
                                      </p:cBhvr>
                                      <p:to>
                                        <p:strVal val="visible"/>
                                      </p:to>
                                    </p:set>
                                    <p:animEffect transition="in" filter="checkerboard(across)">
                                      <p:cBhvr additive="repl">
                                        <p:cTn id="27" dur="500"/>
                                        <p:tgtEl>
                                          <p:spTgt spid="174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additive="repl">
                                        <p:cTn id="31" dur="1" fill="hold">
                                          <p:stCondLst>
                                            <p:cond delay="0"/>
                                          </p:stCondLst>
                                        </p:cTn>
                                        <p:tgtEl>
                                          <p:spTgt spid="17416">
                                            <p:txEl>
                                              <p:pRg st="0" end="0"/>
                                            </p:txEl>
                                          </p:spTgt>
                                        </p:tgtEl>
                                        <p:attrNameLst>
                                          <p:attrName>style.visibility</p:attrName>
                                        </p:attrNameLst>
                                      </p:cBhvr>
                                      <p:to>
                                        <p:strVal val="visible"/>
                                      </p:to>
                                    </p:set>
                                    <p:animEffect transition="in" filter="checkerboard(across)">
                                      <p:cBhvr additive="repl">
                                        <p:cTn id="32" dur="500"/>
                                        <p:tgtEl>
                                          <p:spTgt spid="17416">
                                            <p:txEl>
                                              <p:pRg st="0" end="0"/>
                                            </p:txEl>
                                          </p:spTgt>
                                        </p:tgtEl>
                                      </p:cBhvr>
                                    </p:animEffect>
                                  </p:childTnLst>
                                </p:cTn>
                              </p:par>
                              <p:par>
                                <p:cTn id="33" presetID="5" presetClass="entr" presetSubtype="10" fill="hold" nodeType="withEffect">
                                  <p:stCondLst>
                                    <p:cond delay="0"/>
                                  </p:stCondLst>
                                  <p:childTnLst>
                                    <p:set>
                                      <p:cBhvr additive="repl">
                                        <p:cTn id="34" dur="1" fill="hold">
                                          <p:stCondLst>
                                            <p:cond delay="0"/>
                                          </p:stCondLst>
                                        </p:cTn>
                                        <p:tgtEl>
                                          <p:spTgt spid="17416">
                                            <p:txEl>
                                              <p:pRg st="1" end="1"/>
                                            </p:txEl>
                                          </p:spTgt>
                                        </p:tgtEl>
                                        <p:attrNameLst>
                                          <p:attrName>style.visibility</p:attrName>
                                        </p:attrNameLst>
                                      </p:cBhvr>
                                      <p:to>
                                        <p:strVal val="visible"/>
                                      </p:to>
                                    </p:set>
                                    <p:animEffect transition="in" filter="checkerboard(across)">
                                      <p:cBhvr additive="repl">
                                        <p:cTn id="35" dur="500"/>
                                        <p:tgtEl>
                                          <p:spTgt spid="17416">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4" presetClass="entr" presetSubtype="10" fill="hold" nodeType="clickEffect">
                                  <p:stCondLst>
                                    <p:cond delay="0"/>
                                  </p:stCondLst>
                                  <p:childTnLst>
                                    <p:set>
                                      <p:cBhvr additive="repl">
                                        <p:cTn id="39" dur="1" fill="hold">
                                          <p:stCondLst>
                                            <p:cond delay="0"/>
                                          </p:stCondLst>
                                        </p:cTn>
                                        <p:tgtEl>
                                          <p:spTgt spid="17413"/>
                                        </p:tgtEl>
                                        <p:attrNameLst>
                                          <p:attrName>style.visibility</p:attrName>
                                        </p:attrNameLst>
                                      </p:cBhvr>
                                      <p:to>
                                        <p:strVal val="visible"/>
                                      </p:to>
                                    </p:set>
                                    <p:animEffect transition="in" filter="randombar(horizontal)">
                                      <p:cBhvr additive="repl">
                                        <p:cTn id="40" dur="500"/>
                                        <p:tgtEl>
                                          <p:spTgt spid="1741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nodeType="clickEffect">
                                  <p:stCondLst>
                                    <p:cond delay="0"/>
                                  </p:stCondLst>
                                  <p:childTnLst>
                                    <p:set>
                                      <p:cBhvr additive="repl">
                                        <p:cTn id="44" dur="1" fill="hold">
                                          <p:stCondLst>
                                            <p:cond delay="0"/>
                                          </p:stCondLst>
                                        </p:cTn>
                                        <p:tgtEl>
                                          <p:spTgt spid="17414">
                                            <p:txEl>
                                              <p:pRg st="0" end="0"/>
                                            </p:txEl>
                                          </p:spTgt>
                                        </p:tgtEl>
                                        <p:attrNameLst>
                                          <p:attrName>style.visibility</p:attrName>
                                        </p:attrNameLst>
                                      </p:cBhvr>
                                      <p:to>
                                        <p:strVal val="visible"/>
                                      </p:to>
                                    </p:set>
                                    <p:animEffect transition="in" filter="checkerboard(across)">
                                      <p:cBhvr additive="repl">
                                        <p:cTn id="45" dur="500"/>
                                        <p:tgtEl>
                                          <p:spTgt spid="174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632161" y="594783"/>
            <a:ext cx="7807680" cy="609184"/>
          </a:xfrm>
        </p:spPr>
        <p:txBody>
          <a:bodyPr/>
          <a:lstStyle/>
          <a:p>
            <a:pPr algn="just">
              <a:tabLst>
                <a:tab pos="325445"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pPr>
            <a:r>
              <a:rPr lang="en-US" sz="2900" dirty="0" err="1" smtClean="0"/>
              <a:t>Jenis</a:t>
            </a:r>
            <a:r>
              <a:rPr lang="en-US" sz="2900" dirty="0" smtClean="0"/>
              <a:t>-</a:t>
            </a:r>
            <a:r>
              <a:rPr lang="en-US" sz="2900" dirty="0" err="1" smtClean="0"/>
              <a:t>Jenis</a:t>
            </a:r>
            <a:r>
              <a:rPr lang="en-US" sz="2900" dirty="0" smtClean="0"/>
              <a:t> </a:t>
            </a:r>
            <a:r>
              <a:rPr lang="en-US" sz="2900" dirty="0"/>
              <a:t>Shading</a:t>
            </a:r>
          </a:p>
        </p:txBody>
      </p:sp>
      <p:sp>
        <p:nvSpPr>
          <p:cNvPr id="18434" name="Rectangle 2"/>
          <p:cNvSpPr>
            <a:spLocks noGrp="1" noChangeArrowheads="1"/>
          </p:cNvSpPr>
          <p:nvPr>
            <p:ph type="subTitle" idx="4294967295"/>
          </p:nvPr>
        </p:nvSpPr>
        <p:spPr>
          <a:xfrm>
            <a:off x="493920" y="1224129"/>
            <a:ext cx="7879680" cy="2543307"/>
          </a:xfrm>
        </p:spPr>
        <p:txBody>
          <a:bodyPr anchor="ctr">
            <a:normAutofit lnSpcReduction="10000"/>
          </a:bodyPr>
          <a:lstStyle/>
          <a:p>
            <a:pPr marL="457200" indent="-457200" algn="just">
              <a:buAutoNum type="alphaUcPeriod"/>
              <a:tabLst>
                <a:tab pos="552968" algn="l"/>
                <a:tab pos="655210" algn="l"/>
                <a:tab pos="1311860" algn="l"/>
                <a:tab pos="1968510" algn="l"/>
                <a:tab pos="2626599" algn="l"/>
                <a:tab pos="3281809" algn="l"/>
                <a:tab pos="3938459" algn="l"/>
                <a:tab pos="4595108" algn="l"/>
                <a:tab pos="5251758" algn="l"/>
                <a:tab pos="5908408" algn="l"/>
                <a:tab pos="6566497" algn="l"/>
                <a:tab pos="7221707" algn="l"/>
                <a:tab pos="7826516" algn="l"/>
                <a:tab pos="8478845" algn="l"/>
                <a:tab pos="9131175" algn="l"/>
                <a:tab pos="9783504" algn="l"/>
              </a:tabLst>
            </a:pPr>
            <a:r>
              <a:rPr lang="en-GB" sz="2000" b="1" dirty="0" smtClean="0">
                <a:solidFill>
                  <a:srgbClr val="000000"/>
                </a:solidFill>
              </a:rPr>
              <a:t>Flat Shading</a:t>
            </a:r>
          </a:p>
          <a:p>
            <a:pPr marL="0" indent="0" algn="just">
              <a:buNone/>
              <a:tabLst>
                <a:tab pos="552968" algn="l"/>
                <a:tab pos="655210" algn="l"/>
                <a:tab pos="1311860" algn="l"/>
                <a:tab pos="1968510" algn="l"/>
                <a:tab pos="2626599" algn="l"/>
                <a:tab pos="3281809" algn="l"/>
                <a:tab pos="3938459" algn="l"/>
                <a:tab pos="4595108" algn="l"/>
                <a:tab pos="5251758" algn="l"/>
                <a:tab pos="5908408" algn="l"/>
                <a:tab pos="6566497" algn="l"/>
                <a:tab pos="7221707" algn="l"/>
                <a:tab pos="7826516" algn="l"/>
                <a:tab pos="8478845" algn="l"/>
                <a:tab pos="9131175" algn="l"/>
                <a:tab pos="9783504" algn="l"/>
              </a:tabLst>
            </a:pPr>
            <a:r>
              <a:rPr lang="en-GB" sz="2000" dirty="0" smtClean="0">
                <a:solidFill>
                  <a:srgbClr val="000000"/>
                </a:solidFill>
              </a:rPr>
              <a:t>Flat </a:t>
            </a:r>
            <a:r>
              <a:rPr lang="en-GB" sz="2000" dirty="0">
                <a:solidFill>
                  <a:srgbClr val="000000"/>
                </a:solidFill>
              </a:rPr>
              <a:t>shading </a:t>
            </a:r>
            <a:r>
              <a:rPr lang="en-GB" sz="2000" dirty="0" err="1">
                <a:solidFill>
                  <a:srgbClr val="000000"/>
                </a:solidFill>
              </a:rPr>
              <a:t>disebut</a:t>
            </a:r>
            <a:r>
              <a:rPr lang="en-GB" sz="2000" dirty="0">
                <a:solidFill>
                  <a:srgbClr val="000000"/>
                </a:solidFill>
              </a:rPr>
              <a:t> </a:t>
            </a:r>
            <a:r>
              <a:rPr lang="en-GB" sz="2000" dirty="0" err="1">
                <a:solidFill>
                  <a:srgbClr val="000000"/>
                </a:solidFill>
              </a:rPr>
              <a:t>juga</a:t>
            </a:r>
            <a:r>
              <a:rPr lang="en-GB" sz="2000" dirty="0">
                <a:solidFill>
                  <a:srgbClr val="000000"/>
                </a:solidFill>
              </a:rPr>
              <a:t> </a:t>
            </a:r>
            <a:r>
              <a:rPr lang="en-GB" sz="2000" dirty="0" err="1">
                <a:solidFill>
                  <a:srgbClr val="000000"/>
                </a:solidFill>
              </a:rPr>
              <a:t>dengan</a:t>
            </a:r>
            <a:r>
              <a:rPr lang="en-GB" sz="2000" dirty="0">
                <a:solidFill>
                  <a:srgbClr val="000000"/>
                </a:solidFill>
              </a:rPr>
              <a:t> </a:t>
            </a:r>
            <a:r>
              <a:rPr lang="en-GB" sz="2000" u="sng" dirty="0" err="1">
                <a:solidFill>
                  <a:srgbClr val="000000"/>
                </a:solidFill>
              </a:rPr>
              <a:t>konstan</a:t>
            </a:r>
            <a:r>
              <a:rPr lang="en-GB" sz="2000" u="sng" dirty="0">
                <a:solidFill>
                  <a:srgbClr val="000000"/>
                </a:solidFill>
              </a:rPr>
              <a:t> shading</a:t>
            </a:r>
            <a:r>
              <a:rPr lang="en-GB" sz="2000" dirty="0">
                <a:solidFill>
                  <a:srgbClr val="000000"/>
                </a:solidFill>
              </a:rPr>
              <a:t>, </a:t>
            </a:r>
            <a:r>
              <a:rPr lang="en-GB" sz="2000" dirty="0" err="1">
                <a:solidFill>
                  <a:srgbClr val="000000"/>
                </a:solidFill>
              </a:rPr>
              <a:t>yaitu</a:t>
            </a:r>
            <a:r>
              <a:rPr lang="en-GB" sz="2000" dirty="0">
                <a:solidFill>
                  <a:srgbClr val="000000"/>
                </a:solidFill>
              </a:rPr>
              <a:t> </a:t>
            </a:r>
            <a:r>
              <a:rPr lang="en-GB" sz="2000" dirty="0" err="1">
                <a:solidFill>
                  <a:srgbClr val="000000"/>
                </a:solidFill>
              </a:rPr>
              <a:t>teknik</a:t>
            </a:r>
            <a:r>
              <a:rPr lang="en-GB" sz="2000" dirty="0">
                <a:solidFill>
                  <a:srgbClr val="000000"/>
                </a:solidFill>
              </a:rPr>
              <a:t> shading yang </a:t>
            </a:r>
            <a:r>
              <a:rPr lang="en-GB" sz="2000" dirty="0" err="1">
                <a:solidFill>
                  <a:srgbClr val="000000"/>
                </a:solidFill>
              </a:rPr>
              <a:t>memberikan</a:t>
            </a:r>
            <a:r>
              <a:rPr lang="en-GB" sz="2000" dirty="0">
                <a:solidFill>
                  <a:srgbClr val="000000"/>
                </a:solidFill>
              </a:rPr>
              <a:t> </a:t>
            </a:r>
            <a:r>
              <a:rPr lang="en-GB" sz="2000" dirty="0" err="1">
                <a:solidFill>
                  <a:srgbClr val="000000"/>
                </a:solidFill>
              </a:rPr>
              <a:t>satu</a:t>
            </a:r>
            <a:r>
              <a:rPr lang="en-GB" sz="2000" dirty="0">
                <a:solidFill>
                  <a:srgbClr val="000000"/>
                </a:solidFill>
              </a:rPr>
              <a:t> </a:t>
            </a:r>
            <a:r>
              <a:rPr lang="en-GB" sz="2000" dirty="0" err="1">
                <a:solidFill>
                  <a:srgbClr val="000000"/>
                </a:solidFill>
              </a:rPr>
              <a:t>jenis</a:t>
            </a:r>
            <a:r>
              <a:rPr lang="en-GB" sz="2000" dirty="0">
                <a:solidFill>
                  <a:srgbClr val="000000"/>
                </a:solidFill>
              </a:rPr>
              <a:t> </a:t>
            </a:r>
            <a:r>
              <a:rPr lang="en-GB" sz="2000" dirty="0" err="1">
                <a:solidFill>
                  <a:srgbClr val="000000"/>
                </a:solidFill>
              </a:rPr>
              <a:t>warna</a:t>
            </a:r>
            <a:r>
              <a:rPr lang="en-GB" sz="2000" dirty="0">
                <a:solidFill>
                  <a:srgbClr val="000000"/>
                </a:solidFill>
              </a:rPr>
              <a:t> </a:t>
            </a:r>
            <a:r>
              <a:rPr lang="en-GB" sz="2000" dirty="0" err="1">
                <a:solidFill>
                  <a:srgbClr val="000000"/>
                </a:solidFill>
              </a:rPr>
              <a:t>pada</a:t>
            </a:r>
            <a:r>
              <a:rPr lang="en-GB" sz="2000" dirty="0">
                <a:solidFill>
                  <a:srgbClr val="000000"/>
                </a:solidFill>
              </a:rPr>
              <a:t> </a:t>
            </a:r>
            <a:r>
              <a:rPr lang="en-GB" sz="2000" dirty="0" err="1">
                <a:solidFill>
                  <a:srgbClr val="000000"/>
                </a:solidFill>
              </a:rPr>
              <a:t>setiap</a:t>
            </a:r>
            <a:r>
              <a:rPr lang="en-GB" sz="2000" dirty="0">
                <a:solidFill>
                  <a:srgbClr val="000000"/>
                </a:solidFill>
              </a:rPr>
              <a:t> polygon </a:t>
            </a:r>
            <a:r>
              <a:rPr lang="en-GB" sz="2000" dirty="0" err="1">
                <a:solidFill>
                  <a:srgbClr val="000000"/>
                </a:solidFill>
              </a:rPr>
              <a:t>dan</a:t>
            </a:r>
            <a:r>
              <a:rPr lang="en-GB" sz="2000" dirty="0">
                <a:solidFill>
                  <a:srgbClr val="000000"/>
                </a:solidFill>
              </a:rPr>
              <a:t> </a:t>
            </a:r>
            <a:r>
              <a:rPr lang="en-GB" sz="2000" dirty="0" err="1">
                <a:solidFill>
                  <a:srgbClr val="000000"/>
                </a:solidFill>
              </a:rPr>
              <a:t>hanya</a:t>
            </a:r>
            <a:r>
              <a:rPr lang="en-GB" sz="2000" dirty="0">
                <a:solidFill>
                  <a:srgbClr val="000000"/>
                </a:solidFill>
              </a:rPr>
              <a:t> </a:t>
            </a:r>
            <a:r>
              <a:rPr lang="en-GB" sz="2000" dirty="0" err="1">
                <a:solidFill>
                  <a:srgbClr val="000000"/>
                </a:solidFill>
              </a:rPr>
              <a:t>memerlukan</a:t>
            </a:r>
            <a:r>
              <a:rPr lang="en-GB" sz="2000" dirty="0">
                <a:solidFill>
                  <a:srgbClr val="000000"/>
                </a:solidFill>
              </a:rPr>
              <a:t> </a:t>
            </a:r>
            <a:r>
              <a:rPr lang="en-GB" sz="2000" dirty="0" err="1">
                <a:solidFill>
                  <a:srgbClr val="000000"/>
                </a:solidFill>
              </a:rPr>
              <a:t>satu</a:t>
            </a:r>
            <a:r>
              <a:rPr lang="en-GB" sz="2000" dirty="0">
                <a:solidFill>
                  <a:srgbClr val="000000"/>
                </a:solidFill>
              </a:rPr>
              <a:t> kali </a:t>
            </a:r>
            <a:r>
              <a:rPr lang="en-GB" sz="2000" dirty="0" err="1">
                <a:solidFill>
                  <a:srgbClr val="000000"/>
                </a:solidFill>
              </a:rPr>
              <a:t>kalkulasi</a:t>
            </a:r>
            <a:r>
              <a:rPr lang="en-GB" sz="2000" dirty="0">
                <a:solidFill>
                  <a:srgbClr val="000000"/>
                </a:solidFill>
              </a:rPr>
              <a:t> </a:t>
            </a:r>
            <a:r>
              <a:rPr lang="en-GB" sz="2000" dirty="0" err="1">
                <a:solidFill>
                  <a:srgbClr val="000000"/>
                </a:solidFill>
              </a:rPr>
              <a:t>untuk</a:t>
            </a:r>
            <a:r>
              <a:rPr lang="en-GB" sz="2000" dirty="0">
                <a:solidFill>
                  <a:srgbClr val="000000"/>
                </a:solidFill>
              </a:rPr>
              <a:t> </a:t>
            </a:r>
            <a:r>
              <a:rPr lang="en-GB" sz="2000" dirty="0" err="1">
                <a:solidFill>
                  <a:srgbClr val="000000"/>
                </a:solidFill>
              </a:rPr>
              <a:t>pewarnaan</a:t>
            </a:r>
            <a:r>
              <a:rPr lang="en-GB" sz="2000" dirty="0">
                <a:solidFill>
                  <a:srgbClr val="000000"/>
                </a:solidFill>
              </a:rPr>
              <a:t>. </a:t>
            </a:r>
            <a:r>
              <a:rPr lang="en-GB" sz="2000" dirty="0" err="1">
                <a:solidFill>
                  <a:srgbClr val="000000"/>
                </a:solidFill>
              </a:rPr>
              <a:t>Tipe</a:t>
            </a:r>
            <a:r>
              <a:rPr lang="en-GB" sz="2000" dirty="0">
                <a:solidFill>
                  <a:srgbClr val="000000"/>
                </a:solidFill>
              </a:rPr>
              <a:t> flat shading </a:t>
            </a:r>
            <a:r>
              <a:rPr lang="en-GB" sz="2000" dirty="0" err="1">
                <a:solidFill>
                  <a:srgbClr val="000000"/>
                </a:solidFill>
              </a:rPr>
              <a:t>diantaranya</a:t>
            </a:r>
            <a:r>
              <a:rPr lang="en-GB" sz="2000" dirty="0">
                <a:solidFill>
                  <a:srgbClr val="000000"/>
                </a:solidFill>
              </a:rPr>
              <a:t> </a:t>
            </a:r>
            <a:r>
              <a:rPr lang="en-GB" sz="2000" dirty="0" err="1">
                <a:solidFill>
                  <a:srgbClr val="000000"/>
                </a:solidFill>
              </a:rPr>
              <a:t>Lambertian</a:t>
            </a:r>
            <a:r>
              <a:rPr lang="en-GB" sz="2000" dirty="0">
                <a:solidFill>
                  <a:srgbClr val="000000"/>
                </a:solidFill>
              </a:rPr>
              <a:t> Shading </a:t>
            </a:r>
            <a:r>
              <a:rPr lang="en-GB" sz="2000" dirty="0" err="1">
                <a:solidFill>
                  <a:srgbClr val="000000"/>
                </a:solidFill>
              </a:rPr>
              <a:t>dan</a:t>
            </a:r>
            <a:r>
              <a:rPr lang="en-GB" sz="2000" dirty="0">
                <a:solidFill>
                  <a:srgbClr val="000000"/>
                </a:solidFill>
              </a:rPr>
              <a:t> Uniform Shading.</a:t>
            </a:r>
          </a:p>
          <a:p>
            <a:pPr marL="0" indent="0" algn="just">
              <a:tabLst>
                <a:tab pos="552968" algn="l"/>
                <a:tab pos="655210" algn="l"/>
                <a:tab pos="1311860" algn="l"/>
                <a:tab pos="1968510" algn="l"/>
                <a:tab pos="2626599" algn="l"/>
                <a:tab pos="3281809" algn="l"/>
                <a:tab pos="3938459" algn="l"/>
                <a:tab pos="4595108" algn="l"/>
                <a:tab pos="5251758" algn="l"/>
                <a:tab pos="5908408" algn="l"/>
                <a:tab pos="6566497" algn="l"/>
                <a:tab pos="7221707" algn="l"/>
                <a:tab pos="7826516" algn="l"/>
                <a:tab pos="8478845" algn="l"/>
                <a:tab pos="9131175" algn="l"/>
                <a:tab pos="9783504" algn="l"/>
              </a:tabLst>
            </a:pPr>
            <a:endParaRPr lang="en-GB" sz="2000" dirty="0">
              <a:solidFill>
                <a:srgbClr val="000000"/>
              </a:solidFill>
            </a:endParaRPr>
          </a:p>
          <a:p>
            <a:pPr marL="0" indent="0" algn="just">
              <a:tabLst>
                <a:tab pos="552968" algn="l"/>
                <a:tab pos="655210" algn="l"/>
                <a:tab pos="1311860" algn="l"/>
                <a:tab pos="1968510" algn="l"/>
                <a:tab pos="2626599" algn="l"/>
                <a:tab pos="3281809" algn="l"/>
                <a:tab pos="3938459" algn="l"/>
                <a:tab pos="4595108" algn="l"/>
                <a:tab pos="5251758" algn="l"/>
                <a:tab pos="5908408" algn="l"/>
                <a:tab pos="6566497" algn="l"/>
                <a:tab pos="7221707" algn="l"/>
                <a:tab pos="7826516" algn="l"/>
                <a:tab pos="8478845" algn="l"/>
                <a:tab pos="9131175" algn="l"/>
                <a:tab pos="9783504" algn="l"/>
              </a:tabLst>
            </a:pPr>
            <a:endParaRPr lang="en-GB" sz="2000" dirty="0">
              <a:solidFill>
                <a:srgbClr val="000000"/>
              </a:solidFill>
            </a:endParaRPr>
          </a:p>
          <a:p>
            <a:pPr marL="0" indent="0" algn="just">
              <a:tabLst>
                <a:tab pos="552968" algn="l"/>
                <a:tab pos="655210" algn="l"/>
                <a:tab pos="1311860" algn="l"/>
                <a:tab pos="1968510" algn="l"/>
                <a:tab pos="2626599" algn="l"/>
                <a:tab pos="3281809" algn="l"/>
                <a:tab pos="3938459" algn="l"/>
                <a:tab pos="4595108" algn="l"/>
                <a:tab pos="5251758" algn="l"/>
                <a:tab pos="5908408" algn="l"/>
                <a:tab pos="6566497" algn="l"/>
                <a:tab pos="7221707" algn="l"/>
                <a:tab pos="7826516" algn="l"/>
                <a:tab pos="8478845" algn="l"/>
                <a:tab pos="9131175" algn="l"/>
                <a:tab pos="9783504" algn="l"/>
              </a:tabLst>
            </a:pPr>
            <a:r>
              <a:rPr lang="en-GB" sz="2000" dirty="0">
                <a:solidFill>
                  <a:srgbClr val="000000"/>
                </a:solidFill>
              </a:rPr>
              <a:t>	</a:t>
            </a:r>
          </a:p>
        </p:txBody>
      </p:sp>
      <p:pic>
        <p:nvPicPr>
          <p:cNvPr id="18435" name="Picture 3"/>
          <p:cNvPicPr>
            <a:picLocks noChangeAspect="1" noChangeArrowheads="1"/>
          </p:cNvPicPr>
          <p:nvPr/>
        </p:nvPicPr>
        <p:blipFill>
          <a:blip r:embed="rId3"/>
          <a:srcRect/>
          <a:stretch>
            <a:fillRect/>
          </a:stretch>
        </p:blipFill>
        <p:spPr bwMode="auto">
          <a:xfrm>
            <a:off x="3742560" y="3359873"/>
            <a:ext cx="1935360" cy="1697938"/>
          </a:xfrm>
          <a:prstGeom prst="rect">
            <a:avLst/>
          </a:prstGeom>
          <a:noFill/>
          <a:ln w="9525">
            <a:noFill/>
            <a:round/>
            <a:headEnd/>
            <a:tailEnd/>
          </a:ln>
          <a:effectLst/>
        </p:spPr>
      </p:pic>
      <p:sp>
        <p:nvSpPr>
          <p:cNvPr id="18436" name="Rectangle 4"/>
          <p:cNvSpPr>
            <a:spLocks noChangeArrowheads="1"/>
          </p:cNvSpPr>
          <p:nvPr/>
        </p:nvSpPr>
        <p:spPr bwMode="auto">
          <a:xfrm>
            <a:off x="424800" y="5157182"/>
            <a:ext cx="7948800" cy="1009063"/>
          </a:xfrm>
          <a:prstGeom prst="rect">
            <a:avLst/>
          </a:prstGeom>
          <a:noFill/>
          <a:ln w="9525">
            <a:noFill/>
            <a:round/>
            <a:headEnd/>
            <a:tailEnd/>
          </a:ln>
          <a:effectLst/>
        </p:spPr>
        <p:txBody>
          <a:bodyPr lIns="81639" tIns="42452" rIns="81639" bIns="42452">
            <a:spAutoFit/>
          </a:bodyPr>
          <a:lstStyle/>
          <a:p>
            <a:pPr>
              <a:tabLst>
                <a:tab pos="0"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pPr>
            <a:r>
              <a:rPr lang="en-GB" sz="2000" dirty="0">
                <a:solidFill>
                  <a:srgbClr val="000000"/>
                </a:solidFill>
              </a:rPr>
              <a:t>	</a:t>
            </a:r>
          </a:p>
          <a:p>
            <a:pPr>
              <a:tabLst>
                <a:tab pos="0"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pPr>
            <a:r>
              <a:rPr lang="en-GB" sz="2000" dirty="0">
                <a:solidFill>
                  <a:srgbClr val="000000"/>
                </a:solidFill>
              </a:rPr>
              <a:t>	</a:t>
            </a:r>
            <a:r>
              <a:rPr lang="en-GB" sz="2000" dirty="0" err="1">
                <a:solidFill>
                  <a:srgbClr val="000000"/>
                </a:solidFill>
              </a:rPr>
              <a:t>Penerapan</a:t>
            </a:r>
            <a:r>
              <a:rPr lang="en-GB" sz="2000" dirty="0">
                <a:solidFill>
                  <a:srgbClr val="000000"/>
                </a:solidFill>
              </a:rPr>
              <a:t> Flat Shading </a:t>
            </a:r>
            <a:r>
              <a:rPr lang="en-GB" sz="2000" dirty="0" err="1">
                <a:solidFill>
                  <a:srgbClr val="000000"/>
                </a:solidFill>
              </a:rPr>
              <a:t>pada</a:t>
            </a:r>
            <a:r>
              <a:rPr lang="en-GB" sz="2000" dirty="0">
                <a:solidFill>
                  <a:srgbClr val="000000"/>
                </a:solidFill>
              </a:rPr>
              <a:t> OpenGL :</a:t>
            </a:r>
          </a:p>
          <a:p>
            <a:pPr>
              <a:tabLst>
                <a:tab pos="0"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pPr>
            <a:r>
              <a:rPr lang="en-GB" sz="2000" dirty="0">
                <a:solidFill>
                  <a:srgbClr val="000000"/>
                </a:solidFill>
              </a:rPr>
              <a:t>		</a:t>
            </a:r>
            <a:r>
              <a:rPr lang="en-GB" sz="2000" dirty="0" err="1">
                <a:solidFill>
                  <a:srgbClr val="000000"/>
                </a:solidFill>
                <a:latin typeface="Century Schoolbook" pitchFamily="16" charset="0"/>
              </a:rPr>
              <a:t>glShadeModel</a:t>
            </a:r>
            <a:r>
              <a:rPr lang="en-GB" sz="2000" dirty="0">
                <a:solidFill>
                  <a:srgbClr val="000000"/>
                </a:solidFill>
                <a:latin typeface="Century Schoolbook" pitchFamily="16" charset="0"/>
              </a:rPr>
              <a:t>(GL_FLAT);</a:t>
            </a:r>
          </a:p>
        </p:txBody>
      </p:sp>
      <p:pic>
        <p:nvPicPr>
          <p:cNvPr id="18437" name="Picture 5"/>
          <p:cNvPicPr>
            <a:picLocks noChangeAspect="1" noChangeArrowheads="1"/>
          </p:cNvPicPr>
          <p:nvPr/>
        </p:nvPicPr>
        <p:blipFill>
          <a:blip r:embed="rId4"/>
          <a:srcRect/>
          <a:stretch>
            <a:fillRect/>
          </a:stretch>
        </p:blipFill>
        <p:spPr bwMode="auto">
          <a:xfrm>
            <a:off x="6507360" y="3221619"/>
            <a:ext cx="995040" cy="2212072"/>
          </a:xfrm>
          <a:prstGeom prst="rect">
            <a:avLst/>
          </a:prstGeom>
          <a:noFill/>
          <a:ln w="9525">
            <a:noFill/>
            <a:round/>
            <a:headEnd/>
            <a:tailEnd/>
          </a:ln>
          <a:effectLst/>
        </p:spPr>
      </p:pic>
      <p:pic>
        <p:nvPicPr>
          <p:cNvPr id="18438" name="Picture 6"/>
          <p:cNvPicPr>
            <a:picLocks noChangeAspect="1" noChangeArrowheads="1"/>
          </p:cNvPicPr>
          <p:nvPr/>
        </p:nvPicPr>
        <p:blipFill>
          <a:blip r:embed="rId5"/>
          <a:srcRect/>
          <a:stretch>
            <a:fillRect/>
          </a:stretch>
        </p:blipFill>
        <p:spPr bwMode="auto">
          <a:xfrm>
            <a:off x="1323360" y="3359873"/>
            <a:ext cx="1866240" cy="1849154"/>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18433">
                                            <p:txEl>
                                              <p:pRg st="0" end="0"/>
                                            </p:txEl>
                                          </p:spTgt>
                                        </p:tgtEl>
                                        <p:attrNameLst>
                                          <p:attrName>style.visibility</p:attrName>
                                        </p:attrNameLst>
                                      </p:cBhvr>
                                      <p:to>
                                        <p:strVal val="visible"/>
                                      </p:to>
                                    </p:set>
                                    <p:animEffect transition="in" filter="checkerboard(across)">
                                      <p:cBhvr additive="repl">
                                        <p:cTn id="7" dur="500"/>
                                        <p:tgtEl>
                                          <p:spTgt spid="184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additive="repl">
                                        <p:cTn id="11" dur="1" fill="hold">
                                          <p:stCondLst>
                                            <p:cond delay="0"/>
                                          </p:stCondLst>
                                        </p:cTn>
                                        <p:tgtEl>
                                          <p:spTgt spid="18434">
                                            <p:txEl>
                                              <p:pRg st="0" end="0"/>
                                            </p:txEl>
                                          </p:spTgt>
                                        </p:tgtEl>
                                        <p:attrNameLst>
                                          <p:attrName>style.visibility</p:attrName>
                                        </p:attrNameLst>
                                      </p:cBhvr>
                                      <p:to>
                                        <p:strVal val="visible"/>
                                      </p:to>
                                    </p:set>
                                    <p:animEffect transition="in" filter="randombar(horizontal)">
                                      <p:cBhvr additive="repl">
                                        <p:cTn id="12" dur="500"/>
                                        <p:tgtEl>
                                          <p:spTgt spid="1843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additive="repl">
                                        <p:cTn id="16" dur="1" fill="hold">
                                          <p:stCondLst>
                                            <p:cond delay="0"/>
                                          </p:stCondLst>
                                        </p:cTn>
                                        <p:tgtEl>
                                          <p:spTgt spid="18434">
                                            <p:txEl>
                                              <p:pRg st="1" end="1"/>
                                            </p:txEl>
                                          </p:spTgt>
                                        </p:tgtEl>
                                        <p:attrNameLst>
                                          <p:attrName>style.visibility</p:attrName>
                                        </p:attrNameLst>
                                      </p:cBhvr>
                                      <p:to>
                                        <p:strVal val="visible"/>
                                      </p:to>
                                    </p:set>
                                    <p:animEffect transition="in" filter="randombar(horizontal)">
                                      <p:cBhvr additive="repl">
                                        <p:cTn id="17" dur="500"/>
                                        <p:tgtEl>
                                          <p:spTgt spid="1843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additive="repl">
                                        <p:cTn id="21" dur="1" fill="hold">
                                          <p:stCondLst>
                                            <p:cond delay="0"/>
                                          </p:stCondLst>
                                        </p:cTn>
                                        <p:tgtEl>
                                          <p:spTgt spid="18438"/>
                                        </p:tgtEl>
                                        <p:attrNameLst>
                                          <p:attrName>style.visibility</p:attrName>
                                        </p:attrNameLst>
                                      </p:cBhvr>
                                      <p:to>
                                        <p:strVal val="visible"/>
                                      </p:to>
                                    </p:set>
                                    <p:animEffect transition="in" filter="checkerboard(across)">
                                      <p:cBhvr additive="repl">
                                        <p:cTn id="22" dur="500"/>
                                        <p:tgtEl>
                                          <p:spTgt spid="184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nodeType="clickEffect">
                                  <p:stCondLst>
                                    <p:cond delay="0"/>
                                  </p:stCondLst>
                                  <p:childTnLst>
                                    <p:set>
                                      <p:cBhvr additive="repl">
                                        <p:cTn id="26" dur="1" fill="hold">
                                          <p:stCondLst>
                                            <p:cond delay="0"/>
                                          </p:stCondLst>
                                        </p:cTn>
                                        <p:tgtEl>
                                          <p:spTgt spid="18435"/>
                                        </p:tgtEl>
                                        <p:attrNameLst>
                                          <p:attrName>style.visibility</p:attrName>
                                        </p:attrNameLst>
                                      </p:cBhvr>
                                      <p:to>
                                        <p:strVal val="visible"/>
                                      </p:to>
                                    </p:set>
                                    <p:animEffect transition="in" filter="strips(downLeft)">
                                      <p:cBhvr additive="repl">
                                        <p:cTn id="27" dur="500"/>
                                        <p:tgtEl>
                                          <p:spTgt spid="184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additive="repl">
                                        <p:cTn id="31" dur="1" fill="hold">
                                          <p:stCondLst>
                                            <p:cond delay="0"/>
                                          </p:stCondLst>
                                        </p:cTn>
                                        <p:tgtEl>
                                          <p:spTgt spid="18437"/>
                                        </p:tgtEl>
                                        <p:attrNameLst>
                                          <p:attrName>style.visibility</p:attrName>
                                        </p:attrNameLst>
                                      </p:cBhvr>
                                      <p:to>
                                        <p:strVal val="visible"/>
                                      </p:to>
                                    </p:set>
                                    <p:animEffect transition="in" filter="checkerboard(across)">
                                      <p:cBhvr additive="repl">
                                        <p:cTn id="32" dur="500"/>
                                        <p:tgtEl>
                                          <p:spTgt spid="184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additive="repl">
                                        <p:cTn id="36" dur="1" fill="hold">
                                          <p:stCondLst>
                                            <p:cond delay="0"/>
                                          </p:stCondLst>
                                        </p:cTn>
                                        <p:tgtEl>
                                          <p:spTgt spid="18436">
                                            <p:txEl>
                                              <p:pRg st="0" end="0"/>
                                            </p:txEl>
                                          </p:spTgt>
                                        </p:tgtEl>
                                        <p:attrNameLst>
                                          <p:attrName>style.visibility</p:attrName>
                                        </p:attrNameLst>
                                      </p:cBhvr>
                                      <p:to>
                                        <p:strVal val="visible"/>
                                      </p:to>
                                    </p:set>
                                    <p:animEffect transition="in" filter="box(in)">
                                      <p:cBhvr additive="repl">
                                        <p:cTn id="37" dur="500"/>
                                        <p:tgtEl>
                                          <p:spTgt spid="18436">
                                            <p:txEl>
                                              <p:pRg st="0" end="0"/>
                                            </p:txEl>
                                          </p:spTgt>
                                        </p:tgtEl>
                                      </p:cBhvr>
                                    </p:animEffect>
                                  </p:childTnLst>
                                </p:cTn>
                              </p:par>
                              <p:par>
                                <p:cTn id="38" presetID="4" presetClass="entr" presetSubtype="16" fill="hold" nodeType="withEffect">
                                  <p:stCondLst>
                                    <p:cond delay="0"/>
                                  </p:stCondLst>
                                  <p:childTnLst>
                                    <p:set>
                                      <p:cBhvr additive="repl">
                                        <p:cTn id="39" dur="1" fill="hold">
                                          <p:stCondLst>
                                            <p:cond delay="0"/>
                                          </p:stCondLst>
                                        </p:cTn>
                                        <p:tgtEl>
                                          <p:spTgt spid="18436">
                                            <p:txEl>
                                              <p:pRg st="1" end="1"/>
                                            </p:txEl>
                                          </p:spTgt>
                                        </p:tgtEl>
                                        <p:attrNameLst>
                                          <p:attrName>style.visibility</p:attrName>
                                        </p:attrNameLst>
                                      </p:cBhvr>
                                      <p:to>
                                        <p:strVal val="visible"/>
                                      </p:to>
                                    </p:set>
                                    <p:animEffect transition="in" filter="box(in)">
                                      <p:cBhvr additive="repl">
                                        <p:cTn id="40" dur="500"/>
                                        <p:tgtEl>
                                          <p:spTgt spid="18436">
                                            <p:txEl>
                                              <p:pRg st="1" end="1"/>
                                            </p:txEl>
                                          </p:spTgt>
                                        </p:tgtEl>
                                      </p:cBhvr>
                                    </p:animEffect>
                                  </p:childTnLst>
                                </p:cTn>
                              </p:par>
                              <p:par>
                                <p:cTn id="41" presetID="4" presetClass="entr" presetSubtype="16" fill="hold" nodeType="withEffect">
                                  <p:stCondLst>
                                    <p:cond delay="0"/>
                                  </p:stCondLst>
                                  <p:childTnLst>
                                    <p:set>
                                      <p:cBhvr additive="repl">
                                        <p:cTn id="42" dur="1" fill="hold">
                                          <p:stCondLst>
                                            <p:cond delay="0"/>
                                          </p:stCondLst>
                                        </p:cTn>
                                        <p:tgtEl>
                                          <p:spTgt spid="18436">
                                            <p:txEl>
                                              <p:pRg st="2" end="2"/>
                                            </p:txEl>
                                          </p:spTgt>
                                        </p:tgtEl>
                                        <p:attrNameLst>
                                          <p:attrName>style.visibility</p:attrName>
                                        </p:attrNameLst>
                                      </p:cBhvr>
                                      <p:to>
                                        <p:strVal val="visible"/>
                                      </p:to>
                                    </p:set>
                                    <p:animEffect transition="in" filter="box(in)">
                                      <p:cBhvr additive="repl">
                                        <p:cTn id="43" dur="500"/>
                                        <p:tgtEl>
                                          <p:spTgt spid="184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2"/>
          <p:cNvSpPr>
            <a:spLocks noGrp="1"/>
          </p:cNvSpPr>
          <p:nvPr>
            <p:ph type="title"/>
          </p:nvPr>
        </p:nvSpPr>
        <p:spPr/>
        <p:txBody>
          <a:bodyPr/>
          <a:lstStyle/>
          <a:p>
            <a:endParaRPr lang="en-US" smtClean="0"/>
          </a:p>
        </p:txBody>
      </p:sp>
      <p:sp>
        <p:nvSpPr>
          <p:cNvPr id="6147" name="Content Placeholder 3"/>
          <p:cNvSpPr>
            <a:spLocks noGrp="1"/>
          </p:cNvSpPr>
          <p:nvPr>
            <p:ph idx="1"/>
          </p:nvPr>
        </p:nvSpPr>
        <p:spPr/>
        <p:txBody>
          <a:bodyPr/>
          <a:lstStyle/>
          <a:p>
            <a:pPr marL="414726" indent="-414726">
              <a:buFont typeface="Arial" charset="0"/>
              <a:buChar char="•"/>
            </a:pPr>
            <a:r>
              <a:rPr lang="en-US" dirty="0" err="1" smtClean="0"/>
              <a:t>Karakteristik</a:t>
            </a:r>
            <a:r>
              <a:rPr lang="en-US" dirty="0" smtClean="0"/>
              <a:t> </a:t>
            </a:r>
            <a:r>
              <a:rPr lang="en-US" i="1" dirty="0" smtClean="0"/>
              <a:t>flat shading </a:t>
            </a:r>
            <a:r>
              <a:rPr lang="en-US" i="1" dirty="0" err="1" smtClean="0"/>
              <a:t>diantaranya</a:t>
            </a:r>
            <a:r>
              <a:rPr lang="en-US" i="1" dirty="0" smtClean="0"/>
              <a:t> :</a:t>
            </a:r>
          </a:p>
          <a:p>
            <a:pPr marL="777611" lvl="1" indent="-414726" algn="just">
              <a:buFont typeface="Arial" charset="0"/>
              <a:buChar char="•"/>
            </a:pPr>
            <a:r>
              <a:rPr lang="en-US" dirty="0" err="1" smtClean="0"/>
              <a:t>Pemberian</a:t>
            </a:r>
            <a:r>
              <a:rPr lang="en-US" dirty="0" smtClean="0"/>
              <a:t> </a:t>
            </a:r>
            <a:r>
              <a:rPr lang="en-US" i="1" dirty="0" smtClean="0"/>
              <a:t>tone yang </a:t>
            </a:r>
            <a:r>
              <a:rPr lang="en-US" i="1" dirty="0" err="1" smtClean="0"/>
              <a:t>sama</a:t>
            </a:r>
            <a:r>
              <a:rPr lang="en-US" i="1" dirty="0" smtClean="0"/>
              <a:t> </a:t>
            </a:r>
            <a:r>
              <a:rPr lang="en-US" i="1" dirty="0" err="1" smtClean="0"/>
              <a:t>untuk</a:t>
            </a:r>
            <a:r>
              <a:rPr lang="en-US" i="1" dirty="0" smtClean="0"/>
              <a:t> </a:t>
            </a:r>
            <a:r>
              <a:rPr lang="en-US" i="1" dirty="0" err="1" smtClean="0"/>
              <a:t>setiap</a:t>
            </a:r>
            <a:r>
              <a:rPr lang="en-US" i="1" dirty="0" smtClean="0"/>
              <a:t> Polygon </a:t>
            </a:r>
          </a:p>
          <a:p>
            <a:pPr marL="777611" lvl="1" indent="-414726" algn="just">
              <a:buFont typeface="Arial" charset="0"/>
              <a:buChar char="•"/>
            </a:pPr>
            <a:r>
              <a:rPr lang="en-US" dirty="0" err="1" smtClean="0"/>
              <a:t>Penghitungan</a:t>
            </a:r>
            <a:r>
              <a:rPr lang="en-US" dirty="0" smtClean="0"/>
              <a:t> </a:t>
            </a:r>
            <a:r>
              <a:rPr lang="en-US" dirty="0" err="1" smtClean="0"/>
              <a:t>jumlah</a:t>
            </a:r>
            <a:r>
              <a:rPr lang="en-US" dirty="0" smtClean="0"/>
              <a:t> </a:t>
            </a:r>
            <a:r>
              <a:rPr lang="en-US" dirty="0" err="1" smtClean="0"/>
              <a:t>cahaya</a:t>
            </a:r>
            <a:r>
              <a:rPr lang="en-US" dirty="0" smtClean="0"/>
              <a:t> </a:t>
            </a:r>
            <a:r>
              <a:rPr lang="en-US" dirty="0" err="1" smtClean="0"/>
              <a:t>mulai</a:t>
            </a:r>
            <a:r>
              <a:rPr lang="en-US" dirty="0" smtClean="0"/>
              <a:t> </a:t>
            </a:r>
            <a:r>
              <a:rPr lang="en-US" dirty="0" err="1" smtClean="0"/>
              <a:t>dari</a:t>
            </a:r>
            <a:r>
              <a:rPr lang="en-US" dirty="0" smtClean="0"/>
              <a:t> </a:t>
            </a:r>
            <a:r>
              <a:rPr lang="en-US" dirty="0" err="1" smtClean="0"/>
              <a:t>titik</a:t>
            </a:r>
            <a:r>
              <a:rPr lang="en-US" dirty="0" smtClean="0"/>
              <a:t> </a:t>
            </a:r>
            <a:r>
              <a:rPr lang="en-US" dirty="0" err="1" smtClean="0"/>
              <a:t>tunggal</a:t>
            </a:r>
            <a:r>
              <a:rPr lang="en-US" dirty="0" smtClean="0"/>
              <a:t> </a:t>
            </a:r>
            <a:r>
              <a:rPr lang="en-US" dirty="0" err="1" smtClean="0"/>
              <a:t>pada</a:t>
            </a:r>
            <a:r>
              <a:rPr lang="en-US" dirty="0" smtClean="0"/>
              <a:t> </a:t>
            </a:r>
            <a:r>
              <a:rPr lang="en-US" dirty="0" err="1" smtClean="0"/>
              <a:t>permukaan</a:t>
            </a:r>
            <a:r>
              <a:rPr lang="en-US" dirty="0" smtClean="0"/>
              <a:t>.</a:t>
            </a:r>
          </a:p>
          <a:p>
            <a:pPr marL="777611" lvl="1" indent="-414726" algn="just">
              <a:buFont typeface="Arial" charset="0"/>
              <a:buChar char="•"/>
            </a:pPr>
            <a:r>
              <a:rPr lang="fi-FI" dirty="0" smtClean="0"/>
              <a:t>Penggunaan satu normal untuk seluruhnya. </a:t>
            </a: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US" smtClean="0"/>
          </a:p>
        </p:txBody>
      </p:sp>
      <p:sp>
        <p:nvSpPr>
          <p:cNvPr id="7171" name="Content Placeholder 2"/>
          <p:cNvSpPr>
            <a:spLocks noGrp="1"/>
          </p:cNvSpPr>
          <p:nvPr>
            <p:ph idx="1"/>
          </p:nvPr>
        </p:nvSpPr>
        <p:spPr/>
        <p:txBody>
          <a:bodyPr>
            <a:normAutofit fontScale="92500" lnSpcReduction="10000"/>
          </a:bodyPr>
          <a:lstStyle/>
          <a:p>
            <a:pPr marL="414726" indent="-414726" algn="just">
              <a:buFont typeface="Arial" charset="0"/>
              <a:buChar char="•"/>
            </a:pPr>
            <a:r>
              <a:rPr lang="en-US" dirty="0" err="1" smtClean="0"/>
              <a:t>Secara</a:t>
            </a:r>
            <a:r>
              <a:rPr lang="en-US" dirty="0" smtClean="0"/>
              <a:t> </a:t>
            </a:r>
            <a:r>
              <a:rPr lang="en-US" dirty="0" err="1" smtClean="0"/>
              <a:t>umum</a:t>
            </a:r>
            <a:r>
              <a:rPr lang="en-US" dirty="0" smtClean="0"/>
              <a:t> </a:t>
            </a:r>
            <a:r>
              <a:rPr lang="en-US" i="1" dirty="0" smtClean="0"/>
              <a:t>flat shading </a:t>
            </a:r>
            <a:r>
              <a:rPr lang="en-US" i="1" dirty="0" err="1" smtClean="0"/>
              <a:t>dapat</a:t>
            </a:r>
            <a:r>
              <a:rPr lang="en-US" i="1" dirty="0" smtClean="0"/>
              <a:t> </a:t>
            </a:r>
            <a:r>
              <a:rPr lang="en-US" i="1" dirty="0" err="1" smtClean="0"/>
              <a:t>menghasilkan</a:t>
            </a:r>
            <a:r>
              <a:rPr lang="en-US" i="1" dirty="0" smtClean="0"/>
              <a:t> shading yang </a:t>
            </a:r>
            <a:r>
              <a:rPr lang="en-US" i="1" dirty="0" err="1" smtClean="0"/>
              <a:t>akurat</a:t>
            </a:r>
            <a:r>
              <a:rPr lang="en-US" i="1" dirty="0" smtClean="0"/>
              <a:t> </a:t>
            </a:r>
            <a:r>
              <a:rPr lang="en-US" i="1" dirty="0" err="1" smtClean="0"/>
              <a:t>dengan</a:t>
            </a:r>
            <a:r>
              <a:rPr lang="en-US" i="1" dirty="0" smtClean="0"/>
              <a:t> </a:t>
            </a:r>
            <a:r>
              <a:rPr lang="en-US" i="1" dirty="0" err="1" smtClean="0"/>
              <a:t>ketentuan</a:t>
            </a:r>
            <a:r>
              <a:rPr lang="en-US" i="1" dirty="0" smtClean="0"/>
              <a:t> </a:t>
            </a:r>
            <a:r>
              <a:rPr lang="en-US" dirty="0" err="1" smtClean="0"/>
              <a:t>sebagi</a:t>
            </a:r>
            <a:r>
              <a:rPr lang="en-US" dirty="0" smtClean="0"/>
              <a:t> </a:t>
            </a:r>
            <a:r>
              <a:rPr lang="en-US" dirty="0" err="1" smtClean="0"/>
              <a:t>berikut</a:t>
            </a:r>
            <a:r>
              <a:rPr lang="en-US" dirty="0" smtClean="0"/>
              <a:t> : </a:t>
            </a:r>
          </a:p>
          <a:p>
            <a:pPr marL="777611" lvl="1" indent="-414726" algn="just">
              <a:buFont typeface="Arial" charset="0"/>
              <a:buChar char="•"/>
            </a:pPr>
            <a:r>
              <a:rPr lang="en-US" dirty="0" err="1" smtClean="0"/>
              <a:t>Objek</a:t>
            </a:r>
            <a:r>
              <a:rPr lang="en-US" dirty="0" smtClean="0"/>
              <a:t> </a:t>
            </a:r>
            <a:r>
              <a:rPr lang="en-US" dirty="0" err="1" smtClean="0"/>
              <a:t>berbentuk</a:t>
            </a:r>
            <a:r>
              <a:rPr lang="en-US" dirty="0" smtClean="0"/>
              <a:t> </a:t>
            </a:r>
            <a:r>
              <a:rPr lang="en-US" dirty="0" err="1" smtClean="0"/>
              <a:t>polihendra</a:t>
            </a:r>
            <a:r>
              <a:rPr lang="en-US" dirty="0" smtClean="0"/>
              <a:t> (</a:t>
            </a:r>
            <a:r>
              <a:rPr lang="en-US" dirty="0" err="1" smtClean="0"/>
              <a:t>segi</a:t>
            </a:r>
            <a:r>
              <a:rPr lang="en-US" dirty="0" smtClean="0"/>
              <a:t> </a:t>
            </a:r>
            <a:r>
              <a:rPr lang="en-US" dirty="0" err="1" smtClean="0"/>
              <a:t>banyak</a:t>
            </a:r>
            <a:r>
              <a:rPr lang="en-US" dirty="0" smtClean="0"/>
              <a:t>), </a:t>
            </a:r>
            <a:r>
              <a:rPr lang="en-US" dirty="0" err="1" smtClean="0"/>
              <a:t>yaitu</a:t>
            </a:r>
            <a:r>
              <a:rPr lang="en-US" dirty="0" smtClean="0"/>
              <a:t> </a:t>
            </a:r>
            <a:r>
              <a:rPr lang="en-US" dirty="0" err="1" smtClean="0"/>
              <a:t>jaring</a:t>
            </a:r>
            <a:r>
              <a:rPr lang="en-US" dirty="0" smtClean="0"/>
              <a:t> yang </a:t>
            </a:r>
            <a:r>
              <a:rPr lang="en-US" dirty="0" err="1" smtClean="0"/>
              <a:t>mempunyai</a:t>
            </a:r>
            <a:r>
              <a:rPr lang="en-US" dirty="0" smtClean="0"/>
              <a:t> </a:t>
            </a:r>
            <a:r>
              <a:rPr lang="en-US" dirty="0" err="1" smtClean="0"/>
              <a:t>ruang</a:t>
            </a:r>
            <a:r>
              <a:rPr lang="en-US" dirty="0" smtClean="0"/>
              <a:t> </a:t>
            </a:r>
            <a:r>
              <a:rPr lang="en-US" dirty="0" err="1" smtClean="0"/>
              <a:t>terhingga</a:t>
            </a:r>
            <a:r>
              <a:rPr lang="en-US" dirty="0" smtClean="0"/>
              <a:t> </a:t>
            </a:r>
            <a:r>
              <a:rPr lang="en-US" dirty="0" err="1" smtClean="0"/>
              <a:t>dan</a:t>
            </a:r>
            <a:r>
              <a:rPr lang="en-US" dirty="0" smtClean="0"/>
              <a:t> </a:t>
            </a:r>
            <a:r>
              <a:rPr lang="en-US" dirty="0" err="1" smtClean="0"/>
              <a:t>tertutup</a:t>
            </a:r>
            <a:r>
              <a:rPr lang="en-US" dirty="0" smtClean="0"/>
              <a:t>. </a:t>
            </a:r>
            <a:r>
              <a:rPr lang="en-US" dirty="0" err="1" smtClean="0"/>
              <a:t>Semua</a:t>
            </a:r>
            <a:r>
              <a:rPr lang="en-US" dirty="0" smtClean="0"/>
              <a:t> </a:t>
            </a:r>
            <a:r>
              <a:rPr lang="en-US" dirty="0" err="1" smtClean="0"/>
              <a:t>sumber</a:t>
            </a:r>
            <a:r>
              <a:rPr lang="en-US" dirty="0" smtClean="0"/>
              <a:t> </a:t>
            </a:r>
            <a:r>
              <a:rPr lang="en-US" dirty="0" err="1" smtClean="0"/>
              <a:t>cahaya</a:t>
            </a:r>
            <a:r>
              <a:rPr lang="en-US" dirty="0" smtClean="0"/>
              <a:t> </a:t>
            </a:r>
            <a:r>
              <a:rPr lang="en-US" dirty="0" err="1" smtClean="0"/>
              <a:t>jauh</a:t>
            </a:r>
            <a:r>
              <a:rPr lang="en-US" dirty="0" smtClean="0"/>
              <a:t> </a:t>
            </a:r>
            <a:r>
              <a:rPr lang="en-US" dirty="0" err="1" smtClean="0"/>
              <a:t>dari</a:t>
            </a:r>
            <a:r>
              <a:rPr lang="en-US" dirty="0" smtClean="0"/>
              <a:t> </a:t>
            </a:r>
            <a:r>
              <a:rPr lang="en-US" dirty="0" err="1" smtClean="0"/>
              <a:t>permukaan</a:t>
            </a:r>
            <a:r>
              <a:rPr lang="en-US" dirty="0" smtClean="0"/>
              <a:t> </a:t>
            </a:r>
            <a:r>
              <a:rPr lang="en-US" dirty="0" err="1" smtClean="0"/>
              <a:t>objek</a:t>
            </a:r>
            <a:r>
              <a:rPr lang="en-US" dirty="0" smtClean="0"/>
              <a:t>, </a:t>
            </a:r>
            <a:r>
              <a:rPr lang="en-US" dirty="0" err="1" smtClean="0"/>
              <a:t>maka</a:t>
            </a:r>
            <a:r>
              <a:rPr lang="en-US" dirty="0" smtClean="0"/>
              <a:t>  </a:t>
            </a:r>
            <a:r>
              <a:rPr lang="en-US" i="1" dirty="0" smtClean="0"/>
              <a:t>N.L </a:t>
            </a:r>
            <a:r>
              <a:rPr lang="en-US" dirty="0" smtClean="0"/>
              <a:t> </a:t>
            </a:r>
            <a:r>
              <a:rPr lang="en-US" dirty="0" err="1" smtClean="0"/>
              <a:t>adalah</a:t>
            </a:r>
            <a:r>
              <a:rPr lang="en-US" dirty="0" smtClean="0"/>
              <a:t> </a:t>
            </a:r>
            <a:r>
              <a:rPr lang="en-US" dirty="0" err="1" smtClean="0"/>
              <a:t>tetap</a:t>
            </a:r>
            <a:r>
              <a:rPr lang="en-US" dirty="0" smtClean="0"/>
              <a:t> </a:t>
            </a:r>
            <a:r>
              <a:rPr lang="en-US" dirty="0" err="1" smtClean="0"/>
              <a:t>untuk</a:t>
            </a:r>
            <a:r>
              <a:rPr lang="en-US" dirty="0" smtClean="0"/>
              <a:t> </a:t>
            </a:r>
            <a:r>
              <a:rPr lang="en-US" dirty="0" err="1" smtClean="0"/>
              <a:t>semua</a:t>
            </a:r>
            <a:r>
              <a:rPr lang="en-US" dirty="0" smtClean="0"/>
              <a:t> </a:t>
            </a:r>
            <a:r>
              <a:rPr lang="en-US" dirty="0" err="1" smtClean="0"/>
              <a:t>permukaan</a:t>
            </a:r>
            <a:r>
              <a:rPr lang="en-US" dirty="0" smtClean="0"/>
              <a:t> Polygon.</a:t>
            </a:r>
            <a:r>
              <a:rPr lang="en-US" b="1" dirty="0" smtClean="0"/>
              <a:t> </a:t>
            </a:r>
          </a:p>
          <a:p>
            <a:pPr marL="777611" lvl="1" indent="-414726" algn="just">
              <a:buFont typeface="Arial" charset="0"/>
              <a:buChar char="•"/>
            </a:pPr>
            <a:r>
              <a:rPr lang="en-US" dirty="0" err="1" smtClean="0"/>
              <a:t>Posisi</a:t>
            </a:r>
            <a:r>
              <a:rPr lang="en-US" dirty="0" smtClean="0"/>
              <a:t> </a:t>
            </a:r>
            <a:r>
              <a:rPr lang="en-US" dirty="0" err="1" smtClean="0"/>
              <a:t>penglihatan</a:t>
            </a:r>
            <a:r>
              <a:rPr lang="en-US" dirty="0" smtClean="0"/>
              <a:t> yang </a:t>
            </a:r>
            <a:r>
              <a:rPr lang="en-US" dirty="0" err="1" smtClean="0"/>
              <a:t>cukup</a:t>
            </a:r>
            <a:r>
              <a:rPr lang="en-US" dirty="0" smtClean="0"/>
              <a:t> </a:t>
            </a:r>
            <a:r>
              <a:rPr lang="en-US" dirty="0" err="1" smtClean="0"/>
              <a:t>jauh</a:t>
            </a:r>
            <a:r>
              <a:rPr lang="en-US" dirty="0" smtClean="0"/>
              <a:t> </a:t>
            </a:r>
            <a:r>
              <a:rPr lang="en-US" dirty="0" err="1" smtClean="0"/>
              <a:t>dari</a:t>
            </a:r>
            <a:r>
              <a:rPr lang="en-US" dirty="0" smtClean="0"/>
              <a:t> </a:t>
            </a:r>
            <a:r>
              <a:rPr lang="en-US" dirty="0" err="1" smtClean="0"/>
              <a:t>permukaan</a:t>
            </a:r>
            <a:r>
              <a:rPr lang="en-US" dirty="0" smtClean="0"/>
              <a:t> </a:t>
            </a:r>
            <a:r>
              <a:rPr lang="en-US" dirty="0" err="1" smtClean="0"/>
              <a:t>sehingga</a:t>
            </a:r>
            <a:r>
              <a:rPr lang="en-US" dirty="0" smtClean="0"/>
              <a:t> </a:t>
            </a:r>
            <a:r>
              <a:rPr lang="en-US" i="1" dirty="0" smtClean="0"/>
              <a:t>N.L </a:t>
            </a:r>
            <a:r>
              <a:rPr lang="en-US" dirty="0" smtClean="0"/>
              <a:t> </a:t>
            </a:r>
            <a:r>
              <a:rPr lang="en-US" dirty="0" err="1" smtClean="0"/>
              <a:t>adalah</a:t>
            </a:r>
            <a:r>
              <a:rPr lang="en-US" dirty="0" smtClean="0"/>
              <a:t> </a:t>
            </a:r>
            <a:r>
              <a:rPr lang="fi-FI" dirty="0" smtClean="0"/>
              <a:t>tetap untuk semua permukaan Polygon. </a:t>
            </a:r>
            <a:r>
              <a:rPr lang="en-US" dirty="0"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body"/>
          </p:nvPr>
        </p:nvSpPr>
        <p:spPr>
          <a:xfrm>
            <a:off x="217440" y="663910"/>
            <a:ext cx="8166240" cy="5668435"/>
          </a:xfrm>
        </p:spPr>
        <p:txBody>
          <a:bodyPr anchor="t"/>
          <a:lstStyle/>
          <a:p>
            <a:pPr marL="311045" indent="-311045" algn="just">
              <a:tabLst>
                <a:tab pos="456487"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defRPr/>
            </a:pPr>
            <a:r>
              <a:rPr lang="en-GB" sz="1800" dirty="0">
                <a:solidFill>
                  <a:srgbClr val="000000"/>
                </a:solidFill>
              </a:rPr>
              <a:t>	B. Smooth Shading</a:t>
            </a:r>
          </a:p>
          <a:p>
            <a:pPr marL="311045" indent="-311045" algn="just">
              <a:tabLst>
                <a:tab pos="456487"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defRPr/>
            </a:pPr>
            <a:r>
              <a:rPr lang="en-GB" sz="1800" dirty="0">
                <a:solidFill>
                  <a:srgbClr val="000000"/>
                </a:solidFill>
              </a:rPr>
              <a:t>			Smooth shading </a:t>
            </a:r>
            <a:r>
              <a:rPr lang="en-GB" sz="1800" dirty="0" err="1">
                <a:solidFill>
                  <a:srgbClr val="000000"/>
                </a:solidFill>
              </a:rPr>
              <a:t>yaitu</a:t>
            </a:r>
            <a:r>
              <a:rPr lang="en-GB" sz="1800" dirty="0">
                <a:solidFill>
                  <a:srgbClr val="000000"/>
                </a:solidFill>
              </a:rPr>
              <a:t> </a:t>
            </a:r>
            <a:r>
              <a:rPr lang="en-GB" sz="1800" dirty="0" err="1">
                <a:solidFill>
                  <a:srgbClr val="000000"/>
                </a:solidFill>
              </a:rPr>
              <a:t>teknik</a:t>
            </a:r>
            <a:r>
              <a:rPr lang="en-GB" sz="1800" dirty="0">
                <a:solidFill>
                  <a:srgbClr val="000000"/>
                </a:solidFill>
              </a:rPr>
              <a:t> yang </a:t>
            </a:r>
            <a:r>
              <a:rPr lang="en-GB" sz="1800" dirty="0" err="1">
                <a:solidFill>
                  <a:srgbClr val="000000"/>
                </a:solidFill>
              </a:rPr>
              <a:t>akan</a:t>
            </a:r>
            <a:r>
              <a:rPr lang="en-GB" sz="1800" dirty="0">
                <a:solidFill>
                  <a:srgbClr val="000000"/>
                </a:solidFill>
              </a:rPr>
              <a:t> </a:t>
            </a:r>
            <a:r>
              <a:rPr lang="en-GB" sz="1800" dirty="0" err="1">
                <a:solidFill>
                  <a:srgbClr val="000000"/>
                </a:solidFill>
              </a:rPr>
              <a:t>menampilkan</a:t>
            </a:r>
            <a:r>
              <a:rPr lang="en-GB" sz="1800" dirty="0">
                <a:solidFill>
                  <a:srgbClr val="000000"/>
                </a:solidFill>
              </a:rPr>
              <a:t> </a:t>
            </a:r>
            <a:r>
              <a:rPr lang="en-GB" sz="1800" dirty="0" err="1">
                <a:solidFill>
                  <a:srgbClr val="000000"/>
                </a:solidFill>
              </a:rPr>
              <a:t>gradasi</a:t>
            </a:r>
            <a:r>
              <a:rPr lang="en-GB" sz="1800" dirty="0">
                <a:solidFill>
                  <a:srgbClr val="000000"/>
                </a:solidFill>
              </a:rPr>
              <a:t> </a:t>
            </a:r>
            <a:r>
              <a:rPr lang="en-GB" sz="1800" dirty="0" err="1">
                <a:solidFill>
                  <a:srgbClr val="000000"/>
                </a:solidFill>
              </a:rPr>
              <a:t>warna</a:t>
            </a:r>
            <a:r>
              <a:rPr lang="en-GB" sz="1800" dirty="0">
                <a:solidFill>
                  <a:srgbClr val="000000"/>
                </a:solidFill>
              </a:rPr>
              <a:t> </a:t>
            </a:r>
            <a:r>
              <a:rPr lang="en-GB" sz="1800" dirty="0" err="1">
                <a:solidFill>
                  <a:srgbClr val="000000"/>
                </a:solidFill>
              </a:rPr>
              <a:t>pada</a:t>
            </a:r>
            <a:r>
              <a:rPr lang="en-GB" sz="1800" dirty="0">
                <a:solidFill>
                  <a:srgbClr val="000000"/>
                </a:solidFill>
              </a:rPr>
              <a:t> </a:t>
            </a:r>
            <a:r>
              <a:rPr lang="en-GB" sz="1800" dirty="0" err="1">
                <a:solidFill>
                  <a:srgbClr val="000000"/>
                </a:solidFill>
              </a:rPr>
              <a:t>tiap</a:t>
            </a:r>
            <a:r>
              <a:rPr lang="en-GB" sz="1800" dirty="0">
                <a:solidFill>
                  <a:srgbClr val="000000"/>
                </a:solidFill>
              </a:rPr>
              <a:t> </a:t>
            </a:r>
            <a:r>
              <a:rPr lang="en-GB" sz="1800" dirty="0" err="1">
                <a:solidFill>
                  <a:srgbClr val="000000"/>
                </a:solidFill>
              </a:rPr>
              <a:t>polygonnya</a:t>
            </a:r>
            <a:r>
              <a:rPr lang="en-GB" sz="1800" dirty="0">
                <a:solidFill>
                  <a:srgbClr val="000000"/>
                </a:solidFill>
              </a:rPr>
              <a:t>. </a:t>
            </a:r>
            <a:r>
              <a:rPr lang="en-GB" sz="1800" dirty="0" err="1">
                <a:solidFill>
                  <a:srgbClr val="000000"/>
                </a:solidFill>
              </a:rPr>
              <a:t>Gradasi</a:t>
            </a:r>
            <a:r>
              <a:rPr lang="en-GB" sz="1800" dirty="0">
                <a:solidFill>
                  <a:srgbClr val="000000"/>
                </a:solidFill>
              </a:rPr>
              <a:t> </a:t>
            </a:r>
            <a:r>
              <a:rPr lang="en-GB" sz="1800" dirty="0" err="1">
                <a:solidFill>
                  <a:srgbClr val="000000"/>
                </a:solidFill>
              </a:rPr>
              <a:t>ini</a:t>
            </a:r>
            <a:r>
              <a:rPr lang="en-GB" sz="1800" dirty="0">
                <a:solidFill>
                  <a:srgbClr val="000000"/>
                </a:solidFill>
              </a:rPr>
              <a:t> </a:t>
            </a:r>
            <a:r>
              <a:rPr lang="en-GB" sz="1800" dirty="0" err="1">
                <a:solidFill>
                  <a:srgbClr val="000000"/>
                </a:solidFill>
              </a:rPr>
              <a:t>diakibatkan</a:t>
            </a:r>
            <a:r>
              <a:rPr lang="en-GB" sz="1800" dirty="0">
                <a:solidFill>
                  <a:srgbClr val="000000"/>
                </a:solidFill>
              </a:rPr>
              <a:t> </a:t>
            </a:r>
            <a:r>
              <a:rPr lang="en-GB" sz="1800" dirty="0" err="1">
                <a:solidFill>
                  <a:srgbClr val="000000"/>
                </a:solidFill>
              </a:rPr>
              <a:t>dari</a:t>
            </a:r>
            <a:r>
              <a:rPr lang="en-GB" sz="1800" dirty="0">
                <a:solidFill>
                  <a:srgbClr val="000000"/>
                </a:solidFill>
              </a:rPr>
              <a:t> </a:t>
            </a:r>
            <a:r>
              <a:rPr lang="en-GB" sz="1800" dirty="0" err="1">
                <a:solidFill>
                  <a:srgbClr val="000000"/>
                </a:solidFill>
              </a:rPr>
              <a:t>interpolasi</a:t>
            </a:r>
            <a:r>
              <a:rPr lang="en-GB" sz="1800" dirty="0">
                <a:solidFill>
                  <a:srgbClr val="000000"/>
                </a:solidFill>
              </a:rPr>
              <a:t> </a:t>
            </a:r>
            <a:r>
              <a:rPr lang="en-GB" sz="1800" dirty="0" err="1">
                <a:solidFill>
                  <a:srgbClr val="000000"/>
                </a:solidFill>
              </a:rPr>
              <a:t>warna</a:t>
            </a:r>
            <a:r>
              <a:rPr lang="en-GB" sz="1800" dirty="0">
                <a:solidFill>
                  <a:srgbClr val="000000"/>
                </a:solidFill>
              </a:rPr>
              <a:t> </a:t>
            </a:r>
            <a:r>
              <a:rPr lang="en-GB" sz="1800" dirty="0" err="1">
                <a:solidFill>
                  <a:srgbClr val="000000"/>
                </a:solidFill>
              </a:rPr>
              <a:t>pada</a:t>
            </a:r>
            <a:r>
              <a:rPr lang="en-GB" sz="1800" dirty="0">
                <a:solidFill>
                  <a:srgbClr val="000000"/>
                </a:solidFill>
              </a:rPr>
              <a:t> </a:t>
            </a:r>
            <a:r>
              <a:rPr lang="en-GB" sz="1800" dirty="0" err="1">
                <a:solidFill>
                  <a:srgbClr val="000000"/>
                </a:solidFill>
              </a:rPr>
              <a:t>garis</a:t>
            </a:r>
            <a:r>
              <a:rPr lang="en-GB" sz="1800" dirty="0">
                <a:solidFill>
                  <a:srgbClr val="000000"/>
                </a:solidFill>
              </a:rPr>
              <a:t> </a:t>
            </a:r>
            <a:r>
              <a:rPr lang="en-GB" sz="1800" dirty="0" err="1">
                <a:solidFill>
                  <a:srgbClr val="000000"/>
                </a:solidFill>
              </a:rPr>
              <a:t>polygonnya</a:t>
            </a:r>
            <a:r>
              <a:rPr lang="en-GB" sz="1800" dirty="0">
                <a:solidFill>
                  <a:srgbClr val="000000"/>
                </a:solidFill>
              </a:rPr>
              <a:t> (vertex).</a:t>
            </a:r>
          </a:p>
          <a:p>
            <a:pPr marL="311045" indent="-311045" algn="just">
              <a:tabLst>
                <a:tab pos="456487"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defRPr/>
            </a:pPr>
            <a:r>
              <a:rPr lang="en-GB" sz="1800" dirty="0">
                <a:solidFill>
                  <a:srgbClr val="000000"/>
                </a:solidFill>
              </a:rPr>
              <a:t>			</a:t>
            </a:r>
            <a:r>
              <a:rPr lang="en-GB" sz="1800" dirty="0" err="1" smtClean="0">
                <a:solidFill>
                  <a:srgbClr val="000000"/>
                </a:solidFill>
              </a:rPr>
              <a:t>Teknik</a:t>
            </a:r>
            <a:r>
              <a:rPr lang="en-GB" sz="1800" dirty="0" smtClean="0">
                <a:solidFill>
                  <a:srgbClr val="000000"/>
                </a:solidFill>
              </a:rPr>
              <a:t> </a:t>
            </a:r>
            <a:r>
              <a:rPr lang="en-GB" sz="1800" dirty="0" err="1">
                <a:solidFill>
                  <a:srgbClr val="000000"/>
                </a:solidFill>
              </a:rPr>
              <a:t>ini</a:t>
            </a:r>
            <a:r>
              <a:rPr lang="en-GB" sz="1800" dirty="0">
                <a:solidFill>
                  <a:srgbClr val="000000"/>
                </a:solidFill>
              </a:rPr>
              <a:t> </a:t>
            </a:r>
            <a:r>
              <a:rPr lang="en-GB" sz="1800" dirty="0" err="1">
                <a:solidFill>
                  <a:srgbClr val="000000"/>
                </a:solidFill>
              </a:rPr>
              <a:t>dibagi</a:t>
            </a:r>
            <a:r>
              <a:rPr lang="en-GB" sz="1800" dirty="0">
                <a:solidFill>
                  <a:srgbClr val="000000"/>
                </a:solidFill>
              </a:rPr>
              <a:t> </a:t>
            </a:r>
            <a:r>
              <a:rPr lang="en-GB" sz="1800" dirty="0" err="1">
                <a:solidFill>
                  <a:srgbClr val="000000"/>
                </a:solidFill>
              </a:rPr>
              <a:t>menjadi</a:t>
            </a:r>
            <a:r>
              <a:rPr lang="en-GB" sz="1800" dirty="0">
                <a:solidFill>
                  <a:srgbClr val="000000"/>
                </a:solidFill>
              </a:rPr>
              <a:t> </a:t>
            </a:r>
            <a:r>
              <a:rPr lang="en-GB" sz="1800" dirty="0" err="1">
                <a:solidFill>
                  <a:srgbClr val="000000"/>
                </a:solidFill>
              </a:rPr>
              <a:t>beberapa</a:t>
            </a:r>
            <a:r>
              <a:rPr lang="en-GB" sz="1800" dirty="0">
                <a:solidFill>
                  <a:srgbClr val="000000"/>
                </a:solidFill>
              </a:rPr>
              <a:t> </a:t>
            </a:r>
            <a:r>
              <a:rPr lang="en-GB" sz="1800" dirty="0" err="1">
                <a:solidFill>
                  <a:srgbClr val="000000"/>
                </a:solidFill>
              </a:rPr>
              <a:t>tipe</a:t>
            </a:r>
            <a:r>
              <a:rPr lang="en-GB" sz="1800" dirty="0">
                <a:solidFill>
                  <a:srgbClr val="000000"/>
                </a:solidFill>
              </a:rPr>
              <a:t>, </a:t>
            </a:r>
            <a:r>
              <a:rPr lang="en-GB" sz="1800" dirty="0" err="1">
                <a:solidFill>
                  <a:srgbClr val="000000"/>
                </a:solidFill>
              </a:rPr>
              <a:t>diantaranya</a:t>
            </a:r>
            <a:r>
              <a:rPr lang="en-GB" sz="1800" dirty="0">
                <a:solidFill>
                  <a:srgbClr val="000000"/>
                </a:solidFill>
              </a:rPr>
              <a:t> :</a:t>
            </a:r>
          </a:p>
          <a:p>
            <a:pPr marL="311045" indent="-311045" algn="just">
              <a:tabLst>
                <a:tab pos="456487"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defRPr/>
            </a:pPr>
            <a:r>
              <a:rPr lang="en-GB" sz="1800" dirty="0">
                <a:solidFill>
                  <a:srgbClr val="000000"/>
                </a:solidFill>
              </a:rPr>
              <a:t> 		a) </a:t>
            </a:r>
            <a:r>
              <a:rPr lang="en-GB" sz="1800" u="sng" dirty="0" err="1">
                <a:solidFill>
                  <a:srgbClr val="000000"/>
                </a:solidFill>
              </a:rPr>
              <a:t>Gourad</a:t>
            </a:r>
            <a:r>
              <a:rPr lang="en-GB" sz="1800" u="sng" dirty="0">
                <a:solidFill>
                  <a:srgbClr val="000000"/>
                </a:solidFill>
              </a:rPr>
              <a:t> Shading</a:t>
            </a:r>
          </a:p>
          <a:p>
            <a:pPr marL="311045" indent="-311045" algn="just">
              <a:tabLst>
                <a:tab pos="456487"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defRPr/>
            </a:pPr>
            <a:r>
              <a:rPr lang="en-GB" sz="1800" dirty="0">
                <a:solidFill>
                  <a:srgbClr val="000000"/>
                </a:solidFill>
              </a:rPr>
              <a:t>			</a:t>
            </a:r>
            <a:r>
              <a:rPr lang="en-GB" sz="1800" dirty="0" err="1" smtClean="0">
                <a:solidFill>
                  <a:srgbClr val="000000"/>
                </a:solidFill>
              </a:rPr>
              <a:t>dibuat</a:t>
            </a:r>
            <a:r>
              <a:rPr lang="en-GB" sz="1800" dirty="0" smtClean="0">
                <a:solidFill>
                  <a:srgbClr val="000000"/>
                </a:solidFill>
              </a:rPr>
              <a:t> </a:t>
            </a:r>
            <a:r>
              <a:rPr lang="en-GB" sz="1800" dirty="0" err="1">
                <a:solidFill>
                  <a:srgbClr val="000000"/>
                </a:solidFill>
              </a:rPr>
              <a:t>dengan</a:t>
            </a:r>
            <a:r>
              <a:rPr lang="en-GB" sz="1800" dirty="0">
                <a:solidFill>
                  <a:srgbClr val="000000"/>
                </a:solidFill>
              </a:rPr>
              <a:t> </a:t>
            </a:r>
            <a:r>
              <a:rPr lang="en-GB" sz="1800" dirty="0" err="1">
                <a:solidFill>
                  <a:srgbClr val="000000"/>
                </a:solidFill>
              </a:rPr>
              <a:t>tujuan</a:t>
            </a:r>
            <a:r>
              <a:rPr lang="en-GB" sz="1800" dirty="0">
                <a:solidFill>
                  <a:srgbClr val="000000"/>
                </a:solidFill>
              </a:rPr>
              <a:t> </a:t>
            </a:r>
            <a:r>
              <a:rPr lang="en-GB" sz="1800" dirty="0" err="1">
                <a:solidFill>
                  <a:srgbClr val="000000"/>
                </a:solidFill>
              </a:rPr>
              <a:t>untuk</a:t>
            </a:r>
            <a:r>
              <a:rPr lang="en-GB" sz="1800" dirty="0">
                <a:solidFill>
                  <a:srgbClr val="000000"/>
                </a:solidFill>
              </a:rPr>
              <a:t> </a:t>
            </a:r>
            <a:r>
              <a:rPr lang="en-GB" sz="1800" dirty="0" err="1">
                <a:solidFill>
                  <a:srgbClr val="000000"/>
                </a:solidFill>
              </a:rPr>
              <a:t>memberikan</a:t>
            </a:r>
            <a:r>
              <a:rPr lang="en-GB" sz="1800" dirty="0">
                <a:solidFill>
                  <a:srgbClr val="000000"/>
                </a:solidFill>
              </a:rPr>
              <a:t> </a:t>
            </a:r>
            <a:r>
              <a:rPr lang="en-GB" sz="1800" dirty="0" err="1">
                <a:solidFill>
                  <a:srgbClr val="000000"/>
                </a:solidFill>
              </a:rPr>
              <a:t>efek</a:t>
            </a:r>
            <a:r>
              <a:rPr lang="en-GB" sz="1800" dirty="0">
                <a:solidFill>
                  <a:srgbClr val="000000"/>
                </a:solidFill>
              </a:rPr>
              <a:t> shading yang </a:t>
            </a:r>
            <a:r>
              <a:rPr lang="en-GB" sz="1800" dirty="0" err="1">
                <a:solidFill>
                  <a:srgbClr val="000000"/>
                </a:solidFill>
              </a:rPr>
              <a:t>halus</a:t>
            </a:r>
            <a:r>
              <a:rPr lang="en-GB" sz="1800" dirty="0">
                <a:solidFill>
                  <a:srgbClr val="000000"/>
                </a:solidFill>
              </a:rPr>
              <a:t> </a:t>
            </a:r>
            <a:r>
              <a:rPr lang="en-GB" sz="1800" dirty="0" err="1">
                <a:solidFill>
                  <a:srgbClr val="000000"/>
                </a:solidFill>
              </a:rPr>
              <a:t>pada</a:t>
            </a:r>
            <a:r>
              <a:rPr lang="en-GB" sz="1800" dirty="0">
                <a:solidFill>
                  <a:srgbClr val="000000"/>
                </a:solidFill>
              </a:rPr>
              <a:t> polygon </a:t>
            </a:r>
            <a:r>
              <a:rPr lang="en-GB" sz="1800" dirty="0" err="1">
                <a:solidFill>
                  <a:srgbClr val="000000"/>
                </a:solidFill>
              </a:rPr>
              <a:t>tiap</a:t>
            </a:r>
            <a:r>
              <a:rPr lang="en-GB" sz="1800" dirty="0">
                <a:solidFill>
                  <a:srgbClr val="000000"/>
                </a:solidFill>
              </a:rPr>
              <a:t> </a:t>
            </a:r>
            <a:r>
              <a:rPr lang="en-GB" sz="1800" dirty="0" err="1">
                <a:solidFill>
                  <a:srgbClr val="000000"/>
                </a:solidFill>
              </a:rPr>
              <a:t>titiknya</a:t>
            </a:r>
            <a:r>
              <a:rPr lang="en-GB" sz="1800" dirty="0">
                <a:solidFill>
                  <a:srgbClr val="000000"/>
                </a:solidFill>
              </a:rPr>
              <a:t> </a:t>
            </a:r>
            <a:r>
              <a:rPr lang="en-GB" sz="1800" dirty="0" err="1">
                <a:solidFill>
                  <a:srgbClr val="000000"/>
                </a:solidFill>
              </a:rPr>
              <a:t>tanpa</a:t>
            </a:r>
            <a:r>
              <a:rPr lang="en-GB" sz="1800" dirty="0">
                <a:solidFill>
                  <a:srgbClr val="000000"/>
                </a:solidFill>
              </a:rPr>
              <a:t> </a:t>
            </a:r>
            <a:r>
              <a:rPr lang="en-GB" sz="1800" dirty="0" err="1">
                <a:solidFill>
                  <a:srgbClr val="000000"/>
                </a:solidFill>
              </a:rPr>
              <a:t>memerlukan</a:t>
            </a:r>
            <a:r>
              <a:rPr lang="en-GB" sz="1800" dirty="0">
                <a:solidFill>
                  <a:srgbClr val="000000"/>
                </a:solidFill>
              </a:rPr>
              <a:t> </a:t>
            </a:r>
            <a:r>
              <a:rPr lang="en-GB" sz="1800" dirty="0" err="1">
                <a:solidFill>
                  <a:srgbClr val="000000"/>
                </a:solidFill>
              </a:rPr>
              <a:t>komputasi</a:t>
            </a:r>
            <a:r>
              <a:rPr lang="en-GB" sz="1800" dirty="0">
                <a:solidFill>
                  <a:srgbClr val="000000"/>
                </a:solidFill>
              </a:rPr>
              <a:t> yang </a:t>
            </a:r>
            <a:r>
              <a:rPr lang="en-GB" sz="1800" dirty="0" err="1">
                <a:solidFill>
                  <a:srgbClr val="000000"/>
                </a:solidFill>
              </a:rPr>
              <a:t>berat</a:t>
            </a:r>
            <a:r>
              <a:rPr lang="en-GB" sz="1800" dirty="0" smtClean="0">
                <a:solidFill>
                  <a:srgbClr val="000000"/>
                </a:solidFill>
              </a:rPr>
              <a:t>. </a:t>
            </a:r>
            <a:r>
              <a:rPr lang="en-US" sz="1800" dirty="0" err="1" smtClean="0">
                <a:solidFill>
                  <a:srgbClr val="333333"/>
                </a:solidFill>
              </a:rPr>
              <a:t>Gourad</a:t>
            </a:r>
            <a:r>
              <a:rPr lang="en-US" sz="1800" dirty="0" smtClean="0">
                <a:solidFill>
                  <a:srgbClr val="333333"/>
                </a:solidFill>
              </a:rPr>
              <a:t> Shading </a:t>
            </a:r>
            <a:r>
              <a:rPr lang="en-US" sz="1800" dirty="0" err="1" smtClean="0">
                <a:solidFill>
                  <a:srgbClr val="333333"/>
                </a:solidFill>
              </a:rPr>
              <a:t>menampilkan</a:t>
            </a:r>
            <a:r>
              <a:rPr lang="en-US" sz="1800" dirty="0" smtClean="0">
                <a:solidFill>
                  <a:srgbClr val="333333"/>
                </a:solidFill>
              </a:rPr>
              <a:t> </a:t>
            </a:r>
            <a:r>
              <a:rPr lang="en-US" sz="1800" dirty="0" err="1" smtClean="0">
                <a:solidFill>
                  <a:srgbClr val="333333"/>
                </a:solidFill>
              </a:rPr>
              <a:t>kesan</a:t>
            </a:r>
            <a:r>
              <a:rPr lang="en-US" sz="1800" dirty="0" smtClean="0">
                <a:solidFill>
                  <a:srgbClr val="333333"/>
                </a:solidFill>
              </a:rPr>
              <a:t> </a:t>
            </a:r>
            <a:r>
              <a:rPr lang="en-US" sz="1800" dirty="0" err="1" smtClean="0">
                <a:solidFill>
                  <a:srgbClr val="333333"/>
                </a:solidFill>
              </a:rPr>
              <a:t>gelap</a:t>
            </a:r>
            <a:r>
              <a:rPr lang="en-US" sz="1800" dirty="0" smtClean="0">
                <a:solidFill>
                  <a:srgbClr val="333333"/>
                </a:solidFill>
              </a:rPr>
              <a:t> </a:t>
            </a:r>
            <a:r>
              <a:rPr lang="en-US" sz="1800" dirty="0" err="1" smtClean="0">
                <a:solidFill>
                  <a:srgbClr val="333333"/>
                </a:solidFill>
              </a:rPr>
              <a:t>terang</a:t>
            </a:r>
            <a:r>
              <a:rPr lang="en-US" sz="1800" dirty="0" smtClean="0">
                <a:solidFill>
                  <a:srgbClr val="333333"/>
                </a:solidFill>
              </a:rPr>
              <a:t> </a:t>
            </a:r>
            <a:r>
              <a:rPr lang="en-US" sz="1800" dirty="0" err="1" smtClean="0">
                <a:solidFill>
                  <a:srgbClr val="333333"/>
                </a:solidFill>
              </a:rPr>
              <a:t>dari</a:t>
            </a:r>
            <a:r>
              <a:rPr lang="en-US" sz="1800" dirty="0" smtClean="0">
                <a:solidFill>
                  <a:srgbClr val="333333"/>
                </a:solidFill>
              </a:rPr>
              <a:t> </a:t>
            </a:r>
            <a:r>
              <a:rPr lang="en-US" sz="1800" dirty="0" err="1" smtClean="0">
                <a:solidFill>
                  <a:srgbClr val="333333"/>
                </a:solidFill>
              </a:rPr>
              <a:t>sebuah</a:t>
            </a:r>
            <a:r>
              <a:rPr lang="en-US" sz="1800" dirty="0" smtClean="0">
                <a:solidFill>
                  <a:srgbClr val="333333"/>
                </a:solidFill>
              </a:rPr>
              <a:t> </a:t>
            </a:r>
            <a:r>
              <a:rPr lang="en-US" sz="1800" dirty="0" err="1" smtClean="0">
                <a:solidFill>
                  <a:srgbClr val="333333"/>
                </a:solidFill>
              </a:rPr>
              <a:t>permukaan</a:t>
            </a:r>
            <a:r>
              <a:rPr lang="en-US" sz="1800" dirty="0" smtClean="0">
                <a:solidFill>
                  <a:srgbClr val="333333"/>
                </a:solidFill>
              </a:rPr>
              <a:t> </a:t>
            </a:r>
            <a:r>
              <a:rPr lang="en-US" sz="1800" dirty="0" err="1" smtClean="0">
                <a:solidFill>
                  <a:srgbClr val="333333"/>
                </a:solidFill>
              </a:rPr>
              <a:t>objek</a:t>
            </a:r>
            <a:r>
              <a:rPr lang="en-US" sz="1800" dirty="0" smtClean="0">
                <a:solidFill>
                  <a:srgbClr val="333333"/>
                </a:solidFill>
              </a:rPr>
              <a:t> </a:t>
            </a:r>
            <a:r>
              <a:rPr lang="en-US" sz="1800" dirty="0" err="1" smtClean="0">
                <a:solidFill>
                  <a:srgbClr val="333333"/>
                </a:solidFill>
              </a:rPr>
              <a:t>dengan</a:t>
            </a:r>
            <a:r>
              <a:rPr lang="en-US" sz="1800" dirty="0" smtClean="0">
                <a:solidFill>
                  <a:srgbClr val="333333"/>
                </a:solidFill>
              </a:rPr>
              <a:t> </a:t>
            </a:r>
            <a:r>
              <a:rPr lang="en-US" sz="1800" dirty="0" err="1" smtClean="0">
                <a:solidFill>
                  <a:srgbClr val="333333"/>
                </a:solidFill>
              </a:rPr>
              <a:t>memperhitungkan</a:t>
            </a:r>
            <a:r>
              <a:rPr lang="en-US" sz="1800" dirty="0" smtClean="0">
                <a:solidFill>
                  <a:srgbClr val="333333"/>
                </a:solidFill>
              </a:rPr>
              <a:t> </a:t>
            </a:r>
            <a:r>
              <a:rPr lang="en-US" sz="1800" dirty="0" err="1" smtClean="0">
                <a:solidFill>
                  <a:srgbClr val="333333"/>
                </a:solidFill>
              </a:rPr>
              <a:t>warna</a:t>
            </a:r>
            <a:r>
              <a:rPr lang="en-US" sz="1800" dirty="0" smtClean="0">
                <a:solidFill>
                  <a:srgbClr val="333333"/>
                </a:solidFill>
              </a:rPr>
              <a:t> </a:t>
            </a:r>
            <a:r>
              <a:rPr lang="en-US" sz="1800" dirty="0" err="1" smtClean="0">
                <a:solidFill>
                  <a:srgbClr val="333333"/>
                </a:solidFill>
              </a:rPr>
              <a:t>dan</a:t>
            </a:r>
            <a:r>
              <a:rPr lang="en-US" sz="1800" dirty="0" smtClean="0">
                <a:solidFill>
                  <a:srgbClr val="333333"/>
                </a:solidFill>
              </a:rPr>
              <a:t> </a:t>
            </a:r>
            <a:r>
              <a:rPr lang="en-US" sz="1800" dirty="0" err="1" smtClean="0">
                <a:solidFill>
                  <a:srgbClr val="333333"/>
                </a:solidFill>
              </a:rPr>
              <a:t>penyinaran</a:t>
            </a:r>
            <a:r>
              <a:rPr lang="en-US" sz="1800" dirty="0" smtClean="0">
                <a:solidFill>
                  <a:srgbClr val="333333"/>
                </a:solidFill>
              </a:rPr>
              <a:t> </a:t>
            </a:r>
            <a:r>
              <a:rPr lang="en-US" sz="1800" dirty="0" err="1" smtClean="0">
                <a:solidFill>
                  <a:srgbClr val="333333"/>
                </a:solidFill>
              </a:rPr>
              <a:t>dari</a:t>
            </a:r>
            <a:r>
              <a:rPr lang="en-US" sz="1800" dirty="0" smtClean="0">
                <a:solidFill>
                  <a:srgbClr val="333333"/>
                </a:solidFill>
              </a:rPr>
              <a:t> </a:t>
            </a:r>
            <a:r>
              <a:rPr lang="en-US" sz="1800" dirty="0" err="1" smtClean="0">
                <a:solidFill>
                  <a:srgbClr val="333333"/>
                </a:solidFill>
              </a:rPr>
              <a:t>tiap</a:t>
            </a:r>
            <a:r>
              <a:rPr lang="en-US" sz="1800" dirty="0" smtClean="0">
                <a:solidFill>
                  <a:srgbClr val="333333"/>
                </a:solidFill>
              </a:rPr>
              <a:t> </a:t>
            </a:r>
            <a:r>
              <a:rPr lang="en-US" sz="1800" dirty="0" err="1" smtClean="0">
                <a:solidFill>
                  <a:srgbClr val="333333"/>
                </a:solidFill>
              </a:rPr>
              <a:t>sudut</a:t>
            </a:r>
            <a:r>
              <a:rPr lang="en-US" sz="1800" dirty="0" smtClean="0">
                <a:solidFill>
                  <a:srgbClr val="333333"/>
                </a:solidFill>
              </a:rPr>
              <a:t> </a:t>
            </a:r>
            <a:r>
              <a:rPr lang="en-US" sz="1800" dirty="0" err="1" smtClean="0">
                <a:solidFill>
                  <a:srgbClr val="333333"/>
                </a:solidFill>
              </a:rPr>
              <a:t>segitiga</a:t>
            </a:r>
            <a:r>
              <a:rPr lang="en-US" sz="1800" dirty="0" smtClean="0">
                <a:solidFill>
                  <a:srgbClr val="333333"/>
                </a:solidFill>
              </a:rPr>
              <a:t>. </a:t>
            </a:r>
            <a:r>
              <a:rPr lang="en-US" sz="1800" dirty="0" err="1" smtClean="0">
                <a:solidFill>
                  <a:srgbClr val="333333"/>
                </a:solidFill>
              </a:rPr>
              <a:t>Teknik</a:t>
            </a:r>
            <a:r>
              <a:rPr lang="en-US" sz="1800" dirty="0" smtClean="0">
                <a:solidFill>
                  <a:srgbClr val="333333"/>
                </a:solidFill>
              </a:rPr>
              <a:t> </a:t>
            </a:r>
            <a:r>
              <a:rPr lang="en-US" sz="1800" dirty="0" err="1" smtClean="0">
                <a:solidFill>
                  <a:srgbClr val="333333"/>
                </a:solidFill>
              </a:rPr>
              <a:t>ini</a:t>
            </a:r>
            <a:r>
              <a:rPr lang="en-US" sz="1800" dirty="0" smtClean="0">
                <a:solidFill>
                  <a:srgbClr val="333333"/>
                </a:solidFill>
              </a:rPr>
              <a:t> </a:t>
            </a:r>
            <a:r>
              <a:rPr lang="en-US" sz="1800" dirty="0" err="1" smtClean="0">
                <a:solidFill>
                  <a:srgbClr val="333333"/>
                </a:solidFill>
              </a:rPr>
              <a:t>juga</a:t>
            </a:r>
            <a:r>
              <a:rPr lang="en-US" sz="1800" dirty="0" smtClean="0">
                <a:solidFill>
                  <a:srgbClr val="333333"/>
                </a:solidFill>
              </a:rPr>
              <a:t> </a:t>
            </a:r>
            <a:r>
              <a:rPr lang="en-US" sz="1800" dirty="0" err="1" smtClean="0">
                <a:solidFill>
                  <a:srgbClr val="333333"/>
                </a:solidFill>
              </a:rPr>
              <a:t>tidak</a:t>
            </a:r>
            <a:r>
              <a:rPr lang="en-US" sz="1800" dirty="0" smtClean="0">
                <a:solidFill>
                  <a:srgbClr val="333333"/>
                </a:solidFill>
              </a:rPr>
              <a:t> </a:t>
            </a:r>
            <a:r>
              <a:rPr lang="en-US" sz="1800" dirty="0" err="1" smtClean="0">
                <a:solidFill>
                  <a:srgbClr val="333333"/>
                </a:solidFill>
              </a:rPr>
              <a:t>menghasilkan</a:t>
            </a:r>
            <a:r>
              <a:rPr lang="en-US" sz="1800" dirty="0" smtClean="0">
                <a:solidFill>
                  <a:srgbClr val="333333"/>
                </a:solidFill>
              </a:rPr>
              <a:t> </a:t>
            </a:r>
            <a:r>
              <a:rPr lang="en-US" sz="1800" dirty="0" err="1" smtClean="0">
                <a:solidFill>
                  <a:srgbClr val="333333"/>
                </a:solidFill>
              </a:rPr>
              <a:t>efek</a:t>
            </a:r>
            <a:r>
              <a:rPr lang="en-US" sz="1800" dirty="0" smtClean="0">
                <a:solidFill>
                  <a:srgbClr val="333333"/>
                </a:solidFill>
              </a:rPr>
              <a:t> shadow </a:t>
            </a:r>
            <a:r>
              <a:rPr lang="en-US" sz="1800" dirty="0" err="1" smtClean="0">
                <a:solidFill>
                  <a:srgbClr val="333333"/>
                </a:solidFill>
              </a:rPr>
              <a:t>dan</a:t>
            </a:r>
            <a:r>
              <a:rPr lang="en-US" sz="1800" dirty="0" smtClean="0">
                <a:solidFill>
                  <a:srgbClr val="333333"/>
                </a:solidFill>
              </a:rPr>
              <a:t> </a:t>
            </a:r>
            <a:r>
              <a:rPr lang="en-US" sz="1800" dirty="0" err="1" smtClean="0">
                <a:solidFill>
                  <a:srgbClr val="333333"/>
                </a:solidFill>
              </a:rPr>
              <a:t>refleksi</a:t>
            </a:r>
            <a:r>
              <a:rPr lang="en-US" sz="1800" dirty="0" smtClean="0">
                <a:solidFill>
                  <a:srgbClr val="333333"/>
                </a:solidFill>
              </a:rPr>
              <a:t>.</a:t>
            </a:r>
            <a:endParaRPr lang="en-GB" sz="1800" dirty="0">
              <a:solidFill>
                <a:srgbClr val="000000"/>
              </a:solidFill>
            </a:endParaRPr>
          </a:p>
          <a:p>
            <a:pPr marL="311045" indent="-311045" algn="just">
              <a:tabLst>
                <a:tab pos="456487"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defRPr/>
            </a:pPr>
            <a:r>
              <a:rPr lang="en-GB" sz="1800" dirty="0">
                <a:solidFill>
                  <a:srgbClr val="000000"/>
                </a:solidFill>
              </a:rPr>
              <a:t>			</a:t>
            </a:r>
          </a:p>
          <a:p>
            <a:pPr marL="311045" indent="-311045" algn="l">
              <a:tabLst>
                <a:tab pos="456487"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defRPr/>
            </a:pPr>
            <a:endParaRPr lang="en-GB" sz="1800" dirty="0">
              <a:solidFill>
                <a:srgbClr val="000000"/>
              </a:solidFill>
            </a:endParaRPr>
          </a:p>
        </p:txBody>
      </p:sp>
      <p:pic>
        <p:nvPicPr>
          <p:cNvPr id="19458" name="Picture 2"/>
          <p:cNvPicPr>
            <a:picLocks noChangeAspect="1" noChangeArrowheads="1"/>
          </p:cNvPicPr>
          <p:nvPr/>
        </p:nvPicPr>
        <p:blipFill>
          <a:blip r:embed="rId3"/>
          <a:srcRect/>
          <a:stretch>
            <a:fillRect/>
          </a:stretch>
        </p:blipFill>
        <p:spPr bwMode="auto">
          <a:xfrm>
            <a:off x="4572000" y="4189401"/>
            <a:ext cx="2350080" cy="578941"/>
          </a:xfrm>
          <a:prstGeom prst="rect">
            <a:avLst/>
          </a:prstGeom>
          <a:noFill/>
          <a:ln w="9525">
            <a:noFill/>
            <a:round/>
            <a:headEnd/>
            <a:tailEnd/>
          </a:ln>
          <a:effectLst/>
        </p:spPr>
      </p:pic>
      <p:pic>
        <p:nvPicPr>
          <p:cNvPr id="19459" name="Picture 3"/>
          <p:cNvPicPr>
            <a:picLocks noChangeAspect="1" noChangeArrowheads="1"/>
          </p:cNvPicPr>
          <p:nvPr/>
        </p:nvPicPr>
        <p:blipFill>
          <a:blip r:embed="rId4"/>
          <a:srcRect/>
          <a:stretch>
            <a:fillRect/>
          </a:stretch>
        </p:blipFill>
        <p:spPr bwMode="auto">
          <a:xfrm>
            <a:off x="2636640" y="4120273"/>
            <a:ext cx="1692000" cy="1728181"/>
          </a:xfrm>
          <a:prstGeom prst="rect">
            <a:avLst/>
          </a:prstGeom>
          <a:noFill/>
          <a:ln w="9525">
            <a:noFill/>
            <a:round/>
            <a:headEnd/>
            <a:tailEnd/>
          </a:ln>
          <a:effectLst/>
        </p:spPr>
      </p:pic>
      <p:pic>
        <p:nvPicPr>
          <p:cNvPr id="19460" name="Picture 4"/>
          <p:cNvPicPr>
            <a:picLocks noChangeAspect="1" noChangeArrowheads="1"/>
          </p:cNvPicPr>
          <p:nvPr/>
        </p:nvPicPr>
        <p:blipFill>
          <a:blip r:embed="rId5"/>
          <a:srcRect/>
          <a:stretch>
            <a:fillRect/>
          </a:stretch>
        </p:blipFill>
        <p:spPr bwMode="auto">
          <a:xfrm>
            <a:off x="7198560" y="3843764"/>
            <a:ext cx="979200" cy="2212072"/>
          </a:xfrm>
          <a:prstGeom prst="rect">
            <a:avLst/>
          </a:prstGeom>
          <a:noFill/>
          <a:ln w="9525">
            <a:noFill/>
            <a:round/>
            <a:headEnd/>
            <a:tailEnd/>
          </a:ln>
          <a:effectLst/>
        </p:spPr>
      </p:pic>
      <p:pic>
        <p:nvPicPr>
          <p:cNvPr id="19461" name="Picture 5"/>
          <p:cNvPicPr>
            <a:picLocks noChangeAspect="1" noChangeArrowheads="1"/>
          </p:cNvPicPr>
          <p:nvPr/>
        </p:nvPicPr>
        <p:blipFill>
          <a:blip r:embed="rId6"/>
          <a:srcRect/>
          <a:stretch>
            <a:fillRect/>
          </a:stretch>
        </p:blipFill>
        <p:spPr bwMode="auto">
          <a:xfrm>
            <a:off x="701280" y="4120273"/>
            <a:ext cx="1797120" cy="18059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19457">
                                            <p:txEl>
                                              <p:pRg st="0" end="0"/>
                                            </p:txEl>
                                          </p:spTgt>
                                        </p:tgtEl>
                                        <p:attrNameLst>
                                          <p:attrName>style.visibility</p:attrName>
                                        </p:attrNameLst>
                                      </p:cBhvr>
                                      <p:to>
                                        <p:strVal val="visible"/>
                                      </p:to>
                                    </p:set>
                                    <p:animEffect transition="in" filter="checkerboard(across)">
                                      <p:cBhvr additive="repl">
                                        <p:cTn id="7" dur="500"/>
                                        <p:tgtEl>
                                          <p:spTgt spid="194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19457">
                                            <p:txEl>
                                              <p:pRg st="1" end="1"/>
                                            </p:txEl>
                                          </p:spTgt>
                                        </p:tgtEl>
                                        <p:attrNameLst>
                                          <p:attrName>style.visibility</p:attrName>
                                        </p:attrNameLst>
                                      </p:cBhvr>
                                      <p:to>
                                        <p:strVal val="visible"/>
                                      </p:to>
                                    </p:set>
                                    <p:animEffect transition="in" filter="box(in)">
                                      <p:cBhvr additive="repl">
                                        <p:cTn id="12" dur="500"/>
                                        <p:tgtEl>
                                          <p:spTgt spid="1945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additive="repl">
                                        <p:cTn id="16" dur="1" fill="hold">
                                          <p:stCondLst>
                                            <p:cond delay="0"/>
                                          </p:stCondLst>
                                        </p:cTn>
                                        <p:tgtEl>
                                          <p:spTgt spid="19457">
                                            <p:txEl>
                                              <p:pRg st="2" end="2"/>
                                            </p:txEl>
                                          </p:spTgt>
                                        </p:tgtEl>
                                        <p:attrNameLst>
                                          <p:attrName>style.visibility</p:attrName>
                                        </p:attrNameLst>
                                      </p:cBhvr>
                                      <p:to>
                                        <p:strVal val="visible"/>
                                      </p:to>
                                    </p:set>
                                    <p:animEffect transition="in" filter="checkerboard(across)">
                                      <p:cBhvr additive="repl">
                                        <p:cTn id="17" dur="500"/>
                                        <p:tgtEl>
                                          <p:spTgt spid="19457">
                                            <p:txEl>
                                              <p:pRg st="2" end="2"/>
                                            </p:txEl>
                                          </p:spTgt>
                                        </p:tgtEl>
                                      </p:cBhvr>
                                    </p:animEffect>
                                  </p:childTnLst>
                                </p:cTn>
                              </p:par>
                              <p:par>
                                <p:cTn id="18" presetID="5" presetClass="entr" presetSubtype="10" fill="hold" nodeType="withEffect">
                                  <p:stCondLst>
                                    <p:cond delay="0"/>
                                  </p:stCondLst>
                                  <p:childTnLst>
                                    <p:set>
                                      <p:cBhvr additive="repl">
                                        <p:cTn id="19" dur="1" fill="hold">
                                          <p:stCondLst>
                                            <p:cond delay="0"/>
                                          </p:stCondLst>
                                        </p:cTn>
                                        <p:tgtEl>
                                          <p:spTgt spid="19457">
                                            <p:txEl>
                                              <p:pRg st="3" end="3"/>
                                            </p:txEl>
                                          </p:spTgt>
                                        </p:tgtEl>
                                        <p:attrNameLst>
                                          <p:attrName>style.visibility</p:attrName>
                                        </p:attrNameLst>
                                      </p:cBhvr>
                                      <p:to>
                                        <p:strVal val="visible"/>
                                      </p:to>
                                    </p:set>
                                    <p:animEffect transition="in" filter="checkerboard(across)">
                                      <p:cBhvr additive="repl">
                                        <p:cTn id="20" dur="500"/>
                                        <p:tgtEl>
                                          <p:spTgt spid="1945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nodeType="clickEffect">
                                  <p:stCondLst>
                                    <p:cond delay="0"/>
                                  </p:stCondLst>
                                  <p:childTnLst>
                                    <p:set>
                                      <p:cBhvr additive="repl">
                                        <p:cTn id="24" dur="1" fill="hold">
                                          <p:stCondLst>
                                            <p:cond delay="0"/>
                                          </p:stCondLst>
                                        </p:cTn>
                                        <p:tgtEl>
                                          <p:spTgt spid="19457">
                                            <p:txEl>
                                              <p:pRg st="4" end="4"/>
                                            </p:txEl>
                                          </p:spTgt>
                                        </p:tgtEl>
                                        <p:attrNameLst>
                                          <p:attrName>style.visibility</p:attrName>
                                        </p:attrNameLst>
                                      </p:cBhvr>
                                      <p:to>
                                        <p:strVal val="visible"/>
                                      </p:to>
                                    </p:set>
                                    <p:animEffect transition="in" filter="randombar(horizontal)">
                                      <p:cBhvr additive="repl">
                                        <p:cTn id="25" dur="500"/>
                                        <p:tgtEl>
                                          <p:spTgt spid="19457">
                                            <p:txEl>
                                              <p:pRg st="4" end="4"/>
                                            </p:txEl>
                                          </p:spTgt>
                                        </p:tgtEl>
                                      </p:cBhvr>
                                    </p:animEffect>
                                  </p:childTnLst>
                                </p:cTn>
                              </p:par>
                              <p:par>
                                <p:cTn id="26" presetID="14" presetClass="entr" presetSubtype="10" fill="hold" nodeType="withEffect">
                                  <p:stCondLst>
                                    <p:cond delay="0"/>
                                  </p:stCondLst>
                                  <p:childTnLst>
                                    <p:set>
                                      <p:cBhvr additive="repl">
                                        <p:cTn id="27" dur="1" fill="hold">
                                          <p:stCondLst>
                                            <p:cond delay="0"/>
                                          </p:stCondLst>
                                        </p:cTn>
                                        <p:tgtEl>
                                          <p:spTgt spid="19457">
                                            <p:txEl>
                                              <p:pRg st="5" end="5"/>
                                            </p:txEl>
                                          </p:spTgt>
                                        </p:tgtEl>
                                        <p:attrNameLst>
                                          <p:attrName>style.visibility</p:attrName>
                                        </p:attrNameLst>
                                      </p:cBhvr>
                                      <p:to>
                                        <p:strVal val="visible"/>
                                      </p:to>
                                    </p:set>
                                    <p:animEffect transition="in" filter="randombar(horizontal)">
                                      <p:cBhvr additive="repl">
                                        <p:cTn id="28" dur="500"/>
                                        <p:tgtEl>
                                          <p:spTgt spid="19457">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additive="repl">
                                        <p:cTn id="32" dur="1" fill="hold">
                                          <p:stCondLst>
                                            <p:cond delay="0"/>
                                          </p:stCondLst>
                                        </p:cTn>
                                        <p:tgtEl>
                                          <p:spTgt spid="19461"/>
                                        </p:tgtEl>
                                        <p:attrNameLst>
                                          <p:attrName>style.visibility</p:attrName>
                                        </p:attrNameLst>
                                      </p:cBhvr>
                                      <p:to>
                                        <p:strVal val="visible"/>
                                      </p:to>
                                    </p:set>
                                    <p:animEffect transition="in" filter="checkerboard(across)">
                                      <p:cBhvr additive="repl">
                                        <p:cTn id="33" dur="500"/>
                                        <p:tgtEl>
                                          <p:spTgt spid="1946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additive="repl">
                                        <p:cTn id="37" dur="1" fill="hold">
                                          <p:stCondLst>
                                            <p:cond delay="0"/>
                                          </p:stCondLst>
                                        </p:cTn>
                                        <p:tgtEl>
                                          <p:spTgt spid="19459"/>
                                        </p:tgtEl>
                                        <p:attrNameLst>
                                          <p:attrName>style.visibility</p:attrName>
                                        </p:attrNameLst>
                                      </p:cBhvr>
                                      <p:to>
                                        <p:strVal val="visible"/>
                                      </p:to>
                                    </p:set>
                                    <p:animEffect transition="in" filter="box(in)">
                                      <p:cBhvr additive="repl">
                                        <p:cTn id="38" dur="500"/>
                                        <p:tgtEl>
                                          <p:spTgt spid="1945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additive="repl">
                                        <p:cTn id="42" dur="1" fill="hold">
                                          <p:stCondLst>
                                            <p:cond delay="0"/>
                                          </p:stCondLst>
                                        </p:cTn>
                                        <p:tgtEl>
                                          <p:spTgt spid="19458"/>
                                        </p:tgtEl>
                                        <p:attrNameLst>
                                          <p:attrName>style.visibility</p:attrName>
                                        </p:attrNameLst>
                                      </p:cBhvr>
                                      <p:to>
                                        <p:strVal val="visible"/>
                                      </p:to>
                                    </p:set>
                                    <p:animEffect transition="in" filter="box(in)">
                                      <p:cBhvr additive="repl">
                                        <p:cTn id="43" dur="500"/>
                                        <p:tgtEl>
                                          <p:spTgt spid="1945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4" presetClass="entr" presetSubtype="10" fill="hold" nodeType="clickEffect">
                                  <p:stCondLst>
                                    <p:cond delay="0"/>
                                  </p:stCondLst>
                                  <p:childTnLst>
                                    <p:set>
                                      <p:cBhvr additive="repl">
                                        <p:cTn id="47" dur="1" fill="hold">
                                          <p:stCondLst>
                                            <p:cond delay="0"/>
                                          </p:stCondLst>
                                        </p:cTn>
                                        <p:tgtEl>
                                          <p:spTgt spid="19460"/>
                                        </p:tgtEl>
                                        <p:attrNameLst>
                                          <p:attrName>style.visibility</p:attrName>
                                        </p:attrNameLst>
                                      </p:cBhvr>
                                      <p:to>
                                        <p:strVal val="visible"/>
                                      </p:to>
                                    </p:set>
                                    <p:animEffect transition="in" filter="randombar(horizontal)">
                                      <p:cBhvr additive="repl">
                                        <p:cTn id="48"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body"/>
          </p:nvPr>
        </p:nvSpPr>
        <p:spPr>
          <a:xfrm>
            <a:off x="286560" y="594783"/>
            <a:ext cx="8087040" cy="5737562"/>
          </a:xfrm>
        </p:spPr>
        <p:txBody>
          <a:bodyPr anchor="t"/>
          <a:lstStyle/>
          <a:p>
            <a:pPr marL="311045" indent="-311045" algn="l">
              <a:tabLst>
                <a:tab pos="456487"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defRPr/>
            </a:pPr>
            <a:r>
              <a:rPr lang="en-US" sz="1800" dirty="0">
                <a:solidFill>
                  <a:srgbClr val="333333"/>
                </a:solidFill>
              </a:rPr>
              <a:t>			</a:t>
            </a:r>
          </a:p>
          <a:p>
            <a:pPr marL="311045" indent="-311045" algn="l">
              <a:tabLst>
                <a:tab pos="456487"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defRPr/>
            </a:pPr>
            <a:endParaRPr lang="en-US" sz="1800" dirty="0">
              <a:solidFill>
                <a:srgbClr val="333333"/>
              </a:solidFill>
            </a:endParaRPr>
          </a:p>
          <a:p>
            <a:pPr marL="311045" indent="-311045" algn="l">
              <a:tabLst>
                <a:tab pos="456487"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defRPr/>
            </a:pPr>
            <a:r>
              <a:rPr lang="en-US" sz="1800" dirty="0">
                <a:solidFill>
                  <a:srgbClr val="333333"/>
                </a:solidFill>
              </a:rPr>
              <a:t>	b) </a:t>
            </a:r>
            <a:r>
              <a:rPr lang="en-US" sz="1800" u="sng" dirty="0" err="1">
                <a:solidFill>
                  <a:srgbClr val="333333"/>
                </a:solidFill>
              </a:rPr>
              <a:t>Phong</a:t>
            </a:r>
            <a:r>
              <a:rPr lang="en-US" sz="1800" u="sng" dirty="0">
                <a:solidFill>
                  <a:srgbClr val="333333"/>
                </a:solidFill>
              </a:rPr>
              <a:t> Shading</a:t>
            </a:r>
          </a:p>
          <a:p>
            <a:pPr marL="311045" indent="-311045" algn="l">
              <a:tabLst>
                <a:tab pos="456487"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defRPr/>
            </a:pPr>
            <a:r>
              <a:rPr lang="en-US" sz="1800" dirty="0">
                <a:solidFill>
                  <a:srgbClr val="333333"/>
                </a:solidFill>
              </a:rPr>
              <a:t>			</a:t>
            </a:r>
            <a:r>
              <a:rPr lang="en-US" sz="1800" dirty="0" err="1" smtClean="0">
                <a:solidFill>
                  <a:srgbClr val="333333"/>
                </a:solidFill>
              </a:rPr>
              <a:t>Sama</a:t>
            </a:r>
            <a:r>
              <a:rPr lang="en-US" sz="1800" dirty="0" smtClean="0">
                <a:solidFill>
                  <a:srgbClr val="333333"/>
                </a:solidFill>
              </a:rPr>
              <a:t> </a:t>
            </a:r>
            <a:r>
              <a:rPr lang="en-US" sz="1800" dirty="0" err="1">
                <a:solidFill>
                  <a:srgbClr val="333333"/>
                </a:solidFill>
              </a:rPr>
              <a:t>seperti</a:t>
            </a:r>
            <a:r>
              <a:rPr lang="en-US" sz="1800" dirty="0">
                <a:solidFill>
                  <a:srgbClr val="333333"/>
                </a:solidFill>
              </a:rPr>
              <a:t> </a:t>
            </a:r>
            <a:r>
              <a:rPr lang="en-US" sz="1800" dirty="0" err="1">
                <a:solidFill>
                  <a:srgbClr val="333333"/>
                </a:solidFill>
              </a:rPr>
              <a:t>Gourad</a:t>
            </a:r>
            <a:r>
              <a:rPr lang="en-US" sz="1800" dirty="0">
                <a:solidFill>
                  <a:srgbClr val="333333"/>
                </a:solidFill>
              </a:rPr>
              <a:t> Shading, </a:t>
            </a:r>
            <a:r>
              <a:rPr lang="en-US" sz="1800" dirty="0" err="1">
                <a:solidFill>
                  <a:srgbClr val="333333"/>
                </a:solidFill>
              </a:rPr>
              <a:t>hasil</a:t>
            </a:r>
            <a:r>
              <a:rPr lang="en-US" sz="1800" dirty="0">
                <a:solidFill>
                  <a:srgbClr val="333333"/>
                </a:solidFill>
              </a:rPr>
              <a:t> </a:t>
            </a:r>
            <a:r>
              <a:rPr lang="en-US" sz="1800" dirty="0" err="1">
                <a:solidFill>
                  <a:srgbClr val="333333"/>
                </a:solidFill>
              </a:rPr>
              <a:t>Phong</a:t>
            </a:r>
            <a:r>
              <a:rPr lang="en-US" sz="1800" dirty="0">
                <a:solidFill>
                  <a:srgbClr val="333333"/>
                </a:solidFill>
              </a:rPr>
              <a:t> Shading </a:t>
            </a:r>
            <a:r>
              <a:rPr lang="en-US" sz="1800" dirty="0" err="1">
                <a:solidFill>
                  <a:srgbClr val="333333"/>
                </a:solidFill>
              </a:rPr>
              <a:t>akan</a:t>
            </a:r>
            <a:r>
              <a:rPr lang="en-US" sz="1800" dirty="0">
                <a:solidFill>
                  <a:srgbClr val="333333"/>
                </a:solidFill>
              </a:rPr>
              <a:t> </a:t>
            </a:r>
            <a:r>
              <a:rPr lang="en-US" sz="1800" dirty="0" err="1">
                <a:solidFill>
                  <a:srgbClr val="333333"/>
                </a:solidFill>
              </a:rPr>
              <a:t>memberikan</a:t>
            </a:r>
            <a:r>
              <a:rPr lang="en-US" sz="1800" dirty="0">
                <a:solidFill>
                  <a:srgbClr val="333333"/>
                </a:solidFill>
              </a:rPr>
              <a:t> </a:t>
            </a:r>
            <a:r>
              <a:rPr lang="en-US" sz="1800" dirty="0" err="1">
                <a:solidFill>
                  <a:srgbClr val="333333"/>
                </a:solidFill>
              </a:rPr>
              <a:t>gradasi</a:t>
            </a:r>
            <a:r>
              <a:rPr lang="en-US" sz="1800" dirty="0">
                <a:solidFill>
                  <a:srgbClr val="333333"/>
                </a:solidFill>
              </a:rPr>
              <a:t> </a:t>
            </a:r>
            <a:r>
              <a:rPr lang="en-US" sz="1800" dirty="0" err="1">
                <a:solidFill>
                  <a:srgbClr val="333333"/>
                </a:solidFill>
              </a:rPr>
              <a:t>warna</a:t>
            </a:r>
            <a:r>
              <a:rPr lang="en-US" sz="1800" dirty="0">
                <a:solidFill>
                  <a:srgbClr val="333333"/>
                </a:solidFill>
              </a:rPr>
              <a:t> </a:t>
            </a:r>
            <a:r>
              <a:rPr lang="en-US" sz="1800" dirty="0" err="1">
                <a:solidFill>
                  <a:srgbClr val="333333"/>
                </a:solidFill>
              </a:rPr>
              <a:t>pada</a:t>
            </a:r>
            <a:r>
              <a:rPr lang="en-US" sz="1800" dirty="0">
                <a:solidFill>
                  <a:srgbClr val="333333"/>
                </a:solidFill>
              </a:rPr>
              <a:t> </a:t>
            </a:r>
            <a:r>
              <a:rPr lang="en-US" sz="1800" dirty="0" err="1">
                <a:solidFill>
                  <a:srgbClr val="333333"/>
                </a:solidFill>
              </a:rPr>
              <a:t>permukaan</a:t>
            </a:r>
            <a:r>
              <a:rPr lang="en-US" sz="1800" dirty="0">
                <a:solidFill>
                  <a:srgbClr val="333333"/>
                </a:solidFill>
              </a:rPr>
              <a:t> </a:t>
            </a:r>
            <a:r>
              <a:rPr lang="en-US" sz="1800" dirty="0" err="1">
                <a:solidFill>
                  <a:srgbClr val="333333"/>
                </a:solidFill>
              </a:rPr>
              <a:t>objeknya</a:t>
            </a:r>
            <a:r>
              <a:rPr lang="en-US" sz="1800" dirty="0">
                <a:solidFill>
                  <a:srgbClr val="333333"/>
                </a:solidFill>
              </a:rPr>
              <a:t>.</a:t>
            </a:r>
          </a:p>
          <a:p>
            <a:pPr marL="311045" indent="-311045" algn="l">
              <a:tabLst>
                <a:tab pos="456487"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defRPr/>
            </a:pPr>
            <a:r>
              <a:rPr lang="en-US" sz="1800" dirty="0">
                <a:solidFill>
                  <a:srgbClr val="333333"/>
                </a:solidFill>
              </a:rPr>
              <a:t>			</a:t>
            </a:r>
            <a:r>
              <a:rPr lang="en-US" sz="1800" dirty="0" err="1">
                <a:solidFill>
                  <a:srgbClr val="333333"/>
                </a:solidFill>
              </a:rPr>
              <a:t>Kelebihannya</a:t>
            </a:r>
            <a:r>
              <a:rPr lang="en-US" sz="1800" dirty="0">
                <a:solidFill>
                  <a:srgbClr val="333333"/>
                </a:solidFill>
              </a:rPr>
              <a:t> :</a:t>
            </a:r>
          </a:p>
          <a:p>
            <a:pPr marL="311045" indent="-311045" algn="l">
              <a:tabLst>
                <a:tab pos="456487"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defRPr/>
            </a:pPr>
            <a:r>
              <a:rPr lang="en-US" sz="1800" dirty="0">
                <a:solidFill>
                  <a:srgbClr val="333333"/>
                </a:solidFill>
              </a:rPr>
              <a:t>		- </a:t>
            </a:r>
            <a:r>
              <a:rPr lang="en-US" sz="1800" dirty="0" err="1">
                <a:solidFill>
                  <a:srgbClr val="333333"/>
                </a:solidFill>
              </a:rPr>
              <a:t>Memberikan</a:t>
            </a:r>
            <a:r>
              <a:rPr lang="en-US" sz="1800" dirty="0">
                <a:solidFill>
                  <a:srgbClr val="333333"/>
                </a:solidFill>
              </a:rPr>
              <a:t> </a:t>
            </a:r>
            <a:r>
              <a:rPr lang="en-US" sz="1800" dirty="0" err="1">
                <a:solidFill>
                  <a:srgbClr val="333333"/>
                </a:solidFill>
              </a:rPr>
              <a:t>efek</a:t>
            </a:r>
            <a:r>
              <a:rPr lang="en-US" sz="1800" dirty="0">
                <a:solidFill>
                  <a:srgbClr val="333333"/>
                </a:solidFill>
              </a:rPr>
              <a:t> shadow &amp; </a:t>
            </a:r>
            <a:r>
              <a:rPr lang="en-US" sz="1800" dirty="0" err="1">
                <a:solidFill>
                  <a:srgbClr val="333333"/>
                </a:solidFill>
              </a:rPr>
              <a:t>refleksi</a:t>
            </a:r>
            <a:endParaRPr lang="en-US" sz="1800" dirty="0">
              <a:solidFill>
                <a:srgbClr val="333333"/>
              </a:solidFill>
            </a:endParaRPr>
          </a:p>
          <a:p>
            <a:pPr marL="311045" indent="-311045" algn="l">
              <a:tabLst>
                <a:tab pos="456487"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defRPr/>
            </a:pPr>
            <a:r>
              <a:rPr lang="en-US" sz="1800" dirty="0">
                <a:solidFill>
                  <a:srgbClr val="333333"/>
                </a:solidFill>
              </a:rPr>
              <a:t>		- </a:t>
            </a:r>
            <a:r>
              <a:rPr lang="en-US" sz="1800" dirty="0" err="1">
                <a:solidFill>
                  <a:srgbClr val="333333"/>
                </a:solidFill>
              </a:rPr>
              <a:t>Memberikan</a:t>
            </a:r>
            <a:r>
              <a:rPr lang="en-US" sz="1800" dirty="0">
                <a:solidFill>
                  <a:srgbClr val="333333"/>
                </a:solidFill>
              </a:rPr>
              <a:t> </a:t>
            </a:r>
            <a:r>
              <a:rPr lang="en-US" sz="1800" dirty="0" err="1">
                <a:solidFill>
                  <a:srgbClr val="333333"/>
                </a:solidFill>
              </a:rPr>
              <a:t>warna</a:t>
            </a:r>
            <a:r>
              <a:rPr lang="en-US" sz="1800" dirty="0">
                <a:solidFill>
                  <a:srgbClr val="333333"/>
                </a:solidFill>
              </a:rPr>
              <a:t> </a:t>
            </a:r>
            <a:r>
              <a:rPr lang="en-US" sz="1800" dirty="0" err="1">
                <a:solidFill>
                  <a:srgbClr val="333333"/>
                </a:solidFill>
              </a:rPr>
              <a:t>tiap</a:t>
            </a:r>
            <a:r>
              <a:rPr lang="en-US" sz="1800" dirty="0">
                <a:solidFill>
                  <a:srgbClr val="333333"/>
                </a:solidFill>
              </a:rPr>
              <a:t> </a:t>
            </a:r>
            <a:r>
              <a:rPr lang="en-US" sz="1800" dirty="0" err="1">
                <a:solidFill>
                  <a:srgbClr val="333333"/>
                </a:solidFill>
              </a:rPr>
              <a:t>garisnya</a:t>
            </a:r>
            <a:r>
              <a:rPr lang="en-US" sz="1800" dirty="0">
                <a:solidFill>
                  <a:srgbClr val="333333"/>
                </a:solidFill>
              </a:rPr>
              <a:t>, </a:t>
            </a:r>
            <a:r>
              <a:rPr lang="en-US" sz="1800" dirty="0" err="1">
                <a:solidFill>
                  <a:srgbClr val="333333"/>
                </a:solidFill>
              </a:rPr>
              <a:t>sehingga</a:t>
            </a:r>
            <a:r>
              <a:rPr lang="en-US" sz="1800" dirty="0">
                <a:solidFill>
                  <a:srgbClr val="333333"/>
                </a:solidFill>
              </a:rPr>
              <a:t> </a:t>
            </a:r>
            <a:r>
              <a:rPr lang="en-US" sz="1800" dirty="0" err="1">
                <a:solidFill>
                  <a:srgbClr val="333333"/>
                </a:solidFill>
              </a:rPr>
              <a:t>lebih</a:t>
            </a:r>
            <a:r>
              <a:rPr lang="en-US" sz="1800" dirty="0">
                <a:solidFill>
                  <a:srgbClr val="333333"/>
                </a:solidFill>
              </a:rPr>
              <a:t> </a:t>
            </a:r>
            <a:r>
              <a:rPr lang="en-US" sz="1800" dirty="0" err="1">
                <a:solidFill>
                  <a:srgbClr val="333333"/>
                </a:solidFill>
              </a:rPr>
              <a:t>halus</a:t>
            </a:r>
            <a:r>
              <a:rPr lang="en-US" sz="1800" dirty="0">
                <a:solidFill>
                  <a:srgbClr val="333333"/>
                </a:solidFill>
              </a:rPr>
              <a:t>.</a:t>
            </a:r>
          </a:p>
          <a:p>
            <a:pPr marL="311045" indent="-311045" algn="l">
              <a:tabLst>
                <a:tab pos="456487"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defRPr/>
            </a:pPr>
            <a:r>
              <a:rPr lang="en-US" sz="1800" dirty="0">
                <a:solidFill>
                  <a:srgbClr val="333333"/>
                </a:solidFill>
              </a:rPr>
              <a:t>			</a:t>
            </a:r>
            <a:r>
              <a:rPr lang="en-US" sz="1800" dirty="0" err="1">
                <a:solidFill>
                  <a:srgbClr val="333333"/>
                </a:solidFill>
              </a:rPr>
              <a:t>Kekurangannya</a:t>
            </a:r>
            <a:r>
              <a:rPr lang="en-US" sz="1800" dirty="0">
                <a:solidFill>
                  <a:srgbClr val="333333"/>
                </a:solidFill>
              </a:rPr>
              <a:t> :</a:t>
            </a:r>
          </a:p>
          <a:p>
            <a:pPr marL="311045" indent="-311045" algn="l">
              <a:tabLst>
                <a:tab pos="456487"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defRPr/>
            </a:pPr>
            <a:r>
              <a:rPr lang="en-US" sz="1800" dirty="0">
                <a:solidFill>
                  <a:srgbClr val="333333"/>
                </a:solidFill>
              </a:rPr>
              <a:t>		- </a:t>
            </a:r>
            <a:r>
              <a:rPr lang="en-US" sz="1800" dirty="0" err="1">
                <a:solidFill>
                  <a:srgbClr val="333333"/>
                </a:solidFill>
              </a:rPr>
              <a:t>Kalkulasi</a:t>
            </a:r>
            <a:r>
              <a:rPr lang="en-US" sz="1800" dirty="0">
                <a:solidFill>
                  <a:srgbClr val="333333"/>
                </a:solidFill>
              </a:rPr>
              <a:t> lama</a:t>
            </a:r>
          </a:p>
          <a:p>
            <a:pPr marL="311045" indent="-311045" algn="l">
              <a:tabLst>
                <a:tab pos="456487"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defRPr/>
            </a:pPr>
            <a:r>
              <a:rPr lang="en-US" sz="1800" dirty="0">
                <a:solidFill>
                  <a:srgbClr val="333333"/>
                </a:solidFill>
              </a:rPr>
              <a:t>		</a:t>
            </a:r>
          </a:p>
        </p:txBody>
      </p:sp>
      <p:pic>
        <p:nvPicPr>
          <p:cNvPr id="20482" name="Picture 2"/>
          <p:cNvPicPr>
            <a:picLocks noChangeAspect="1" noChangeArrowheads="1"/>
          </p:cNvPicPr>
          <p:nvPr/>
        </p:nvPicPr>
        <p:blipFill>
          <a:blip r:embed="rId3"/>
          <a:srcRect/>
          <a:stretch>
            <a:fillRect/>
          </a:stretch>
        </p:blipFill>
        <p:spPr bwMode="auto">
          <a:xfrm>
            <a:off x="6991201" y="3843765"/>
            <a:ext cx="1072800" cy="2289840"/>
          </a:xfrm>
          <a:prstGeom prst="rect">
            <a:avLst/>
          </a:prstGeom>
          <a:noFill/>
          <a:ln w="9525">
            <a:noFill/>
            <a:round/>
            <a:headEnd/>
            <a:tailEnd/>
          </a:ln>
          <a:effectLst/>
        </p:spPr>
      </p:pic>
      <p:pic>
        <p:nvPicPr>
          <p:cNvPr id="20483" name="Picture 3"/>
          <p:cNvPicPr>
            <a:picLocks noChangeAspect="1" noChangeArrowheads="1"/>
          </p:cNvPicPr>
          <p:nvPr/>
        </p:nvPicPr>
        <p:blipFill>
          <a:blip r:embed="rId4"/>
          <a:srcRect/>
          <a:stretch>
            <a:fillRect/>
          </a:stretch>
        </p:blipFill>
        <p:spPr bwMode="auto">
          <a:xfrm>
            <a:off x="4572000" y="4258528"/>
            <a:ext cx="1814400" cy="1823231"/>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20481">
                                            <p:txEl>
                                              <p:pRg st="0" end="0"/>
                                            </p:txEl>
                                          </p:spTgt>
                                        </p:tgtEl>
                                        <p:attrNameLst>
                                          <p:attrName>style.visibility</p:attrName>
                                        </p:attrNameLst>
                                      </p:cBhvr>
                                      <p:to>
                                        <p:strVal val="visible"/>
                                      </p:to>
                                    </p:set>
                                    <p:animEffect transition="in" filter="checkerboard(across)">
                                      <p:cBhvr additive="repl">
                                        <p:cTn id="7" dur="500"/>
                                        <p:tgtEl>
                                          <p:spTgt spid="204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20481">
                                            <p:txEl>
                                              <p:pRg st="2" end="2"/>
                                            </p:txEl>
                                          </p:spTgt>
                                        </p:tgtEl>
                                        <p:attrNameLst>
                                          <p:attrName>style.visibility</p:attrName>
                                        </p:attrNameLst>
                                      </p:cBhvr>
                                      <p:to>
                                        <p:strVal val="visible"/>
                                      </p:to>
                                    </p:set>
                                    <p:animEffect transition="in" filter="checkerboard(across)">
                                      <p:cBhvr additive="repl">
                                        <p:cTn id="12" dur="500"/>
                                        <p:tgtEl>
                                          <p:spTgt spid="2048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additive="repl">
                                        <p:cTn id="16" dur="1" fill="hold">
                                          <p:stCondLst>
                                            <p:cond delay="0"/>
                                          </p:stCondLst>
                                        </p:cTn>
                                        <p:tgtEl>
                                          <p:spTgt spid="20481">
                                            <p:txEl>
                                              <p:pRg st="3" end="3"/>
                                            </p:txEl>
                                          </p:spTgt>
                                        </p:tgtEl>
                                        <p:attrNameLst>
                                          <p:attrName>style.visibility</p:attrName>
                                        </p:attrNameLst>
                                      </p:cBhvr>
                                      <p:to>
                                        <p:strVal val="visible"/>
                                      </p:to>
                                    </p:set>
                                    <p:animEffect transition="in" filter="checkerboard(across)">
                                      <p:cBhvr additive="repl">
                                        <p:cTn id="17" dur="500"/>
                                        <p:tgtEl>
                                          <p:spTgt spid="2048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20481">
                                            <p:txEl>
                                              <p:pRg st="4" end="4"/>
                                            </p:txEl>
                                          </p:spTgt>
                                        </p:tgtEl>
                                        <p:attrNameLst>
                                          <p:attrName>style.visibility</p:attrName>
                                        </p:attrNameLst>
                                      </p:cBhvr>
                                      <p:to>
                                        <p:strVal val="visible"/>
                                      </p:to>
                                    </p:set>
                                    <p:animEffect transition="in" filter="box(in)">
                                      <p:cBhvr additive="repl">
                                        <p:cTn id="22" dur="500"/>
                                        <p:tgtEl>
                                          <p:spTgt spid="20481">
                                            <p:txEl>
                                              <p:pRg st="4" end="4"/>
                                            </p:txEl>
                                          </p:spTgt>
                                        </p:tgtEl>
                                      </p:cBhvr>
                                    </p:animEffect>
                                  </p:childTnLst>
                                </p:cTn>
                              </p:par>
                              <p:par>
                                <p:cTn id="23" presetID="4" presetClass="entr" presetSubtype="16" fill="hold" nodeType="withEffect">
                                  <p:stCondLst>
                                    <p:cond delay="0"/>
                                  </p:stCondLst>
                                  <p:childTnLst>
                                    <p:set>
                                      <p:cBhvr additive="repl">
                                        <p:cTn id="24" dur="1" fill="hold">
                                          <p:stCondLst>
                                            <p:cond delay="0"/>
                                          </p:stCondLst>
                                        </p:cTn>
                                        <p:tgtEl>
                                          <p:spTgt spid="20481">
                                            <p:txEl>
                                              <p:pRg st="5" end="5"/>
                                            </p:txEl>
                                          </p:spTgt>
                                        </p:tgtEl>
                                        <p:attrNameLst>
                                          <p:attrName>style.visibility</p:attrName>
                                        </p:attrNameLst>
                                      </p:cBhvr>
                                      <p:to>
                                        <p:strVal val="visible"/>
                                      </p:to>
                                    </p:set>
                                    <p:animEffect transition="in" filter="box(in)">
                                      <p:cBhvr additive="repl">
                                        <p:cTn id="25" dur="500"/>
                                        <p:tgtEl>
                                          <p:spTgt spid="20481">
                                            <p:txEl>
                                              <p:pRg st="5" end="5"/>
                                            </p:txEl>
                                          </p:spTgt>
                                        </p:tgtEl>
                                      </p:cBhvr>
                                    </p:animEffect>
                                  </p:childTnLst>
                                </p:cTn>
                              </p:par>
                              <p:par>
                                <p:cTn id="26" presetID="4" presetClass="entr" presetSubtype="16" fill="hold" nodeType="withEffect">
                                  <p:stCondLst>
                                    <p:cond delay="0"/>
                                  </p:stCondLst>
                                  <p:childTnLst>
                                    <p:set>
                                      <p:cBhvr additive="repl">
                                        <p:cTn id="27" dur="1" fill="hold">
                                          <p:stCondLst>
                                            <p:cond delay="0"/>
                                          </p:stCondLst>
                                        </p:cTn>
                                        <p:tgtEl>
                                          <p:spTgt spid="20481">
                                            <p:txEl>
                                              <p:pRg st="6" end="6"/>
                                            </p:txEl>
                                          </p:spTgt>
                                        </p:tgtEl>
                                        <p:attrNameLst>
                                          <p:attrName>style.visibility</p:attrName>
                                        </p:attrNameLst>
                                      </p:cBhvr>
                                      <p:to>
                                        <p:strVal val="visible"/>
                                      </p:to>
                                    </p:set>
                                    <p:animEffect transition="in" filter="box(in)">
                                      <p:cBhvr additive="repl">
                                        <p:cTn id="28" dur="500"/>
                                        <p:tgtEl>
                                          <p:spTgt spid="20481">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nodeType="clickEffect">
                                  <p:stCondLst>
                                    <p:cond delay="0"/>
                                  </p:stCondLst>
                                  <p:childTnLst>
                                    <p:set>
                                      <p:cBhvr additive="repl">
                                        <p:cTn id="32" dur="1" fill="hold">
                                          <p:stCondLst>
                                            <p:cond delay="0"/>
                                          </p:stCondLst>
                                        </p:cTn>
                                        <p:tgtEl>
                                          <p:spTgt spid="20481">
                                            <p:txEl>
                                              <p:pRg st="7" end="7"/>
                                            </p:txEl>
                                          </p:spTgt>
                                        </p:tgtEl>
                                        <p:attrNameLst>
                                          <p:attrName>style.visibility</p:attrName>
                                        </p:attrNameLst>
                                      </p:cBhvr>
                                      <p:to>
                                        <p:strVal val="visible"/>
                                      </p:to>
                                    </p:set>
                                    <p:animEffect transition="in" filter="randombar(horizontal)">
                                      <p:cBhvr additive="repl">
                                        <p:cTn id="33" dur="500"/>
                                        <p:tgtEl>
                                          <p:spTgt spid="20481">
                                            <p:txEl>
                                              <p:pRg st="7" end="7"/>
                                            </p:txEl>
                                          </p:spTgt>
                                        </p:tgtEl>
                                      </p:cBhvr>
                                    </p:animEffect>
                                  </p:childTnLst>
                                </p:cTn>
                              </p:par>
                              <p:par>
                                <p:cTn id="34" presetID="14" presetClass="entr" presetSubtype="10" fill="hold" nodeType="withEffect">
                                  <p:stCondLst>
                                    <p:cond delay="0"/>
                                  </p:stCondLst>
                                  <p:childTnLst>
                                    <p:set>
                                      <p:cBhvr additive="repl">
                                        <p:cTn id="35" dur="1" fill="hold">
                                          <p:stCondLst>
                                            <p:cond delay="0"/>
                                          </p:stCondLst>
                                        </p:cTn>
                                        <p:tgtEl>
                                          <p:spTgt spid="20481">
                                            <p:txEl>
                                              <p:pRg st="8" end="8"/>
                                            </p:txEl>
                                          </p:spTgt>
                                        </p:tgtEl>
                                        <p:attrNameLst>
                                          <p:attrName>style.visibility</p:attrName>
                                        </p:attrNameLst>
                                      </p:cBhvr>
                                      <p:to>
                                        <p:strVal val="visible"/>
                                      </p:to>
                                    </p:set>
                                    <p:animEffect transition="in" filter="randombar(horizontal)">
                                      <p:cBhvr additive="repl">
                                        <p:cTn id="36" dur="500"/>
                                        <p:tgtEl>
                                          <p:spTgt spid="20481">
                                            <p:txEl>
                                              <p:pRg st="8" end="8"/>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nodeType="clickEffect">
                                  <p:stCondLst>
                                    <p:cond delay="0"/>
                                  </p:stCondLst>
                                  <p:childTnLst>
                                    <p:set>
                                      <p:cBhvr additive="repl">
                                        <p:cTn id="40" dur="1" fill="hold">
                                          <p:stCondLst>
                                            <p:cond delay="0"/>
                                          </p:stCondLst>
                                        </p:cTn>
                                        <p:tgtEl>
                                          <p:spTgt spid="20483"/>
                                        </p:tgtEl>
                                        <p:attrNameLst>
                                          <p:attrName>style.visibility</p:attrName>
                                        </p:attrNameLst>
                                      </p:cBhvr>
                                      <p:to>
                                        <p:strVal val="visible"/>
                                      </p:to>
                                    </p:set>
                                    <p:animEffect transition="in" filter="checkerboard(across)">
                                      <p:cBhvr additive="repl">
                                        <p:cTn id="41" dur="500"/>
                                        <p:tgtEl>
                                          <p:spTgt spid="2048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nodeType="clickEffect">
                                  <p:stCondLst>
                                    <p:cond delay="0"/>
                                  </p:stCondLst>
                                  <p:childTnLst>
                                    <p:set>
                                      <p:cBhvr additive="repl">
                                        <p:cTn id="45" dur="1" fill="hold">
                                          <p:stCondLst>
                                            <p:cond delay="0"/>
                                          </p:stCondLst>
                                        </p:cTn>
                                        <p:tgtEl>
                                          <p:spTgt spid="20482"/>
                                        </p:tgtEl>
                                        <p:attrNameLst>
                                          <p:attrName>style.visibility</p:attrName>
                                        </p:attrNameLst>
                                      </p:cBhvr>
                                      <p:to>
                                        <p:strVal val="visible"/>
                                      </p:to>
                                    </p:set>
                                    <p:animEffect transition="in" filter="checkerboard(across)">
                                      <p:cBhvr additive="repl">
                                        <p:cTn id="46" dur="5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632161" y="2668601"/>
            <a:ext cx="7806240" cy="1143480"/>
          </a:xfrm>
        </p:spPr>
        <p:txBody>
          <a:bodyPr/>
          <a:lstStyle/>
          <a:p>
            <a:pPr>
              <a:tabLst>
                <a:tab pos="325445"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pPr>
            <a:r>
              <a:rPr lang="en-US" sz="5400" dirty="0"/>
              <a:t>Shadow</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632161" y="525655"/>
            <a:ext cx="7806240" cy="720076"/>
          </a:xfrm>
        </p:spPr>
        <p:txBody>
          <a:bodyPr/>
          <a:lstStyle/>
          <a:p>
            <a:pPr>
              <a:tabLst>
                <a:tab pos="325445"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pPr>
            <a:r>
              <a:rPr lang="en-US" sz="2900" dirty="0" err="1"/>
              <a:t>Pengenalan</a:t>
            </a:r>
            <a:r>
              <a:rPr lang="en-US" sz="2900" dirty="0"/>
              <a:t> </a:t>
            </a:r>
            <a:r>
              <a:rPr lang="en-US" sz="2900" dirty="0" err="1"/>
              <a:t>Bayangan</a:t>
            </a:r>
            <a:endParaRPr lang="en-US" sz="2900" dirty="0"/>
          </a:p>
        </p:txBody>
      </p:sp>
      <p:sp>
        <p:nvSpPr>
          <p:cNvPr id="22530" name="Rectangle 2"/>
          <p:cNvSpPr>
            <a:spLocks noGrp="1" noChangeArrowheads="1"/>
          </p:cNvSpPr>
          <p:nvPr>
            <p:ph type="body" idx="1"/>
          </p:nvPr>
        </p:nvSpPr>
        <p:spPr>
          <a:xfrm>
            <a:off x="286561" y="1493437"/>
            <a:ext cx="8025120" cy="4319013"/>
          </a:xfrm>
        </p:spPr>
        <p:txBody>
          <a:bodyPr/>
          <a:lstStyle/>
          <a:p>
            <a:pPr marL="0" indent="0" algn="just">
              <a:buNone/>
              <a:tabLst>
                <a:tab pos="456487" algn="l"/>
                <a:tab pos="650890" algn="l"/>
                <a:tab pos="1303220" algn="l"/>
                <a:tab pos="1955549" algn="l"/>
                <a:tab pos="2607879" algn="l"/>
                <a:tab pos="3260208" algn="l"/>
                <a:tab pos="3912538" algn="l"/>
                <a:tab pos="4564867" algn="l"/>
                <a:tab pos="5217197" algn="l"/>
                <a:tab pos="5869527" algn="l"/>
                <a:tab pos="6521857" algn="l"/>
                <a:tab pos="7174186" algn="l"/>
                <a:tab pos="7826516" algn="l"/>
                <a:tab pos="8478845" algn="l"/>
                <a:tab pos="9131175" algn="l"/>
                <a:tab pos="9783504" algn="l"/>
              </a:tabLst>
            </a:pPr>
            <a:r>
              <a:rPr lang="en-US" sz="2200" dirty="0" err="1" smtClean="0"/>
              <a:t>Bayangan</a:t>
            </a:r>
            <a:r>
              <a:rPr lang="en-US" sz="2200" dirty="0" smtClean="0"/>
              <a:t> </a:t>
            </a:r>
            <a:r>
              <a:rPr lang="en-US" sz="2200" dirty="0" err="1"/>
              <a:t>merupakan</a:t>
            </a:r>
            <a:r>
              <a:rPr lang="en-US" sz="2200" dirty="0"/>
              <a:t> </a:t>
            </a:r>
            <a:r>
              <a:rPr lang="en-US" sz="2200" dirty="0" err="1"/>
              <a:t>hasil</a:t>
            </a:r>
            <a:r>
              <a:rPr lang="en-US" sz="2200" dirty="0"/>
              <a:t> </a:t>
            </a:r>
            <a:r>
              <a:rPr lang="en-US" sz="2200" dirty="0" err="1"/>
              <a:t>proyeksi</a:t>
            </a:r>
            <a:r>
              <a:rPr lang="en-US" sz="2200" dirty="0"/>
              <a:t> </a:t>
            </a:r>
            <a:r>
              <a:rPr lang="en-US" sz="2200" dirty="0" err="1"/>
              <a:t>dari</a:t>
            </a:r>
            <a:r>
              <a:rPr lang="en-US" sz="2200" dirty="0"/>
              <a:t> </a:t>
            </a:r>
            <a:r>
              <a:rPr lang="en-US" sz="2200" dirty="0" err="1"/>
              <a:t>cahaya</a:t>
            </a:r>
            <a:r>
              <a:rPr lang="en-US" sz="2200" dirty="0"/>
              <a:t> yang </a:t>
            </a:r>
            <a:r>
              <a:rPr lang="en-US" sz="2200" dirty="0" err="1"/>
              <a:t>jatuh</a:t>
            </a:r>
            <a:r>
              <a:rPr lang="en-US" sz="2200" dirty="0"/>
              <a:t> </a:t>
            </a:r>
            <a:r>
              <a:rPr lang="en-US" sz="2200" dirty="0" err="1"/>
              <a:t>ke</a:t>
            </a:r>
            <a:r>
              <a:rPr lang="en-US" sz="2200" dirty="0"/>
              <a:t> </a:t>
            </a:r>
            <a:r>
              <a:rPr lang="en-US" sz="2200" dirty="0" err="1"/>
              <a:t>benda</a:t>
            </a:r>
            <a:r>
              <a:rPr lang="en-US" sz="2200" dirty="0"/>
              <a:t>/</a:t>
            </a:r>
            <a:r>
              <a:rPr lang="en-US" sz="2200" dirty="0" err="1"/>
              <a:t>objek</a:t>
            </a:r>
            <a:r>
              <a:rPr lang="en-US" sz="2200" dirty="0"/>
              <a:t> yang </a:t>
            </a:r>
            <a:r>
              <a:rPr lang="en-US" sz="2200" dirty="0" err="1"/>
              <a:t>kemudian</a:t>
            </a:r>
            <a:r>
              <a:rPr lang="en-US" sz="2200" dirty="0"/>
              <a:t> </a:t>
            </a:r>
            <a:r>
              <a:rPr lang="en-US" sz="2200" dirty="0" err="1"/>
              <a:t>diteruskan</a:t>
            </a:r>
            <a:r>
              <a:rPr lang="en-US" sz="2200" dirty="0"/>
              <a:t> </a:t>
            </a:r>
            <a:r>
              <a:rPr lang="en-US" sz="2200" dirty="0" err="1"/>
              <a:t>ke</a:t>
            </a:r>
            <a:r>
              <a:rPr lang="en-US" sz="2200" dirty="0"/>
              <a:t> </a:t>
            </a:r>
            <a:r>
              <a:rPr lang="en-US" sz="2200" dirty="0" err="1"/>
              <a:t>dalam</a:t>
            </a:r>
            <a:r>
              <a:rPr lang="en-US" sz="2200" dirty="0"/>
              <a:t> </a:t>
            </a:r>
            <a:r>
              <a:rPr lang="en-US" sz="2200" dirty="0" err="1"/>
              <a:t>suatu</a:t>
            </a:r>
            <a:r>
              <a:rPr lang="en-US" sz="2200" dirty="0"/>
              <a:t> </a:t>
            </a:r>
            <a:r>
              <a:rPr lang="en-US" sz="2200" dirty="0" err="1"/>
              <a:t>bidang</a:t>
            </a:r>
            <a:r>
              <a:rPr lang="en-US" sz="2200" dirty="0"/>
              <a:t>/</a:t>
            </a:r>
            <a:r>
              <a:rPr lang="en-US" sz="2200" dirty="0" err="1"/>
              <a:t>permukaan</a:t>
            </a:r>
            <a:r>
              <a:rPr lang="en-US" sz="2200" dirty="0"/>
              <a:t>. </a:t>
            </a:r>
            <a:r>
              <a:rPr lang="en-US" sz="2200" dirty="0" smtClean="0"/>
              <a:t> </a:t>
            </a:r>
            <a:r>
              <a:rPr lang="en-US" sz="2200" dirty="0" err="1" smtClean="0"/>
              <a:t>Bayangan</a:t>
            </a:r>
            <a:r>
              <a:rPr lang="en-US" sz="2200" dirty="0" smtClean="0"/>
              <a:t> </a:t>
            </a:r>
            <a:r>
              <a:rPr lang="en-US" sz="2200" dirty="0" err="1"/>
              <a:t>bukan</a:t>
            </a:r>
            <a:r>
              <a:rPr lang="en-US" sz="2200" dirty="0"/>
              <a:t> </a:t>
            </a:r>
            <a:r>
              <a:rPr lang="en-US" sz="2200" dirty="0" err="1"/>
              <a:t>merupakan</a:t>
            </a:r>
            <a:r>
              <a:rPr lang="en-US" sz="2200" dirty="0"/>
              <a:t> </a:t>
            </a:r>
            <a:r>
              <a:rPr lang="en-US" sz="2200" dirty="0" err="1"/>
              <a:t>sebuah</a:t>
            </a:r>
            <a:r>
              <a:rPr lang="en-US" sz="2200" dirty="0"/>
              <a:t> </a:t>
            </a:r>
            <a:r>
              <a:rPr lang="en-US" sz="2200" dirty="0" err="1"/>
              <a:t>objek</a:t>
            </a:r>
            <a:r>
              <a:rPr lang="en-US" sz="2200" dirty="0" smtClean="0"/>
              <a:t>.</a:t>
            </a:r>
            <a:r>
              <a:rPr lang="en-US" sz="2200" dirty="0"/>
              <a:t>			</a:t>
            </a:r>
          </a:p>
        </p:txBody>
      </p:sp>
      <p:pic>
        <p:nvPicPr>
          <p:cNvPr id="22531" name="Picture 3"/>
          <p:cNvPicPr>
            <a:picLocks noChangeAspect="1" noChangeArrowheads="1"/>
          </p:cNvPicPr>
          <p:nvPr/>
        </p:nvPicPr>
        <p:blipFill>
          <a:blip r:embed="rId3"/>
          <a:srcRect/>
          <a:stretch>
            <a:fillRect/>
          </a:stretch>
        </p:blipFill>
        <p:spPr bwMode="auto">
          <a:xfrm>
            <a:off x="2844000" y="2945110"/>
            <a:ext cx="3179520" cy="2321524"/>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22529">
                                            <p:txEl>
                                              <p:pRg st="0" end="0"/>
                                            </p:txEl>
                                          </p:spTgt>
                                        </p:tgtEl>
                                        <p:attrNameLst>
                                          <p:attrName>style.visibility</p:attrName>
                                        </p:attrNameLst>
                                      </p:cBhvr>
                                      <p:to>
                                        <p:strVal val="visible"/>
                                      </p:to>
                                    </p:set>
                                    <p:animEffect transition="in" filter="box(in)">
                                      <p:cBhvr additive="repl">
                                        <p:cTn id="7" dur="500"/>
                                        <p:tgtEl>
                                          <p:spTgt spid="225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22530">
                                            <p:txEl>
                                              <p:pRg st="0" end="0"/>
                                            </p:txEl>
                                          </p:spTgt>
                                        </p:tgtEl>
                                        <p:attrNameLst>
                                          <p:attrName>style.visibility</p:attrName>
                                        </p:attrNameLst>
                                      </p:cBhvr>
                                      <p:to>
                                        <p:strVal val="visible"/>
                                      </p:to>
                                    </p:set>
                                    <p:animEffect transition="in" filter="checkerboard(across)">
                                      <p:cBhvr additive="repl">
                                        <p:cTn id="12" dur="500"/>
                                        <p:tgtEl>
                                          <p:spTgt spid="2253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additive="repl">
                                        <p:cTn id="16" dur="1" fill="hold">
                                          <p:stCondLst>
                                            <p:cond delay="0"/>
                                          </p:stCondLst>
                                        </p:cTn>
                                        <p:tgtEl>
                                          <p:spTgt spid="22531"/>
                                        </p:tgtEl>
                                        <p:attrNameLst>
                                          <p:attrName>style.visibility</p:attrName>
                                        </p:attrNameLst>
                                      </p:cBhvr>
                                      <p:to>
                                        <p:strVal val="visible"/>
                                      </p:to>
                                    </p:set>
                                    <p:animEffect transition="in" filter="box(in)">
                                      <p:cBhvr additive="repl">
                                        <p:cTn id="17"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Tugas</a:t>
            </a:r>
            <a:endParaRPr lang="en-US" dirty="0"/>
          </a:p>
        </p:txBody>
      </p:sp>
      <p:sp>
        <p:nvSpPr>
          <p:cNvPr id="3" name="Content Placeholder 2"/>
          <p:cNvSpPr>
            <a:spLocks noGrp="1"/>
          </p:cNvSpPr>
          <p:nvPr>
            <p:ph idx="1"/>
          </p:nvPr>
        </p:nvSpPr>
        <p:spPr/>
        <p:txBody>
          <a:bodyPr/>
          <a:lstStyle/>
          <a:p>
            <a:pPr>
              <a:lnSpc>
                <a:spcPct val="80000"/>
              </a:lnSpc>
              <a:buNone/>
            </a:pPr>
            <a:r>
              <a:rPr lang="en-US" altLang="en-US" sz="2100" dirty="0" smtClean="0">
                <a:latin typeface="Rockwell" pitchFamily="18" charset="0"/>
              </a:rPr>
              <a:t>1.  </a:t>
            </a:r>
            <a:r>
              <a:rPr lang="en-US" altLang="en-US" sz="2100" dirty="0" err="1" smtClean="0">
                <a:latin typeface="Rockwell" pitchFamily="18" charset="0"/>
              </a:rPr>
              <a:t>Saat</a:t>
            </a:r>
            <a:r>
              <a:rPr lang="en-US" altLang="en-US" sz="2100" dirty="0" smtClean="0">
                <a:latin typeface="Rockwell" pitchFamily="18" charset="0"/>
              </a:rPr>
              <a:t> </a:t>
            </a:r>
            <a:r>
              <a:rPr lang="en-US" altLang="en-US" sz="2100" dirty="0" err="1" smtClean="0">
                <a:latin typeface="Rockwell" pitchFamily="18" charset="0"/>
              </a:rPr>
              <a:t>ini</a:t>
            </a:r>
            <a:r>
              <a:rPr lang="en-US" altLang="en-US" sz="2100" dirty="0" smtClean="0">
                <a:latin typeface="Rockwell" pitchFamily="18" charset="0"/>
              </a:rPr>
              <a:t> </a:t>
            </a:r>
            <a:r>
              <a:rPr lang="en-US" altLang="en-US" sz="2100" dirty="0" err="1" smtClean="0">
                <a:latin typeface="Rockwell" pitchFamily="18" charset="0"/>
              </a:rPr>
              <a:t>dikenal</a:t>
            </a:r>
            <a:r>
              <a:rPr lang="en-US" altLang="en-US" sz="2100" dirty="0" smtClean="0">
                <a:latin typeface="Rockwell" pitchFamily="18" charset="0"/>
              </a:rPr>
              <a:t> 3 </a:t>
            </a:r>
            <a:r>
              <a:rPr lang="en-US" altLang="en-US" sz="2100" dirty="0" err="1" smtClean="0">
                <a:latin typeface="Rockwell" pitchFamily="18" charset="0"/>
              </a:rPr>
              <a:t>algoritma</a:t>
            </a:r>
            <a:r>
              <a:rPr lang="en-US" altLang="en-US" sz="2100" dirty="0" smtClean="0">
                <a:latin typeface="Rockwell" pitchFamily="18" charset="0"/>
              </a:rPr>
              <a:t> :</a:t>
            </a:r>
          </a:p>
          <a:p>
            <a:pPr lvl="1">
              <a:lnSpc>
                <a:spcPct val="80000"/>
              </a:lnSpc>
            </a:pPr>
            <a:r>
              <a:rPr lang="en-US" altLang="en-US" sz="2000" i="1" dirty="0" smtClean="0">
                <a:solidFill>
                  <a:srgbClr val="0000FF"/>
                </a:solidFill>
                <a:latin typeface="Rockwell" pitchFamily="18" charset="0"/>
              </a:rPr>
              <a:t>Ray-Casting (1-3)</a:t>
            </a:r>
            <a:endParaRPr lang="en-US" altLang="en-US" sz="2000" i="1" dirty="0" smtClean="0">
              <a:solidFill>
                <a:srgbClr val="0000FF"/>
              </a:solidFill>
              <a:latin typeface="Rockwell" pitchFamily="18" charset="0"/>
            </a:endParaRPr>
          </a:p>
          <a:p>
            <a:pPr lvl="1">
              <a:lnSpc>
                <a:spcPct val="80000"/>
              </a:lnSpc>
            </a:pPr>
            <a:r>
              <a:rPr lang="en-US" altLang="en-US" sz="2000" i="1" dirty="0" smtClean="0">
                <a:solidFill>
                  <a:srgbClr val="0000FF"/>
                </a:solidFill>
                <a:latin typeface="Rockwell" pitchFamily="18" charset="0"/>
              </a:rPr>
              <a:t>Ray-Tracing (2-6)</a:t>
            </a:r>
            <a:endParaRPr lang="en-US" altLang="en-US" sz="2000" i="1" dirty="0" smtClean="0">
              <a:solidFill>
                <a:srgbClr val="0000FF"/>
              </a:solidFill>
              <a:latin typeface="Rockwell" pitchFamily="18" charset="0"/>
            </a:endParaRPr>
          </a:p>
          <a:p>
            <a:pPr lvl="1">
              <a:lnSpc>
                <a:spcPct val="80000"/>
              </a:lnSpc>
            </a:pPr>
            <a:r>
              <a:rPr lang="en-US" altLang="en-US" sz="2000" i="1" dirty="0" err="1" smtClean="0">
                <a:solidFill>
                  <a:srgbClr val="0000FF"/>
                </a:solidFill>
                <a:latin typeface="Rockwell" pitchFamily="18" charset="0"/>
              </a:rPr>
              <a:t>Radiosity</a:t>
            </a:r>
            <a:r>
              <a:rPr lang="en-US" altLang="en-US" sz="2000" i="1" dirty="0" smtClean="0">
                <a:solidFill>
                  <a:srgbClr val="0000FF"/>
                </a:solidFill>
                <a:latin typeface="Rockwell" pitchFamily="18" charset="0"/>
              </a:rPr>
              <a:t> (7-9)</a:t>
            </a:r>
            <a:endParaRPr lang="en-US" altLang="en-US" sz="2000" i="1" dirty="0" smtClean="0">
              <a:solidFill>
                <a:srgbClr val="0000FF"/>
              </a:solidFill>
              <a:latin typeface="Rockwell" pitchFamily="18" charset="0"/>
            </a:endParaRPr>
          </a:p>
          <a:p>
            <a:pPr>
              <a:buNone/>
            </a:pPr>
            <a:r>
              <a:rPr lang="en-US" dirty="0" smtClean="0"/>
              <a:t>2. </a:t>
            </a:r>
            <a:r>
              <a:rPr lang="en-US" dirty="0" err="1" smtClean="0"/>
              <a:t>Bagaimana</a:t>
            </a:r>
            <a:r>
              <a:rPr lang="en-US" dirty="0" smtClean="0"/>
              <a:t> </a:t>
            </a:r>
            <a:r>
              <a:rPr lang="en-US" dirty="0" err="1" smtClean="0"/>
              <a:t>cara</a:t>
            </a:r>
            <a:r>
              <a:rPr lang="en-US" dirty="0" smtClean="0"/>
              <a:t> </a:t>
            </a:r>
            <a:r>
              <a:rPr lang="en-US" dirty="0" err="1" smtClean="0"/>
              <a:t>menghitung</a:t>
            </a:r>
            <a:r>
              <a:rPr lang="en-US" dirty="0" smtClean="0"/>
              <a:t> </a:t>
            </a:r>
            <a:r>
              <a:rPr lang="en-US" dirty="0" err="1" smtClean="0"/>
              <a:t>bayangan</a:t>
            </a:r>
            <a:r>
              <a:rPr lang="en-US" dirty="0" smtClean="0"/>
              <a:t>? (10-12)</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id-ID" dirty="0" smtClean="0"/>
              <a:t>Rendering</a:t>
            </a:r>
            <a:endParaRPr lang="id-ID" dirty="0"/>
          </a:p>
        </p:txBody>
      </p:sp>
      <p:sp>
        <p:nvSpPr>
          <p:cNvPr id="35842" name="Content Placeholder 2"/>
          <p:cNvSpPr>
            <a:spLocks noGrp="1"/>
          </p:cNvSpPr>
          <p:nvPr>
            <p:ph sz="quarter" idx="1"/>
          </p:nvPr>
        </p:nvSpPr>
        <p:spPr>
          <a:xfrm>
            <a:off x="301625" y="1527175"/>
            <a:ext cx="8504238" cy="4572000"/>
          </a:xfrm>
        </p:spPr>
        <p:txBody>
          <a:bodyPr>
            <a:normAutofit/>
          </a:bodyPr>
          <a:lstStyle/>
          <a:p>
            <a:pPr algn="just"/>
            <a:r>
              <a:rPr lang="id-ID" altLang="en-US" sz="2800" dirty="0" smtClean="0"/>
              <a:t>Rendering </a:t>
            </a:r>
            <a:r>
              <a:rPr lang="en-US" altLang="en-US" sz="2800" dirty="0" err="1" smtClean="0"/>
              <a:t>merupakan</a:t>
            </a:r>
            <a:r>
              <a:rPr lang="en-US" altLang="en-US" sz="2800" dirty="0" smtClean="0"/>
              <a:t> </a:t>
            </a:r>
            <a:r>
              <a:rPr lang="id-ID" altLang="en-US" sz="2800" dirty="0" smtClean="0"/>
              <a:t>proses akhir dari keseluruhan proses pemodelan ataupun animasi komputer. </a:t>
            </a:r>
          </a:p>
          <a:p>
            <a:pPr algn="just"/>
            <a:r>
              <a:rPr lang="id-ID" altLang="en-US" sz="2800" dirty="0" smtClean="0"/>
              <a:t>Rendering tidak hanya digunakan pada game programming, tetapi juga digunakan pada banyak bidang, misalnya arsitektur, simulator, movie, spesial effect pada tayangan televisi, dan </a:t>
            </a:r>
            <a:r>
              <a:rPr lang="id-ID" altLang="en-US" sz="2800" i="1" dirty="0" smtClean="0"/>
              <a:t>design visualization</a:t>
            </a:r>
            <a:r>
              <a:rPr lang="id-ID" altLang="en-US" sz="2800" dirty="0" smtClean="0"/>
              <a:t>. </a:t>
            </a:r>
          </a:p>
          <a:p>
            <a:pPr algn="just"/>
            <a:endParaRPr lang="id-ID" altLang="en-US" sz="2800" dirty="0" smtClean="0"/>
          </a:p>
          <a:p>
            <a:pPr algn="just"/>
            <a:endParaRPr lang="id-ID" altLang="en-US" sz="2800" dirty="0" smtClean="0"/>
          </a:p>
        </p:txBody>
      </p:sp>
      <p:sp>
        <p:nvSpPr>
          <p:cNvPr id="35843" name="Slide Number Placeholder 3"/>
          <p:cNvSpPr>
            <a:spLocks noGrp="1"/>
          </p:cNvSpPr>
          <p:nvPr>
            <p:ph type="sldNum" sz="quarter" idx="10"/>
          </p:nvPr>
        </p:nvSpPr>
        <p:spPr bwMode="auto">
          <a:noFill/>
          <a:ln>
            <a:miter lim="800000"/>
            <a:headEnd/>
            <a:tailEnd/>
          </a:ln>
        </p:spPr>
        <p:txBody>
          <a:bodyPr/>
          <a:lstStyle/>
          <a:p>
            <a:fld id="{4152B640-385E-4A4C-981B-FA689E15A741}" type="slidenum">
              <a:rPr lang="en-US" altLang="en-US"/>
              <a:pPr/>
              <a:t>3</a:t>
            </a:fld>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428868"/>
            <a:ext cx="8229600" cy="1143000"/>
          </a:xfrm>
        </p:spPr>
        <p:txBody>
          <a:bodyPr/>
          <a:lstStyle/>
          <a:p>
            <a:r>
              <a:rPr lang="en-US" dirty="0" err="1" smtClean="0"/>
              <a:t>Trimakasih</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574675" y="304800"/>
            <a:ext cx="8001000" cy="552450"/>
          </a:xfrm>
        </p:spPr>
        <p:txBody>
          <a:bodyPr>
            <a:normAutofit fontScale="90000"/>
          </a:bodyPr>
          <a:lstStyle/>
          <a:p>
            <a:pPr eaLnBrk="1" hangingPunct="1"/>
            <a:r>
              <a:rPr lang="en-US" altLang="en-US" smtClean="0">
                <a:solidFill>
                  <a:srgbClr val="9F7A70"/>
                </a:solidFill>
                <a:latin typeface="Rockwell" pitchFamily="18" charset="0"/>
              </a:rPr>
              <a:t>Rendering</a:t>
            </a:r>
          </a:p>
        </p:txBody>
      </p:sp>
      <p:sp>
        <p:nvSpPr>
          <p:cNvPr id="36866" name="Slide Number Placeholder 5"/>
          <p:cNvSpPr>
            <a:spLocks noGrp="1"/>
          </p:cNvSpPr>
          <p:nvPr>
            <p:ph type="sldNum" sz="quarter" idx="10"/>
          </p:nvPr>
        </p:nvSpPr>
        <p:spPr bwMode="auto">
          <a:noFill/>
          <a:ln>
            <a:miter lim="800000"/>
            <a:headEnd/>
            <a:tailEnd/>
          </a:ln>
        </p:spPr>
        <p:txBody>
          <a:bodyPr/>
          <a:lstStyle/>
          <a:p>
            <a:fld id="{DAD66E80-E629-4F5F-B888-5D4646FA27E1}" type="slidenum">
              <a:rPr lang="en-US" altLang="en-US"/>
              <a:pPr/>
              <a:t>4</a:t>
            </a:fld>
            <a:endParaRPr lang="en-US" altLang="en-US"/>
          </a:p>
        </p:txBody>
      </p:sp>
      <p:sp>
        <p:nvSpPr>
          <p:cNvPr id="36867" name="Rectangle 3"/>
          <p:cNvSpPr>
            <a:spLocks noGrp="1" noChangeArrowheads="1"/>
          </p:cNvSpPr>
          <p:nvPr>
            <p:ph sz="quarter" idx="1"/>
          </p:nvPr>
        </p:nvSpPr>
        <p:spPr>
          <a:xfrm>
            <a:off x="468313" y="1844675"/>
            <a:ext cx="8229600" cy="4464050"/>
          </a:xfrm>
        </p:spPr>
        <p:txBody>
          <a:bodyPr/>
          <a:lstStyle/>
          <a:p>
            <a:pPr marL="609600" indent="-609600" eaLnBrk="1" hangingPunct="1">
              <a:lnSpc>
                <a:spcPct val="90000"/>
              </a:lnSpc>
              <a:buNone/>
            </a:pPr>
            <a:r>
              <a:rPr lang="en-US" altLang="en-US" sz="2100" dirty="0" err="1" smtClean="0">
                <a:latin typeface="Rockwell" pitchFamily="18" charset="0"/>
                <a:sym typeface="Wingdings" pitchFamily="2" charset="2"/>
              </a:rPr>
              <a:t>Metode</a:t>
            </a:r>
            <a:r>
              <a:rPr lang="en-US" altLang="en-US" sz="2100" dirty="0" smtClean="0">
                <a:latin typeface="Rockwell" pitchFamily="18" charset="0"/>
                <a:sym typeface="Wingdings" pitchFamily="2" charset="2"/>
              </a:rPr>
              <a:t> rendering yang paling </a:t>
            </a:r>
            <a:r>
              <a:rPr lang="en-US" altLang="en-US" sz="2100" dirty="0" err="1" smtClean="0">
                <a:latin typeface="Rockwell" pitchFamily="18" charset="0"/>
                <a:sym typeface="Wingdings" pitchFamily="2" charset="2"/>
              </a:rPr>
              <a:t>sederhana</a:t>
            </a:r>
            <a:r>
              <a:rPr lang="en-US" altLang="en-US" sz="2100" dirty="0" smtClean="0">
                <a:latin typeface="Rockwell" pitchFamily="18" charset="0"/>
                <a:sym typeface="Wingdings" pitchFamily="2" charset="2"/>
              </a:rPr>
              <a:t> </a:t>
            </a:r>
            <a:r>
              <a:rPr lang="en-US" altLang="en-US" sz="2100" dirty="0" err="1" smtClean="0">
                <a:latin typeface="Rockwell" pitchFamily="18" charset="0"/>
                <a:sym typeface="Wingdings" pitchFamily="2" charset="2"/>
              </a:rPr>
              <a:t>dalam</a:t>
            </a:r>
            <a:r>
              <a:rPr lang="en-US" altLang="en-US" sz="2100" dirty="0" smtClean="0">
                <a:latin typeface="Rockwell" pitchFamily="18" charset="0"/>
                <a:sym typeface="Wingdings" pitchFamily="2" charset="2"/>
              </a:rPr>
              <a:t> </a:t>
            </a:r>
            <a:r>
              <a:rPr lang="en-US" altLang="en-US" sz="2100" dirty="0" err="1" smtClean="0">
                <a:latin typeface="Rockwell" pitchFamily="18" charset="0"/>
                <a:sym typeface="Wingdings" pitchFamily="2" charset="2"/>
              </a:rPr>
              <a:t>grafika</a:t>
            </a:r>
            <a:r>
              <a:rPr lang="en-US" altLang="en-US" sz="2100" dirty="0" smtClean="0">
                <a:latin typeface="Rockwell" pitchFamily="18" charset="0"/>
                <a:sym typeface="Wingdings" pitchFamily="2" charset="2"/>
              </a:rPr>
              <a:t> 3D :</a:t>
            </a:r>
          </a:p>
          <a:p>
            <a:pPr marL="990600" lvl="1" indent="-519113" eaLnBrk="1" hangingPunct="1">
              <a:lnSpc>
                <a:spcPct val="90000"/>
              </a:lnSpc>
            </a:pPr>
            <a:r>
              <a:rPr lang="en-US" altLang="en-US" sz="2000" b="1" i="1" dirty="0" smtClean="0">
                <a:latin typeface="Rockwell" pitchFamily="18" charset="0"/>
                <a:sym typeface="Wingdings" pitchFamily="2" charset="2"/>
              </a:rPr>
              <a:t>Wireframe rendering</a:t>
            </a:r>
          </a:p>
          <a:p>
            <a:pPr marL="990600" lvl="1" indent="-519113" eaLnBrk="1" hangingPunct="1">
              <a:lnSpc>
                <a:spcPct val="90000"/>
              </a:lnSpc>
            </a:pPr>
            <a:r>
              <a:rPr lang="en-US" altLang="en-US" sz="2000" b="1" i="1" dirty="0" smtClean="0">
                <a:latin typeface="Rockwell" pitchFamily="18" charset="0"/>
                <a:sym typeface="Wingdings" pitchFamily="2" charset="2"/>
              </a:rPr>
              <a:t>Hidden Line Rendering</a:t>
            </a:r>
          </a:p>
          <a:p>
            <a:pPr marL="990600" lvl="1" indent="-519113" eaLnBrk="1" hangingPunct="1">
              <a:lnSpc>
                <a:spcPct val="90000"/>
              </a:lnSpc>
            </a:pPr>
            <a:r>
              <a:rPr lang="en-US" altLang="en-US" sz="2000" b="1" i="1" dirty="0" smtClean="0">
                <a:latin typeface="Rockwell" pitchFamily="18" charset="0"/>
                <a:sym typeface="Wingdings" pitchFamily="2" charset="2"/>
              </a:rPr>
              <a:t>Shaded Rendering</a:t>
            </a:r>
          </a:p>
        </p:txBody>
      </p:sp>
    </p:spTree>
  </p:cSld>
  <p:clrMapOvr>
    <a:masterClrMapping/>
  </p:clrMapOvr>
  <p:transition spd="slow">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574675" y="304800"/>
            <a:ext cx="8001000" cy="695325"/>
          </a:xfrm>
        </p:spPr>
        <p:txBody>
          <a:bodyPr>
            <a:normAutofit fontScale="90000"/>
          </a:bodyPr>
          <a:lstStyle/>
          <a:p>
            <a:pPr eaLnBrk="1" hangingPunct="1"/>
            <a:r>
              <a:rPr lang="en-US" altLang="en-US" smtClean="0">
                <a:solidFill>
                  <a:srgbClr val="9F7A70"/>
                </a:solidFill>
                <a:latin typeface="Rockwell" pitchFamily="18" charset="0"/>
              </a:rPr>
              <a:t>Rendering</a:t>
            </a:r>
          </a:p>
        </p:txBody>
      </p:sp>
      <p:sp>
        <p:nvSpPr>
          <p:cNvPr id="37890" name="Slide Number Placeholder 5"/>
          <p:cNvSpPr>
            <a:spLocks noGrp="1"/>
          </p:cNvSpPr>
          <p:nvPr>
            <p:ph type="sldNum" sz="quarter" idx="10"/>
          </p:nvPr>
        </p:nvSpPr>
        <p:spPr bwMode="auto">
          <a:noFill/>
          <a:ln>
            <a:miter lim="800000"/>
            <a:headEnd/>
            <a:tailEnd/>
          </a:ln>
        </p:spPr>
        <p:txBody>
          <a:bodyPr/>
          <a:lstStyle/>
          <a:p>
            <a:fld id="{694F1134-7C0C-44AD-A2BD-FF8EC95AEB9A}" type="slidenum">
              <a:rPr lang="en-US" altLang="en-US"/>
              <a:pPr/>
              <a:t>5</a:t>
            </a:fld>
            <a:endParaRPr lang="en-US" altLang="en-US"/>
          </a:p>
        </p:txBody>
      </p:sp>
      <p:sp>
        <p:nvSpPr>
          <p:cNvPr id="37891" name="Rectangle 3"/>
          <p:cNvSpPr>
            <a:spLocks noGrp="1" noChangeArrowheads="1"/>
          </p:cNvSpPr>
          <p:nvPr>
            <p:ph sz="quarter" idx="1"/>
          </p:nvPr>
        </p:nvSpPr>
        <p:spPr>
          <a:xfrm>
            <a:off x="468313" y="1844675"/>
            <a:ext cx="8229600" cy="4464050"/>
          </a:xfrm>
        </p:spPr>
        <p:txBody>
          <a:bodyPr>
            <a:normAutofit fontScale="92500" lnSpcReduction="20000"/>
          </a:bodyPr>
          <a:lstStyle/>
          <a:p>
            <a:pPr marL="609600" indent="-609600" eaLnBrk="1" hangingPunct="1">
              <a:lnSpc>
                <a:spcPct val="90000"/>
              </a:lnSpc>
              <a:buFont typeface="Wingdings" pitchFamily="2" charset="2"/>
              <a:buNone/>
            </a:pPr>
            <a:r>
              <a:rPr lang="en-US" altLang="en-US" sz="2600" b="1" i="1" dirty="0" smtClean="0">
                <a:solidFill>
                  <a:srgbClr val="FF3300"/>
                </a:solidFill>
                <a:latin typeface="Rockwell" pitchFamily="18" charset="0"/>
                <a:sym typeface="Wingdings" pitchFamily="2" charset="2"/>
              </a:rPr>
              <a:t>Wireframe rendering</a:t>
            </a:r>
          </a:p>
          <a:p>
            <a:pPr marL="990600" lvl="1" indent="-519113" eaLnBrk="1" hangingPunct="1">
              <a:lnSpc>
                <a:spcPct val="90000"/>
              </a:lnSpc>
            </a:pPr>
            <a:r>
              <a:rPr lang="en-US" altLang="en-US" dirty="0" err="1" smtClean="0">
                <a:latin typeface="Rockwell" pitchFamily="18" charset="0"/>
                <a:sym typeface="Wingdings" pitchFamily="2" charset="2"/>
              </a:rPr>
              <a:t>Yaitu</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Objek</a:t>
            </a:r>
            <a:r>
              <a:rPr lang="en-US" altLang="en-US" dirty="0" smtClean="0">
                <a:latin typeface="Rockwell" pitchFamily="18" charset="0"/>
                <a:sym typeface="Wingdings" pitchFamily="2" charset="2"/>
              </a:rPr>
              <a:t> 3D </a:t>
            </a:r>
            <a:r>
              <a:rPr lang="en-US" altLang="en-US" dirty="0" err="1" smtClean="0">
                <a:latin typeface="Rockwell" pitchFamily="18" charset="0"/>
                <a:sym typeface="Wingdings" pitchFamily="2" charset="2"/>
              </a:rPr>
              <a:t>dideskripsikan</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sebagai</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objek</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tanpa</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permukaan</a:t>
            </a:r>
            <a:r>
              <a:rPr lang="en-US" altLang="en-US" dirty="0" smtClean="0">
                <a:latin typeface="Rockwell" pitchFamily="18" charset="0"/>
                <a:sym typeface="Wingdings" pitchFamily="2" charset="2"/>
              </a:rPr>
              <a:t>.</a:t>
            </a:r>
          </a:p>
          <a:p>
            <a:pPr marL="990600" lvl="1" indent="-519113" eaLnBrk="1" hangingPunct="1">
              <a:lnSpc>
                <a:spcPct val="90000"/>
              </a:lnSpc>
            </a:pPr>
            <a:r>
              <a:rPr lang="en-US" altLang="en-US" dirty="0" err="1" smtClean="0">
                <a:latin typeface="Rockwell" pitchFamily="18" charset="0"/>
                <a:sym typeface="Wingdings" pitchFamily="2" charset="2"/>
              </a:rPr>
              <a:t>Pada</a:t>
            </a:r>
            <a:r>
              <a:rPr lang="en-US" altLang="en-US" dirty="0" smtClean="0">
                <a:latin typeface="Rockwell" pitchFamily="18" charset="0"/>
                <a:sym typeface="Wingdings" pitchFamily="2" charset="2"/>
              </a:rPr>
              <a:t> wireframe rendering, </a:t>
            </a:r>
            <a:r>
              <a:rPr lang="en-US" altLang="en-US" dirty="0" err="1" smtClean="0">
                <a:latin typeface="Rockwell" pitchFamily="18" charset="0"/>
                <a:sym typeface="Wingdings" pitchFamily="2" charset="2"/>
              </a:rPr>
              <a:t>sebuah</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objek</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dibentuk</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hanya</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terlihat</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garis-garis</a:t>
            </a:r>
            <a:r>
              <a:rPr lang="en-US" altLang="en-US" dirty="0" smtClean="0">
                <a:latin typeface="Rockwell" pitchFamily="18" charset="0"/>
                <a:sym typeface="Wingdings" pitchFamily="2" charset="2"/>
              </a:rPr>
              <a:t> yang </a:t>
            </a:r>
            <a:r>
              <a:rPr lang="en-US" altLang="en-US" dirty="0" err="1" smtClean="0">
                <a:latin typeface="Rockwell" pitchFamily="18" charset="0"/>
                <a:sym typeface="Wingdings" pitchFamily="2" charset="2"/>
              </a:rPr>
              <a:t>menggambarkan</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sisi-sisi</a:t>
            </a:r>
            <a:r>
              <a:rPr lang="en-US" altLang="en-US" dirty="0" smtClean="0">
                <a:latin typeface="Rockwell" pitchFamily="18" charset="0"/>
                <a:sym typeface="Wingdings" pitchFamily="2" charset="2"/>
              </a:rPr>
              <a:t> edges </a:t>
            </a:r>
            <a:r>
              <a:rPr lang="en-US" altLang="en-US" dirty="0" err="1" smtClean="0">
                <a:latin typeface="Rockwell" pitchFamily="18" charset="0"/>
                <a:sym typeface="Wingdings" pitchFamily="2" charset="2"/>
              </a:rPr>
              <a:t>dari</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sebuah</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objek</a:t>
            </a:r>
            <a:r>
              <a:rPr lang="en-US" altLang="en-US" dirty="0" smtClean="0">
                <a:latin typeface="Rockwell" pitchFamily="18" charset="0"/>
                <a:sym typeface="Wingdings" pitchFamily="2" charset="2"/>
              </a:rPr>
              <a:t>.</a:t>
            </a:r>
          </a:p>
          <a:p>
            <a:pPr marL="990600" lvl="1" indent="-519113" eaLnBrk="1" hangingPunct="1">
              <a:lnSpc>
                <a:spcPct val="90000"/>
              </a:lnSpc>
            </a:pPr>
            <a:r>
              <a:rPr lang="en-US" altLang="en-US" dirty="0" err="1" smtClean="0">
                <a:latin typeface="Rockwell" pitchFamily="18" charset="0"/>
                <a:sym typeface="Wingdings" pitchFamily="2" charset="2"/>
              </a:rPr>
              <a:t>Metode</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ini</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dapat</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dilakukan</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oleh</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sebuah</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komputer</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dengan</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sangat</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cepat</a:t>
            </a:r>
            <a:endParaRPr lang="en-US" altLang="en-US" dirty="0" smtClean="0">
              <a:latin typeface="Rockwell" pitchFamily="18" charset="0"/>
              <a:sym typeface="Wingdings" pitchFamily="2" charset="2"/>
            </a:endParaRPr>
          </a:p>
          <a:p>
            <a:pPr marL="990600" lvl="1" indent="-519113" eaLnBrk="1" hangingPunct="1">
              <a:lnSpc>
                <a:spcPct val="90000"/>
              </a:lnSpc>
            </a:pPr>
            <a:r>
              <a:rPr lang="en-US" altLang="en-US" dirty="0" err="1" smtClean="0">
                <a:latin typeface="Rockwell" pitchFamily="18" charset="0"/>
                <a:sym typeface="Wingdings" pitchFamily="2" charset="2"/>
              </a:rPr>
              <a:t>Kelemahannya</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adalah</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tidak</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adanya</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permukaan</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sehingga</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sebuah</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objek</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terlihat</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tranparent</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Sehingga</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sering</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terjadi</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kesalahpahaman</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antara</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sisi</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depan</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dan</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sisi</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belakang</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dari</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sebuah</a:t>
            </a:r>
            <a:r>
              <a:rPr lang="en-US" altLang="en-US" dirty="0" smtClean="0">
                <a:latin typeface="Rockwell" pitchFamily="18" charset="0"/>
                <a:sym typeface="Wingdings" pitchFamily="2" charset="2"/>
              </a:rPr>
              <a:t> </a:t>
            </a:r>
            <a:r>
              <a:rPr lang="en-US" altLang="en-US" dirty="0" err="1" smtClean="0">
                <a:latin typeface="Rockwell" pitchFamily="18" charset="0"/>
                <a:sym typeface="Wingdings" pitchFamily="2" charset="2"/>
              </a:rPr>
              <a:t>objek</a:t>
            </a:r>
            <a:r>
              <a:rPr lang="en-US" altLang="en-US" dirty="0" smtClean="0">
                <a:latin typeface="Rockwell" pitchFamily="18" charset="0"/>
                <a:sym typeface="Wingdings" pitchFamily="2" charset="2"/>
              </a:rPr>
              <a:t>.</a:t>
            </a:r>
          </a:p>
        </p:txBody>
      </p:sp>
    </p:spTree>
  </p:cSld>
  <p:clrMapOvr>
    <a:masterClrMapping/>
  </p:clrMapOvr>
  <p:transition spd="slow">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574675" y="304800"/>
            <a:ext cx="8001000" cy="623888"/>
          </a:xfrm>
        </p:spPr>
        <p:txBody>
          <a:bodyPr>
            <a:normAutofit fontScale="90000"/>
          </a:bodyPr>
          <a:lstStyle/>
          <a:p>
            <a:pPr eaLnBrk="1" hangingPunct="1"/>
            <a:r>
              <a:rPr lang="en-US" altLang="en-US" smtClean="0">
                <a:solidFill>
                  <a:srgbClr val="9F7A70"/>
                </a:solidFill>
                <a:latin typeface="Rockwell" pitchFamily="18" charset="0"/>
              </a:rPr>
              <a:t>Rendering</a:t>
            </a:r>
          </a:p>
        </p:txBody>
      </p:sp>
      <p:sp>
        <p:nvSpPr>
          <p:cNvPr id="38914" name="Slide Number Placeholder 5"/>
          <p:cNvSpPr>
            <a:spLocks noGrp="1"/>
          </p:cNvSpPr>
          <p:nvPr>
            <p:ph type="sldNum" sz="quarter" idx="10"/>
          </p:nvPr>
        </p:nvSpPr>
        <p:spPr bwMode="auto">
          <a:noFill/>
          <a:ln>
            <a:miter lim="800000"/>
            <a:headEnd/>
            <a:tailEnd/>
          </a:ln>
        </p:spPr>
        <p:txBody>
          <a:bodyPr/>
          <a:lstStyle/>
          <a:p>
            <a:fld id="{35B58626-1DD4-4CBD-9845-14693A1E9A76}" type="slidenum">
              <a:rPr lang="en-US" altLang="en-US"/>
              <a:pPr/>
              <a:t>6</a:t>
            </a:fld>
            <a:endParaRPr lang="en-US" altLang="en-US"/>
          </a:p>
        </p:txBody>
      </p:sp>
      <p:sp>
        <p:nvSpPr>
          <p:cNvPr id="38915" name="Rectangle 3"/>
          <p:cNvSpPr>
            <a:spLocks noGrp="1" noChangeArrowheads="1"/>
          </p:cNvSpPr>
          <p:nvPr>
            <p:ph sz="quarter" idx="1"/>
          </p:nvPr>
        </p:nvSpPr>
        <p:spPr>
          <a:xfrm>
            <a:off x="468313" y="1844675"/>
            <a:ext cx="8229600" cy="4464050"/>
          </a:xfrm>
        </p:spPr>
        <p:txBody>
          <a:bodyPr/>
          <a:lstStyle/>
          <a:p>
            <a:pPr marL="609600" indent="-609600" eaLnBrk="1" hangingPunct="1">
              <a:lnSpc>
                <a:spcPct val="90000"/>
              </a:lnSpc>
              <a:buFont typeface="Wingdings" pitchFamily="2" charset="2"/>
              <a:buNone/>
            </a:pPr>
            <a:r>
              <a:rPr lang="en-US" altLang="en-US" sz="2100" b="1" i="1" dirty="0" smtClean="0">
                <a:solidFill>
                  <a:srgbClr val="FF3300"/>
                </a:solidFill>
                <a:latin typeface="Rockwell" pitchFamily="18" charset="0"/>
                <a:sym typeface="Wingdings" pitchFamily="2" charset="2"/>
              </a:rPr>
              <a:t>Hidden Line Rendering</a:t>
            </a:r>
          </a:p>
          <a:p>
            <a:pPr marL="990600" lvl="1" indent="-519113" eaLnBrk="1" hangingPunct="1">
              <a:lnSpc>
                <a:spcPct val="90000"/>
              </a:lnSpc>
            </a:pPr>
            <a:r>
              <a:rPr lang="en-US" altLang="en-US" sz="2000" dirty="0" err="1" smtClean="0">
                <a:latin typeface="Rockwell" pitchFamily="18" charset="0"/>
                <a:sym typeface="Wingdings" pitchFamily="2" charset="2"/>
              </a:rPr>
              <a:t>Metode</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ini</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menggunakan</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fakta</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bahwa</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dalam</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sebuah</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objek</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terdapat</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permukaan</a:t>
            </a:r>
            <a:r>
              <a:rPr lang="en-US" altLang="en-US" sz="2000" dirty="0" smtClean="0">
                <a:latin typeface="Rockwell" pitchFamily="18" charset="0"/>
                <a:sym typeface="Wingdings" pitchFamily="2" charset="2"/>
              </a:rPr>
              <a:t> yang </a:t>
            </a:r>
            <a:r>
              <a:rPr lang="en-US" altLang="en-US" sz="2000" dirty="0" err="1" smtClean="0">
                <a:latin typeface="Rockwell" pitchFamily="18" charset="0"/>
                <a:sym typeface="Wingdings" pitchFamily="2" charset="2"/>
              </a:rPr>
              <a:t>tidak</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terlihat</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atau</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permukaan</a:t>
            </a:r>
            <a:r>
              <a:rPr lang="en-US" altLang="en-US" sz="2000" dirty="0" smtClean="0">
                <a:latin typeface="Rockwell" pitchFamily="18" charset="0"/>
                <a:sym typeface="Wingdings" pitchFamily="2" charset="2"/>
              </a:rPr>
              <a:t> yang </a:t>
            </a:r>
            <a:r>
              <a:rPr lang="en-US" altLang="en-US" sz="2000" dirty="0" err="1" smtClean="0">
                <a:latin typeface="Rockwell" pitchFamily="18" charset="0"/>
                <a:sym typeface="Wingdings" pitchFamily="2" charset="2"/>
              </a:rPr>
              <a:t>tertutup</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oleh</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permukaan</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lainnya</a:t>
            </a:r>
            <a:r>
              <a:rPr lang="en-US" altLang="en-US" sz="2000" dirty="0" smtClean="0">
                <a:latin typeface="Rockwell" pitchFamily="18" charset="0"/>
                <a:sym typeface="Wingdings" pitchFamily="2" charset="2"/>
              </a:rPr>
              <a:t>. </a:t>
            </a:r>
          </a:p>
          <a:p>
            <a:pPr marL="990600" lvl="1" indent="-519113" eaLnBrk="1" hangingPunct="1">
              <a:lnSpc>
                <a:spcPct val="90000"/>
              </a:lnSpc>
            </a:pPr>
            <a:r>
              <a:rPr lang="en-US" altLang="en-US" sz="2000" dirty="0" err="1" smtClean="0">
                <a:latin typeface="Rockwell" pitchFamily="18" charset="0"/>
                <a:sym typeface="Wingdings" pitchFamily="2" charset="2"/>
              </a:rPr>
              <a:t>Dengan</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metode</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ini</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sebuah</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objek</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masih</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direpresentasikan</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dengan</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garis-garis</a:t>
            </a:r>
            <a:r>
              <a:rPr lang="en-US" altLang="en-US" sz="2000" dirty="0" smtClean="0">
                <a:latin typeface="Rockwell" pitchFamily="18" charset="0"/>
                <a:sym typeface="Wingdings" pitchFamily="2" charset="2"/>
              </a:rPr>
              <a:t> yang </a:t>
            </a:r>
            <a:r>
              <a:rPr lang="en-US" altLang="en-US" sz="2000" dirty="0" err="1" smtClean="0">
                <a:latin typeface="Rockwell" pitchFamily="18" charset="0"/>
                <a:sym typeface="Wingdings" pitchFamily="2" charset="2"/>
              </a:rPr>
              <a:t>mewakili</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sisi</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dari</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objek</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tapi</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beberapa</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garis</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tidak</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terlihat</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karena</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adanya</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permukaan</a:t>
            </a:r>
            <a:r>
              <a:rPr lang="en-US" altLang="en-US" sz="2000" dirty="0" smtClean="0">
                <a:latin typeface="Rockwell" pitchFamily="18" charset="0"/>
                <a:sym typeface="Wingdings" pitchFamily="2" charset="2"/>
              </a:rPr>
              <a:t> yang </a:t>
            </a:r>
            <a:r>
              <a:rPr lang="en-US" altLang="en-US" sz="2000" dirty="0" err="1" smtClean="0">
                <a:latin typeface="Rockwell" pitchFamily="18" charset="0"/>
                <a:sym typeface="Wingdings" pitchFamily="2" charset="2"/>
              </a:rPr>
              <a:t>menghalanginya</a:t>
            </a:r>
            <a:r>
              <a:rPr lang="en-US" altLang="en-US" sz="2000" dirty="0" smtClean="0">
                <a:latin typeface="Rockwell" pitchFamily="18" charset="0"/>
                <a:sym typeface="Wingdings" pitchFamily="2" charset="2"/>
              </a:rPr>
              <a:t>. </a:t>
            </a:r>
          </a:p>
          <a:p>
            <a:pPr marL="990600" lvl="1" indent="-519113" eaLnBrk="1" hangingPunct="1">
              <a:lnSpc>
                <a:spcPct val="90000"/>
              </a:lnSpc>
            </a:pPr>
            <a:r>
              <a:rPr lang="en-US" altLang="en-US" sz="2000" dirty="0" err="1" smtClean="0">
                <a:latin typeface="Rockwell" pitchFamily="18" charset="0"/>
                <a:sym typeface="Wingdings" pitchFamily="2" charset="2"/>
              </a:rPr>
              <a:t>Metode</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ini</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lebih</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lambat</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dari</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dari</a:t>
            </a:r>
            <a:r>
              <a:rPr lang="en-US" altLang="en-US" sz="2000" dirty="0" smtClean="0">
                <a:latin typeface="Rockwell" pitchFamily="18" charset="0"/>
                <a:sym typeface="Wingdings" pitchFamily="2" charset="2"/>
              </a:rPr>
              <a:t> wireframe rendering, </a:t>
            </a:r>
            <a:r>
              <a:rPr lang="en-US" altLang="en-US" sz="2000" dirty="0" err="1" smtClean="0">
                <a:latin typeface="Rockwell" pitchFamily="18" charset="0"/>
                <a:sym typeface="Wingdings" pitchFamily="2" charset="2"/>
              </a:rPr>
              <a:t>tapi</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masih</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dikatakan</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relatif</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cepat</a:t>
            </a:r>
            <a:r>
              <a:rPr lang="en-US" altLang="en-US" sz="2000" dirty="0" smtClean="0">
                <a:latin typeface="Rockwell" pitchFamily="18" charset="0"/>
                <a:sym typeface="Wingdings" pitchFamily="2" charset="2"/>
              </a:rPr>
              <a:t>. </a:t>
            </a:r>
          </a:p>
          <a:p>
            <a:pPr marL="990600" lvl="1" indent="-519113" eaLnBrk="1" hangingPunct="1">
              <a:lnSpc>
                <a:spcPct val="90000"/>
              </a:lnSpc>
            </a:pPr>
            <a:r>
              <a:rPr lang="en-US" altLang="en-US" sz="2000" dirty="0" err="1" smtClean="0">
                <a:latin typeface="Rockwell" pitchFamily="18" charset="0"/>
                <a:sym typeface="Wingdings" pitchFamily="2" charset="2"/>
              </a:rPr>
              <a:t>Kelemahan</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metode</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ini</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adalah</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tidak</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terlihatnya</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karakteristik</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permukaan</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dari</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objek</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tersebut</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seperti</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warna</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kilauan</a:t>
            </a:r>
            <a:r>
              <a:rPr lang="en-US" altLang="en-US" sz="2000" dirty="0" smtClean="0">
                <a:latin typeface="Rockwell" pitchFamily="18" charset="0"/>
                <a:sym typeface="Wingdings" pitchFamily="2" charset="2"/>
              </a:rPr>
              <a:t> (shininess), </a:t>
            </a:r>
            <a:r>
              <a:rPr lang="en-US" altLang="en-US" sz="2000" dirty="0" err="1" smtClean="0">
                <a:latin typeface="Rockwell" pitchFamily="18" charset="0"/>
                <a:sym typeface="Wingdings" pitchFamily="2" charset="2"/>
              </a:rPr>
              <a:t>tekstur</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pencahayaan</a:t>
            </a:r>
            <a:r>
              <a:rPr lang="en-US" altLang="en-US" sz="2000" dirty="0" smtClean="0">
                <a:latin typeface="Rockwell" pitchFamily="18" charset="0"/>
                <a:sym typeface="Wingdings" pitchFamily="2" charset="2"/>
              </a:rPr>
              <a:t>, </a:t>
            </a:r>
            <a:r>
              <a:rPr lang="en-US" altLang="en-US" sz="2000" dirty="0" err="1" smtClean="0">
                <a:latin typeface="Rockwell" pitchFamily="18" charset="0"/>
                <a:sym typeface="Wingdings" pitchFamily="2" charset="2"/>
              </a:rPr>
              <a:t>dll</a:t>
            </a:r>
            <a:r>
              <a:rPr lang="en-US" altLang="en-US" sz="2000" dirty="0" smtClean="0">
                <a:latin typeface="Rockwell" pitchFamily="18" charset="0"/>
                <a:sym typeface="Wingdings" pitchFamily="2" charset="2"/>
              </a:rPr>
              <a:t>.</a:t>
            </a:r>
          </a:p>
        </p:txBody>
      </p:sp>
    </p:spTree>
  </p:cSld>
  <p:clrMapOvr>
    <a:masterClrMapping/>
  </p:clrMapOvr>
  <p:transition spd="slow">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574675" y="304800"/>
            <a:ext cx="8001000" cy="623888"/>
          </a:xfrm>
        </p:spPr>
        <p:txBody>
          <a:bodyPr>
            <a:normAutofit fontScale="90000"/>
          </a:bodyPr>
          <a:lstStyle/>
          <a:p>
            <a:pPr eaLnBrk="1" hangingPunct="1"/>
            <a:r>
              <a:rPr lang="en-US" altLang="en-US" smtClean="0">
                <a:solidFill>
                  <a:srgbClr val="9F7A70"/>
                </a:solidFill>
                <a:latin typeface="Rockwell" pitchFamily="18" charset="0"/>
              </a:rPr>
              <a:t>Rendering</a:t>
            </a:r>
          </a:p>
        </p:txBody>
      </p:sp>
      <p:sp>
        <p:nvSpPr>
          <p:cNvPr id="39938" name="Slide Number Placeholder 5"/>
          <p:cNvSpPr>
            <a:spLocks noGrp="1"/>
          </p:cNvSpPr>
          <p:nvPr>
            <p:ph type="sldNum" sz="quarter" idx="10"/>
          </p:nvPr>
        </p:nvSpPr>
        <p:spPr bwMode="auto">
          <a:noFill/>
          <a:ln>
            <a:miter lim="800000"/>
            <a:headEnd/>
            <a:tailEnd/>
          </a:ln>
        </p:spPr>
        <p:txBody>
          <a:bodyPr/>
          <a:lstStyle/>
          <a:p>
            <a:fld id="{13C401B7-5617-4744-A961-8B901F29FC82}" type="slidenum">
              <a:rPr lang="en-US" altLang="en-US"/>
              <a:pPr/>
              <a:t>7</a:t>
            </a:fld>
            <a:endParaRPr lang="en-US" altLang="en-US"/>
          </a:p>
        </p:txBody>
      </p:sp>
      <p:sp>
        <p:nvSpPr>
          <p:cNvPr id="39939" name="Rectangle 3"/>
          <p:cNvSpPr>
            <a:spLocks noGrp="1" noChangeArrowheads="1"/>
          </p:cNvSpPr>
          <p:nvPr>
            <p:ph sz="quarter" idx="1"/>
          </p:nvPr>
        </p:nvSpPr>
        <p:spPr>
          <a:xfrm>
            <a:off x="468313" y="1844675"/>
            <a:ext cx="8229600" cy="4464050"/>
          </a:xfrm>
        </p:spPr>
        <p:txBody>
          <a:bodyPr/>
          <a:lstStyle/>
          <a:p>
            <a:pPr marL="609600" indent="-609600" eaLnBrk="1" hangingPunct="1">
              <a:buFont typeface="Wingdings" pitchFamily="2" charset="2"/>
              <a:buNone/>
            </a:pPr>
            <a:r>
              <a:rPr lang="en-US" altLang="en-US" sz="2600" b="1" i="1" dirty="0" smtClean="0">
                <a:solidFill>
                  <a:srgbClr val="FF3300"/>
                </a:solidFill>
                <a:latin typeface="Rockwell" pitchFamily="18" charset="0"/>
                <a:sym typeface="Wingdings" pitchFamily="2" charset="2"/>
              </a:rPr>
              <a:t>Shaded Rendering</a:t>
            </a:r>
          </a:p>
          <a:p>
            <a:pPr marL="609600" indent="-609600" eaLnBrk="1" hangingPunct="1"/>
            <a:r>
              <a:rPr lang="en-US" altLang="en-US" sz="2600" dirty="0" err="1" smtClean="0">
                <a:latin typeface="Rockwell" pitchFamily="18" charset="0"/>
                <a:sym typeface="Wingdings" pitchFamily="2" charset="2"/>
              </a:rPr>
              <a:t>Pada</a:t>
            </a:r>
            <a:r>
              <a:rPr lang="en-US" altLang="en-US" sz="2600" dirty="0" smtClean="0">
                <a:latin typeface="Rockwell" pitchFamily="18" charset="0"/>
                <a:sym typeface="Wingdings" pitchFamily="2" charset="2"/>
              </a:rPr>
              <a:t> </a:t>
            </a:r>
            <a:r>
              <a:rPr lang="en-US" altLang="en-US" sz="2600" dirty="0" err="1" smtClean="0">
                <a:latin typeface="Rockwell" pitchFamily="18" charset="0"/>
                <a:sym typeface="Wingdings" pitchFamily="2" charset="2"/>
              </a:rPr>
              <a:t>metode</a:t>
            </a:r>
            <a:r>
              <a:rPr lang="en-US" altLang="en-US" sz="2600" dirty="0" smtClean="0">
                <a:latin typeface="Rockwell" pitchFamily="18" charset="0"/>
                <a:sym typeface="Wingdings" pitchFamily="2" charset="2"/>
              </a:rPr>
              <a:t> </a:t>
            </a:r>
            <a:r>
              <a:rPr lang="en-US" altLang="en-US" sz="2600" dirty="0" err="1" smtClean="0">
                <a:latin typeface="Rockwell" pitchFamily="18" charset="0"/>
                <a:sym typeface="Wingdings" pitchFamily="2" charset="2"/>
              </a:rPr>
              <a:t>ini</a:t>
            </a:r>
            <a:r>
              <a:rPr lang="en-US" altLang="en-US" sz="2600" dirty="0" smtClean="0">
                <a:latin typeface="Rockwell" pitchFamily="18" charset="0"/>
                <a:sym typeface="Wingdings" pitchFamily="2" charset="2"/>
              </a:rPr>
              <a:t>, </a:t>
            </a:r>
            <a:r>
              <a:rPr lang="en-US" altLang="en-US" sz="2600" dirty="0" err="1" smtClean="0">
                <a:latin typeface="Rockwell" pitchFamily="18" charset="0"/>
                <a:sym typeface="Wingdings" pitchFamily="2" charset="2"/>
              </a:rPr>
              <a:t>komputer</a:t>
            </a:r>
            <a:r>
              <a:rPr lang="en-US" altLang="en-US" sz="2600" dirty="0" smtClean="0">
                <a:latin typeface="Rockwell" pitchFamily="18" charset="0"/>
                <a:sym typeface="Wingdings" pitchFamily="2" charset="2"/>
              </a:rPr>
              <a:t> </a:t>
            </a:r>
            <a:r>
              <a:rPr lang="en-US" altLang="en-US" sz="2600" dirty="0" err="1" smtClean="0">
                <a:latin typeface="Rockwell" pitchFamily="18" charset="0"/>
                <a:sym typeface="Wingdings" pitchFamily="2" charset="2"/>
              </a:rPr>
              <a:t>diharuskan</a:t>
            </a:r>
            <a:r>
              <a:rPr lang="en-US" altLang="en-US" sz="2600" dirty="0" smtClean="0">
                <a:latin typeface="Rockwell" pitchFamily="18" charset="0"/>
                <a:sym typeface="Wingdings" pitchFamily="2" charset="2"/>
              </a:rPr>
              <a:t> </a:t>
            </a:r>
            <a:r>
              <a:rPr lang="en-US" altLang="en-US" sz="2600" dirty="0" err="1" smtClean="0">
                <a:latin typeface="Rockwell" pitchFamily="18" charset="0"/>
                <a:sym typeface="Wingdings" pitchFamily="2" charset="2"/>
              </a:rPr>
              <a:t>untuk</a:t>
            </a:r>
            <a:r>
              <a:rPr lang="en-US" altLang="en-US" sz="2600" dirty="0" smtClean="0">
                <a:latin typeface="Rockwell" pitchFamily="18" charset="0"/>
                <a:sym typeface="Wingdings" pitchFamily="2" charset="2"/>
              </a:rPr>
              <a:t> </a:t>
            </a:r>
            <a:r>
              <a:rPr lang="en-US" altLang="en-US" sz="2600" dirty="0" err="1" smtClean="0">
                <a:latin typeface="Rockwell" pitchFamily="18" charset="0"/>
                <a:sym typeface="Wingdings" pitchFamily="2" charset="2"/>
              </a:rPr>
              <a:t>melakukan</a:t>
            </a:r>
            <a:r>
              <a:rPr lang="en-US" altLang="en-US" sz="2600" dirty="0" smtClean="0">
                <a:latin typeface="Rockwell" pitchFamily="18" charset="0"/>
                <a:sym typeface="Wingdings" pitchFamily="2" charset="2"/>
              </a:rPr>
              <a:t> </a:t>
            </a:r>
            <a:r>
              <a:rPr lang="en-US" altLang="en-US" sz="2600" dirty="0" err="1" smtClean="0">
                <a:latin typeface="Rockwell" pitchFamily="18" charset="0"/>
                <a:sym typeface="Wingdings" pitchFamily="2" charset="2"/>
              </a:rPr>
              <a:t>berbagai</a:t>
            </a:r>
            <a:r>
              <a:rPr lang="en-US" altLang="en-US" sz="2600" dirty="0" smtClean="0">
                <a:latin typeface="Rockwell" pitchFamily="18" charset="0"/>
                <a:sym typeface="Wingdings" pitchFamily="2" charset="2"/>
              </a:rPr>
              <a:t> </a:t>
            </a:r>
            <a:r>
              <a:rPr lang="en-US" altLang="en-US" sz="2600" dirty="0" err="1" smtClean="0">
                <a:latin typeface="Rockwell" pitchFamily="18" charset="0"/>
                <a:sym typeface="Wingdings" pitchFamily="2" charset="2"/>
              </a:rPr>
              <a:t>perhitungan</a:t>
            </a:r>
            <a:r>
              <a:rPr lang="en-US" altLang="en-US" sz="2600" dirty="0" smtClean="0">
                <a:latin typeface="Rockwell" pitchFamily="18" charset="0"/>
                <a:sym typeface="Wingdings" pitchFamily="2" charset="2"/>
              </a:rPr>
              <a:t> </a:t>
            </a:r>
            <a:r>
              <a:rPr lang="en-US" altLang="en-US" sz="2600" dirty="0" err="1" smtClean="0">
                <a:latin typeface="Rockwell" pitchFamily="18" charset="0"/>
                <a:sym typeface="Wingdings" pitchFamily="2" charset="2"/>
              </a:rPr>
              <a:t>baik</a:t>
            </a:r>
            <a:r>
              <a:rPr lang="en-US" altLang="en-US" sz="2600" dirty="0" smtClean="0">
                <a:latin typeface="Rockwell" pitchFamily="18" charset="0"/>
                <a:sym typeface="Wingdings" pitchFamily="2" charset="2"/>
              </a:rPr>
              <a:t> </a:t>
            </a:r>
            <a:r>
              <a:rPr lang="en-US" altLang="en-US" sz="2600" dirty="0" err="1" smtClean="0">
                <a:latin typeface="Rockwell" pitchFamily="18" charset="0"/>
                <a:sym typeface="Wingdings" pitchFamily="2" charset="2"/>
              </a:rPr>
              <a:t>pencahayaan</a:t>
            </a:r>
            <a:r>
              <a:rPr lang="en-US" altLang="en-US" sz="2600" dirty="0" smtClean="0">
                <a:latin typeface="Rockwell" pitchFamily="18" charset="0"/>
                <a:sym typeface="Wingdings" pitchFamily="2" charset="2"/>
              </a:rPr>
              <a:t>, </a:t>
            </a:r>
            <a:r>
              <a:rPr lang="en-US" altLang="en-US" sz="2600" dirty="0" err="1" smtClean="0">
                <a:latin typeface="Rockwell" pitchFamily="18" charset="0"/>
                <a:sym typeface="Wingdings" pitchFamily="2" charset="2"/>
              </a:rPr>
              <a:t>karakteristik</a:t>
            </a:r>
            <a:r>
              <a:rPr lang="en-US" altLang="en-US" sz="2600" dirty="0" smtClean="0">
                <a:latin typeface="Rockwell" pitchFamily="18" charset="0"/>
                <a:sym typeface="Wingdings" pitchFamily="2" charset="2"/>
              </a:rPr>
              <a:t> </a:t>
            </a:r>
            <a:r>
              <a:rPr lang="en-US" altLang="en-US" sz="2600" dirty="0" err="1" smtClean="0">
                <a:latin typeface="Rockwell" pitchFamily="18" charset="0"/>
                <a:sym typeface="Wingdings" pitchFamily="2" charset="2"/>
              </a:rPr>
              <a:t>permukaan</a:t>
            </a:r>
            <a:r>
              <a:rPr lang="en-US" altLang="en-US" sz="2600" dirty="0" smtClean="0">
                <a:latin typeface="Rockwell" pitchFamily="18" charset="0"/>
                <a:sym typeface="Wingdings" pitchFamily="2" charset="2"/>
              </a:rPr>
              <a:t>, shadow casting, </a:t>
            </a:r>
            <a:r>
              <a:rPr lang="en-US" altLang="en-US" sz="2600" dirty="0" err="1" smtClean="0">
                <a:latin typeface="Rockwell" pitchFamily="18" charset="0"/>
                <a:sym typeface="Wingdings" pitchFamily="2" charset="2"/>
              </a:rPr>
              <a:t>dll</a:t>
            </a:r>
            <a:r>
              <a:rPr lang="en-US" altLang="en-US" sz="2600" dirty="0" smtClean="0">
                <a:latin typeface="Rockwell" pitchFamily="18" charset="0"/>
                <a:sym typeface="Wingdings" pitchFamily="2" charset="2"/>
              </a:rPr>
              <a:t>. </a:t>
            </a:r>
          </a:p>
          <a:p>
            <a:pPr marL="609600" indent="-609600" eaLnBrk="1" hangingPunct="1"/>
            <a:r>
              <a:rPr lang="en-US" altLang="en-US" sz="2600" dirty="0" err="1" smtClean="0">
                <a:latin typeface="Rockwell" pitchFamily="18" charset="0"/>
                <a:sym typeface="Wingdings" pitchFamily="2" charset="2"/>
              </a:rPr>
              <a:t>Metode</a:t>
            </a:r>
            <a:r>
              <a:rPr lang="en-US" altLang="en-US" sz="2600" dirty="0" smtClean="0">
                <a:latin typeface="Rockwell" pitchFamily="18" charset="0"/>
                <a:sym typeface="Wingdings" pitchFamily="2" charset="2"/>
              </a:rPr>
              <a:t> </a:t>
            </a:r>
            <a:r>
              <a:rPr lang="en-US" altLang="en-US" sz="2600" dirty="0" err="1" smtClean="0">
                <a:latin typeface="Rockwell" pitchFamily="18" charset="0"/>
                <a:sym typeface="Wingdings" pitchFamily="2" charset="2"/>
              </a:rPr>
              <a:t>ini</a:t>
            </a:r>
            <a:r>
              <a:rPr lang="en-US" altLang="en-US" sz="2600" dirty="0" smtClean="0">
                <a:latin typeface="Rockwell" pitchFamily="18" charset="0"/>
                <a:sym typeface="Wingdings" pitchFamily="2" charset="2"/>
              </a:rPr>
              <a:t> </a:t>
            </a:r>
            <a:r>
              <a:rPr lang="en-US" altLang="en-US" sz="2600" dirty="0" err="1" smtClean="0">
                <a:latin typeface="Rockwell" pitchFamily="18" charset="0"/>
                <a:sym typeface="Wingdings" pitchFamily="2" charset="2"/>
              </a:rPr>
              <a:t>menghasilkan</a:t>
            </a:r>
            <a:r>
              <a:rPr lang="en-US" altLang="en-US" sz="2600" dirty="0" smtClean="0">
                <a:latin typeface="Rockwell" pitchFamily="18" charset="0"/>
                <a:sym typeface="Wingdings" pitchFamily="2" charset="2"/>
              </a:rPr>
              <a:t> </a:t>
            </a:r>
            <a:r>
              <a:rPr lang="en-US" altLang="en-US" sz="2600" dirty="0" err="1" smtClean="0">
                <a:latin typeface="Rockwell" pitchFamily="18" charset="0"/>
                <a:sym typeface="Wingdings" pitchFamily="2" charset="2"/>
              </a:rPr>
              <a:t>citra</a:t>
            </a:r>
            <a:r>
              <a:rPr lang="en-US" altLang="en-US" sz="2600" dirty="0" smtClean="0">
                <a:latin typeface="Rockwell" pitchFamily="18" charset="0"/>
                <a:sym typeface="Wingdings" pitchFamily="2" charset="2"/>
              </a:rPr>
              <a:t> yang </a:t>
            </a:r>
            <a:r>
              <a:rPr lang="en-US" altLang="en-US" sz="2600" dirty="0" err="1" smtClean="0">
                <a:latin typeface="Rockwell" pitchFamily="18" charset="0"/>
                <a:sym typeface="Wingdings" pitchFamily="2" charset="2"/>
              </a:rPr>
              <a:t>sangat</a:t>
            </a:r>
            <a:r>
              <a:rPr lang="en-US" altLang="en-US" sz="2600" dirty="0" smtClean="0">
                <a:latin typeface="Rockwell" pitchFamily="18" charset="0"/>
                <a:sym typeface="Wingdings" pitchFamily="2" charset="2"/>
              </a:rPr>
              <a:t> </a:t>
            </a:r>
            <a:r>
              <a:rPr lang="en-US" altLang="en-US" sz="2600" dirty="0" err="1" smtClean="0">
                <a:latin typeface="Rockwell" pitchFamily="18" charset="0"/>
                <a:sym typeface="Wingdings" pitchFamily="2" charset="2"/>
              </a:rPr>
              <a:t>realistik</a:t>
            </a:r>
            <a:r>
              <a:rPr lang="en-US" altLang="en-US" sz="2600" dirty="0" smtClean="0">
                <a:latin typeface="Rockwell" pitchFamily="18" charset="0"/>
                <a:sym typeface="Wingdings" pitchFamily="2" charset="2"/>
              </a:rPr>
              <a:t>, </a:t>
            </a:r>
            <a:r>
              <a:rPr lang="en-US" altLang="en-US" sz="2600" dirty="0" err="1" smtClean="0">
                <a:latin typeface="Rockwell" pitchFamily="18" charset="0"/>
                <a:sym typeface="Wingdings" pitchFamily="2" charset="2"/>
              </a:rPr>
              <a:t>tetapi</a:t>
            </a:r>
            <a:r>
              <a:rPr lang="en-US" altLang="en-US" sz="2600" dirty="0" smtClean="0">
                <a:latin typeface="Rockwell" pitchFamily="18" charset="0"/>
                <a:sym typeface="Wingdings" pitchFamily="2" charset="2"/>
              </a:rPr>
              <a:t> </a:t>
            </a:r>
            <a:r>
              <a:rPr lang="en-US" altLang="en-US" sz="2600" dirty="0" err="1" smtClean="0">
                <a:latin typeface="Rockwell" pitchFamily="18" charset="0"/>
                <a:sym typeface="Wingdings" pitchFamily="2" charset="2"/>
              </a:rPr>
              <a:t>kelemahannya</a:t>
            </a:r>
            <a:r>
              <a:rPr lang="en-US" altLang="en-US" sz="2600" dirty="0" smtClean="0">
                <a:latin typeface="Rockwell" pitchFamily="18" charset="0"/>
                <a:sym typeface="Wingdings" pitchFamily="2" charset="2"/>
              </a:rPr>
              <a:t> </a:t>
            </a:r>
            <a:r>
              <a:rPr lang="en-US" altLang="en-US" sz="2600" dirty="0" err="1" smtClean="0">
                <a:latin typeface="Rockwell" pitchFamily="18" charset="0"/>
                <a:sym typeface="Wingdings" pitchFamily="2" charset="2"/>
              </a:rPr>
              <a:t>adalah</a:t>
            </a:r>
            <a:r>
              <a:rPr lang="en-US" altLang="en-US" sz="2600" dirty="0" smtClean="0">
                <a:latin typeface="Rockwell" pitchFamily="18" charset="0"/>
                <a:sym typeface="Wingdings" pitchFamily="2" charset="2"/>
              </a:rPr>
              <a:t> lama </a:t>
            </a:r>
            <a:r>
              <a:rPr lang="en-US" altLang="en-US" sz="2600" dirty="0" err="1" smtClean="0">
                <a:latin typeface="Rockwell" pitchFamily="18" charset="0"/>
                <a:sym typeface="Wingdings" pitchFamily="2" charset="2"/>
              </a:rPr>
              <a:t>waktu</a:t>
            </a:r>
            <a:r>
              <a:rPr lang="en-US" altLang="en-US" sz="2600" dirty="0" smtClean="0">
                <a:latin typeface="Rockwell" pitchFamily="18" charset="0"/>
                <a:sym typeface="Wingdings" pitchFamily="2" charset="2"/>
              </a:rPr>
              <a:t> rendering yang </a:t>
            </a:r>
            <a:r>
              <a:rPr lang="en-US" altLang="en-US" sz="2600" dirty="0" err="1" smtClean="0">
                <a:latin typeface="Rockwell" pitchFamily="18" charset="0"/>
                <a:sym typeface="Wingdings" pitchFamily="2" charset="2"/>
              </a:rPr>
              <a:t>dibutuhkan</a:t>
            </a:r>
            <a:r>
              <a:rPr lang="en-US" altLang="en-US" sz="2600" dirty="0" smtClean="0">
                <a:latin typeface="Rockwell" pitchFamily="18" charset="0"/>
                <a:sym typeface="Wingdings" pitchFamily="2" charset="2"/>
              </a:rPr>
              <a:t>.</a:t>
            </a:r>
          </a:p>
        </p:txBody>
      </p:sp>
    </p:spTree>
  </p:cSld>
  <p:clrMapOvr>
    <a:masterClrMapping/>
  </p:clrMapOvr>
  <p:transition spd="slow">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mtClean="0">
              <a:solidFill>
                <a:srgbClr val="9F7A70"/>
              </a:solidFill>
            </a:endParaRPr>
          </a:p>
        </p:txBody>
      </p:sp>
      <p:pic>
        <p:nvPicPr>
          <p:cNvPr id="40962" name="Content Placeholder 6" descr="toyota_wireframe_rendering2.jpg"/>
          <p:cNvPicPr>
            <a:picLocks noGrp="1" noChangeAspect="1"/>
          </p:cNvPicPr>
          <p:nvPr>
            <p:ph sz="quarter" idx="1"/>
          </p:nvPr>
        </p:nvPicPr>
        <p:blipFill>
          <a:blip r:embed="rId2"/>
          <a:srcRect/>
          <a:stretch>
            <a:fillRect/>
          </a:stretch>
        </p:blipFill>
        <p:spPr>
          <a:xfrm>
            <a:off x="214313" y="571500"/>
            <a:ext cx="3643312" cy="2432050"/>
          </a:xfrm>
        </p:spPr>
      </p:pic>
      <p:sp>
        <p:nvSpPr>
          <p:cNvPr id="40963" name="Slide Number Placeholder 5"/>
          <p:cNvSpPr>
            <a:spLocks noGrp="1"/>
          </p:cNvSpPr>
          <p:nvPr>
            <p:ph type="sldNum" sz="quarter" idx="10"/>
          </p:nvPr>
        </p:nvSpPr>
        <p:spPr bwMode="auto">
          <a:noFill/>
          <a:ln>
            <a:miter lim="800000"/>
            <a:headEnd/>
            <a:tailEnd/>
          </a:ln>
        </p:spPr>
        <p:txBody>
          <a:bodyPr/>
          <a:lstStyle/>
          <a:p>
            <a:fld id="{E628FC7D-9EB6-4254-A5D4-0B4AAEA1F82A}" type="slidenum">
              <a:rPr lang="en-US" altLang="en-US"/>
              <a:pPr/>
              <a:t>8</a:t>
            </a:fld>
            <a:endParaRPr lang="en-US" altLang="en-US"/>
          </a:p>
        </p:txBody>
      </p:sp>
      <p:pic>
        <p:nvPicPr>
          <p:cNvPr id="40964" name="Picture 8" descr="render_01.jpg"/>
          <p:cNvPicPr>
            <a:picLocks noChangeAspect="1"/>
          </p:cNvPicPr>
          <p:nvPr/>
        </p:nvPicPr>
        <p:blipFill>
          <a:blip r:embed="rId3"/>
          <a:srcRect/>
          <a:stretch>
            <a:fillRect/>
          </a:stretch>
        </p:blipFill>
        <p:spPr bwMode="auto">
          <a:xfrm>
            <a:off x="571500" y="3500438"/>
            <a:ext cx="2827338" cy="2397125"/>
          </a:xfrm>
          <a:prstGeom prst="rect">
            <a:avLst/>
          </a:prstGeom>
          <a:noFill/>
          <a:ln w="9525">
            <a:noFill/>
            <a:miter lim="800000"/>
            <a:headEnd/>
            <a:tailEnd/>
          </a:ln>
        </p:spPr>
      </p:pic>
      <p:pic>
        <p:nvPicPr>
          <p:cNvPr id="40965" name="Picture 9" descr="Hidden Line.jpg"/>
          <p:cNvPicPr>
            <a:picLocks noChangeAspect="1"/>
          </p:cNvPicPr>
          <p:nvPr/>
        </p:nvPicPr>
        <p:blipFill>
          <a:blip r:embed="rId4"/>
          <a:srcRect/>
          <a:stretch>
            <a:fillRect/>
          </a:stretch>
        </p:blipFill>
        <p:spPr bwMode="auto">
          <a:xfrm>
            <a:off x="4000500" y="1643063"/>
            <a:ext cx="4741863" cy="3643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altLang="en-US" smtClean="0">
                <a:solidFill>
                  <a:srgbClr val="0000FF"/>
                </a:solidFill>
                <a:latin typeface="Rockwell" pitchFamily="18" charset="0"/>
              </a:rPr>
              <a:t>Rendering</a:t>
            </a:r>
          </a:p>
        </p:txBody>
      </p:sp>
      <p:sp>
        <p:nvSpPr>
          <p:cNvPr id="41986" name="Slide Number Placeholder 3"/>
          <p:cNvSpPr>
            <a:spLocks noGrp="1"/>
          </p:cNvSpPr>
          <p:nvPr>
            <p:ph type="sldNum" sz="quarter" idx="10"/>
          </p:nvPr>
        </p:nvSpPr>
        <p:spPr bwMode="auto">
          <a:noFill/>
          <a:ln>
            <a:miter lim="800000"/>
            <a:headEnd/>
            <a:tailEnd/>
          </a:ln>
        </p:spPr>
        <p:txBody>
          <a:bodyPr/>
          <a:lstStyle/>
          <a:p>
            <a:fld id="{DF4599CD-6040-4B99-B7AE-83557D6494E5}" type="slidenum">
              <a:rPr lang="en-US" altLang="en-US"/>
              <a:pPr/>
              <a:t>9</a:t>
            </a:fld>
            <a:endParaRPr lang="en-US" altLang="en-US"/>
          </a:p>
        </p:txBody>
      </p:sp>
      <p:sp>
        <p:nvSpPr>
          <p:cNvPr id="41987" name="Rectangle 3"/>
          <p:cNvSpPr>
            <a:spLocks noGrp="1" noChangeArrowheads="1"/>
          </p:cNvSpPr>
          <p:nvPr>
            <p:ph sz="quarter" idx="1"/>
          </p:nvPr>
        </p:nvSpPr>
        <p:spPr>
          <a:xfrm>
            <a:off x="457200" y="1981200"/>
            <a:ext cx="8229600" cy="4471988"/>
          </a:xfrm>
        </p:spPr>
        <p:txBody>
          <a:bodyPr/>
          <a:lstStyle/>
          <a:p>
            <a:pPr eaLnBrk="1" hangingPunct="1">
              <a:lnSpc>
                <a:spcPct val="80000"/>
              </a:lnSpc>
            </a:pPr>
            <a:endParaRPr lang="en-US" altLang="en-US" sz="2100" smtClean="0">
              <a:latin typeface="Rockwell" pitchFamily="18" charset="0"/>
            </a:endParaRPr>
          </a:p>
          <a:p>
            <a:pPr eaLnBrk="1" hangingPunct="1">
              <a:lnSpc>
                <a:spcPct val="80000"/>
              </a:lnSpc>
            </a:pPr>
            <a:endParaRPr lang="en-US" altLang="en-US" sz="2100" smtClean="0">
              <a:latin typeface="Rockwell" pitchFamily="18" charset="0"/>
            </a:endParaRPr>
          </a:p>
          <a:p>
            <a:pPr eaLnBrk="1" hangingPunct="1">
              <a:lnSpc>
                <a:spcPct val="80000"/>
              </a:lnSpc>
            </a:pPr>
            <a:endParaRPr lang="en-US" altLang="en-US" sz="2100" smtClean="0">
              <a:latin typeface="Rockwell" pitchFamily="18" charset="0"/>
            </a:endParaRPr>
          </a:p>
          <a:p>
            <a:pPr eaLnBrk="1" hangingPunct="1">
              <a:lnSpc>
                <a:spcPct val="80000"/>
              </a:lnSpc>
            </a:pPr>
            <a:endParaRPr lang="en-US" altLang="en-US" sz="2100" smtClean="0">
              <a:latin typeface="Rockwell" pitchFamily="18" charset="0"/>
            </a:endParaRPr>
          </a:p>
          <a:p>
            <a:pPr eaLnBrk="1" hangingPunct="1">
              <a:lnSpc>
                <a:spcPct val="80000"/>
              </a:lnSpc>
            </a:pPr>
            <a:endParaRPr lang="en-US" altLang="en-US" sz="2100" smtClean="0">
              <a:latin typeface="Rockwell" pitchFamily="18" charset="0"/>
            </a:endParaRPr>
          </a:p>
          <a:p>
            <a:pPr eaLnBrk="1" hangingPunct="1">
              <a:lnSpc>
                <a:spcPct val="80000"/>
              </a:lnSpc>
            </a:pPr>
            <a:r>
              <a:rPr lang="en-US" altLang="en-US" sz="2100" smtClean="0">
                <a:latin typeface="Rockwell" pitchFamily="18" charset="0"/>
              </a:rPr>
              <a:t>Secara umum, proses untuk menghasilkan </a:t>
            </a:r>
            <a:r>
              <a:rPr lang="en-US" altLang="en-US" sz="2100" i="1" smtClean="0">
                <a:latin typeface="Rockwell" pitchFamily="18" charset="0"/>
              </a:rPr>
              <a:t>rendering</a:t>
            </a:r>
            <a:r>
              <a:rPr lang="en-US" altLang="en-US" sz="2100" smtClean="0">
                <a:latin typeface="Rockwell" pitchFamily="18" charset="0"/>
              </a:rPr>
              <a:t> dua dimensi dari objek-objek 3D melibatkan 5 komponen utama :</a:t>
            </a:r>
          </a:p>
          <a:p>
            <a:pPr lvl="1" eaLnBrk="1" hangingPunct="1">
              <a:lnSpc>
                <a:spcPct val="80000"/>
              </a:lnSpc>
            </a:pPr>
            <a:r>
              <a:rPr lang="en-US" altLang="en-US" sz="2000" smtClean="0">
                <a:latin typeface="Rockwell" pitchFamily="18" charset="0"/>
              </a:rPr>
              <a:t>Geometri</a:t>
            </a:r>
          </a:p>
          <a:p>
            <a:pPr lvl="1" eaLnBrk="1" hangingPunct="1">
              <a:lnSpc>
                <a:spcPct val="80000"/>
              </a:lnSpc>
            </a:pPr>
            <a:r>
              <a:rPr lang="en-US" altLang="en-US" sz="2000" smtClean="0">
                <a:latin typeface="Rockwell" pitchFamily="18" charset="0"/>
              </a:rPr>
              <a:t>Kamera</a:t>
            </a:r>
          </a:p>
          <a:p>
            <a:pPr lvl="1" eaLnBrk="1" hangingPunct="1">
              <a:lnSpc>
                <a:spcPct val="80000"/>
              </a:lnSpc>
            </a:pPr>
            <a:r>
              <a:rPr lang="en-US" altLang="en-US" sz="2000" smtClean="0">
                <a:latin typeface="Rockwell" pitchFamily="18" charset="0"/>
              </a:rPr>
              <a:t>Cahaya</a:t>
            </a:r>
          </a:p>
          <a:p>
            <a:pPr lvl="1" eaLnBrk="1" hangingPunct="1">
              <a:lnSpc>
                <a:spcPct val="80000"/>
              </a:lnSpc>
            </a:pPr>
            <a:r>
              <a:rPr lang="en-US" altLang="en-US" sz="2000" smtClean="0">
                <a:latin typeface="Rockwell" pitchFamily="18" charset="0"/>
              </a:rPr>
              <a:t>Karakteristik Permukaan</a:t>
            </a:r>
          </a:p>
          <a:p>
            <a:pPr lvl="1" eaLnBrk="1" hangingPunct="1">
              <a:lnSpc>
                <a:spcPct val="80000"/>
              </a:lnSpc>
            </a:pPr>
            <a:r>
              <a:rPr lang="en-US" altLang="en-US" sz="2000" smtClean="0">
                <a:latin typeface="Rockwell" pitchFamily="18" charset="0"/>
              </a:rPr>
              <a:t>Algoritma Rendering</a:t>
            </a:r>
          </a:p>
          <a:p>
            <a:pPr eaLnBrk="1" hangingPunct="1">
              <a:lnSpc>
                <a:spcPct val="80000"/>
              </a:lnSpc>
            </a:pPr>
            <a:endParaRPr lang="en-US" altLang="en-US" sz="2100" smtClean="0">
              <a:latin typeface="Rockwell" pitchFamily="18" charset="0"/>
            </a:endParaRPr>
          </a:p>
        </p:txBody>
      </p:sp>
      <p:grpSp>
        <p:nvGrpSpPr>
          <p:cNvPr id="2" name="Group 4"/>
          <p:cNvGrpSpPr>
            <a:grpSpLocks/>
          </p:cNvGrpSpPr>
          <p:nvPr/>
        </p:nvGrpSpPr>
        <p:grpSpPr bwMode="auto">
          <a:xfrm>
            <a:off x="684213" y="2133600"/>
            <a:ext cx="7850187" cy="1511300"/>
            <a:chOff x="2016" y="8100"/>
            <a:chExt cx="7935" cy="1725"/>
          </a:xfrm>
        </p:grpSpPr>
        <p:sp>
          <p:nvSpPr>
            <p:cNvPr id="41989" name="Text Box 5"/>
            <p:cNvSpPr txBox="1">
              <a:spLocks noChangeArrowheads="1"/>
            </p:cNvSpPr>
            <p:nvPr/>
          </p:nvSpPr>
          <p:spPr bwMode="auto">
            <a:xfrm>
              <a:off x="2016" y="8280"/>
              <a:ext cx="1260" cy="360"/>
            </a:xfrm>
            <a:prstGeom prst="rect">
              <a:avLst/>
            </a:prstGeom>
            <a:solidFill>
              <a:srgbClr val="FFFFFF"/>
            </a:solidFill>
            <a:ln w="9525">
              <a:solidFill>
                <a:srgbClr val="000000"/>
              </a:solidFill>
              <a:miter lim="800000"/>
              <a:headEnd/>
              <a:tailEnd/>
            </a:ln>
          </p:spPr>
          <p:txBody>
            <a:bodyPr/>
            <a:lstStyle/>
            <a:p>
              <a:pPr algn="ctr"/>
              <a:r>
                <a:rPr lang="en-US" altLang="en-US" sz="1600" b="1">
                  <a:latin typeface="Arial" charset="0"/>
                </a:rPr>
                <a:t>Geometri</a:t>
              </a:r>
              <a:endParaRPr lang="en-US" altLang="en-US" sz="1600">
                <a:latin typeface="Arial" charset="0"/>
              </a:endParaRPr>
            </a:p>
          </p:txBody>
        </p:sp>
        <p:sp>
          <p:nvSpPr>
            <p:cNvPr id="41990" name="Text Box 6"/>
            <p:cNvSpPr txBox="1">
              <a:spLocks noChangeArrowheads="1"/>
            </p:cNvSpPr>
            <p:nvPr/>
          </p:nvSpPr>
          <p:spPr bwMode="auto">
            <a:xfrm>
              <a:off x="3156" y="8130"/>
              <a:ext cx="540" cy="660"/>
            </a:xfrm>
            <a:prstGeom prst="rect">
              <a:avLst/>
            </a:prstGeom>
            <a:noFill/>
            <a:ln w="9525">
              <a:noFill/>
              <a:miter lim="800000"/>
              <a:headEnd/>
              <a:tailEnd/>
            </a:ln>
          </p:spPr>
          <p:txBody>
            <a:bodyPr/>
            <a:lstStyle/>
            <a:p>
              <a:pPr algn="ctr"/>
              <a:r>
                <a:rPr lang="en-US" altLang="en-US" sz="2200" b="1">
                  <a:latin typeface="Arial" charset="0"/>
                </a:rPr>
                <a:t>+</a:t>
              </a:r>
              <a:endParaRPr lang="en-US" altLang="en-US" sz="1400">
                <a:latin typeface="Arial" charset="0"/>
              </a:endParaRPr>
            </a:p>
          </p:txBody>
        </p:sp>
        <p:sp>
          <p:nvSpPr>
            <p:cNvPr id="41991" name="Text Box 7"/>
            <p:cNvSpPr txBox="1">
              <a:spLocks noChangeArrowheads="1"/>
            </p:cNvSpPr>
            <p:nvPr/>
          </p:nvSpPr>
          <p:spPr bwMode="auto">
            <a:xfrm>
              <a:off x="3576" y="8280"/>
              <a:ext cx="1140" cy="360"/>
            </a:xfrm>
            <a:prstGeom prst="rect">
              <a:avLst/>
            </a:prstGeom>
            <a:solidFill>
              <a:srgbClr val="FFFFFF"/>
            </a:solidFill>
            <a:ln w="9525">
              <a:solidFill>
                <a:srgbClr val="000000"/>
              </a:solidFill>
              <a:miter lim="800000"/>
              <a:headEnd/>
              <a:tailEnd/>
            </a:ln>
          </p:spPr>
          <p:txBody>
            <a:bodyPr/>
            <a:lstStyle/>
            <a:p>
              <a:pPr algn="ctr"/>
              <a:r>
                <a:rPr lang="en-US" altLang="en-US" sz="1600" b="1">
                  <a:latin typeface="Arial" charset="0"/>
                </a:rPr>
                <a:t>Kamera</a:t>
              </a:r>
              <a:endParaRPr lang="en-US" altLang="en-US" sz="1600">
                <a:latin typeface="Arial" charset="0"/>
              </a:endParaRPr>
            </a:p>
          </p:txBody>
        </p:sp>
        <p:sp>
          <p:nvSpPr>
            <p:cNvPr id="41992" name="Text Box 8"/>
            <p:cNvSpPr txBox="1">
              <a:spLocks noChangeArrowheads="1"/>
            </p:cNvSpPr>
            <p:nvPr/>
          </p:nvSpPr>
          <p:spPr bwMode="auto">
            <a:xfrm>
              <a:off x="5031" y="8280"/>
              <a:ext cx="1260" cy="360"/>
            </a:xfrm>
            <a:prstGeom prst="rect">
              <a:avLst/>
            </a:prstGeom>
            <a:solidFill>
              <a:srgbClr val="FFFFFF"/>
            </a:solidFill>
            <a:ln w="9525">
              <a:solidFill>
                <a:srgbClr val="000000"/>
              </a:solidFill>
              <a:miter lim="800000"/>
              <a:headEnd/>
              <a:tailEnd/>
            </a:ln>
          </p:spPr>
          <p:txBody>
            <a:bodyPr/>
            <a:lstStyle/>
            <a:p>
              <a:pPr algn="ctr"/>
              <a:r>
                <a:rPr lang="en-US" altLang="en-US" sz="1600" b="1">
                  <a:latin typeface="Arial" charset="0"/>
                </a:rPr>
                <a:t>Cahaya</a:t>
              </a:r>
              <a:endParaRPr lang="en-US" altLang="en-US" sz="1600">
                <a:latin typeface="Arial" charset="0"/>
              </a:endParaRPr>
            </a:p>
          </p:txBody>
        </p:sp>
        <p:sp>
          <p:nvSpPr>
            <p:cNvPr id="41993" name="Text Box 9"/>
            <p:cNvSpPr txBox="1">
              <a:spLocks noChangeArrowheads="1"/>
            </p:cNvSpPr>
            <p:nvPr/>
          </p:nvSpPr>
          <p:spPr bwMode="auto">
            <a:xfrm>
              <a:off x="4596" y="8130"/>
              <a:ext cx="540" cy="660"/>
            </a:xfrm>
            <a:prstGeom prst="rect">
              <a:avLst/>
            </a:prstGeom>
            <a:noFill/>
            <a:ln w="9525">
              <a:noFill/>
              <a:miter lim="800000"/>
              <a:headEnd/>
              <a:tailEnd/>
            </a:ln>
          </p:spPr>
          <p:txBody>
            <a:bodyPr/>
            <a:lstStyle/>
            <a:p>
              <a:pPr algn="ctr"/>
              <a:r>
                <a:rPr lang="en-US" altLang="en-US" sz="2200" b="1">
                  <a:latin typeface="Arial" charset="0"/>
                </a:rPr>
                <a:t>+</a:t>
              </a:r>
              <a:endParaRPr lang="en-US" altLang="en-US" sz="1400">
                <a:latin typeface="Arial" charset="0"/>
              </a:endParaRPr>
            </a:p>
          </p:txBody>
        </p:sp>
        <p:sp>
          <p:nvSpPr>
            <p:cNvPr id="41994" name="Text Box 10"/>
            <p:cNvSpPr txBox="1">
              <a:spLocks noChangeArrowheads="1"/>
            </p:cNvSpPr>
            <p:nvPr/>
          </p:nvSpPr>
          <p:spPr bwMode="auto">
            <a:xfrm>
              <a:off x="8016" y="8145"/>
              <a:ext cx="540" cy="660"/>
            </a:xfrm>
            <a:prstGeom prst="rect">
              <a:avLst/>
            </a:prstGeom>
            <a:noFill/>
            <a:ln w="9525">
              <a:noFill/>
              <a:miter lim="800000"/>
              <a:headEnd/>
              <a:tailEnd/>
            </a:ln>
          </p:spPr>
          <p:txBody>
            <a:bodyPr/>
            <a:lstStyle/>
            <a:p>
              <a:pPr algn="ctr"/>
              <a:r>
                <a:rPr lang="en-US" altLang="en-US" sz="2200" b="1">
                  <a:latin typeface="Arial" charset="0"/>
                </a:rPr>
                <a:t>+</a:t>
              </a:r>
              <a:endParaRPr lang="en-US" altLang="en-US" sz="1400">
                <a:latin typeface="Arial" charset="0"/>
              </a:endParaRPr>
            </a:p>
          </p:txBody>
        </p:sp>
        <p:sp>
          <p:nvSpPr>
            <p:cNvPr id="41995" name="Text Box 11"/>
            <p:cNvSpPr txBox="1">
              <a:spLocks noChangeArrowheads="1"/>
            </p:cNvSpPr>
            <p:nvPr/>
          </p:nvSpPr>
          <p:spPr bwMode="auto">
            <a:xfrm>
              <a:off x="6171" y="8145"/>
              <a:ext cx="540" cy="660"/>
            </a:xfrm>
            <a:prstGeom prst="rect">
              <a:avLst/>
            </a:prstGeom>
            <a:noFill/>
            <a:ln w="9525">
              <a:noFill/>
              <a:miter lim="800000"/>
              <a:headEnd/>
              <a:tailEnd/>
            </a:ln>
          </p:spPr>
          <p:txBody>
            <a:bodyPr/>
            <a:lstStyle/>
            <a:p>
              <a:pPr algn="ctr"/>
              <a:r>
                <a:rPr lang="en-US" altLang="en-US" sz="2200" b="1">
                  <a:latin typeface="Arial" charset="0"/>
                </a:rPr>
                <a:t>+</a:t>
              </a:r>
              <a:endParaRPr lang="en-US" altLang="en-US" sz="1400">
                <a:latin typeface="Arial" charset="0"/>
              </a:endParaRPr>
            </a:p>
          </p:txBody>
        </p:sp>
        <p:sp>
          <p:nvSpPr>
            <p:cNvPr id="41996" name="Text Box 12"/>
            <p:cNvSpPr txBox="1">
              <a:spLocks noChangeArrowheads="1"/>
            </p:cNvSpPr>
            <p:nvPr/>
          </p:nvSpPr>
          <p:spPr bwMode="auto">
            <a:xfrm>
              <a:off x="4896" y="9465"/>
              <a:ext cx="1980" cy="360"/>
            </a:xfrm>
            <a:prstGeom prst="rect">
              <a:avLst/>
            </a:prstGeom>
            <a:solidFill>
              <a:srgbClr val="C0C0C0"/>
            </a:solidFill>
            <a:ln w="9525">
              <a:solidFill>
                <a:srgbClr val="000000"/>
              </a:solidFill>
              <a:miter lim="800000"/>
              <a:headEnd/>
              <a:tailEnd/>
            </a:ln>
          </p:spPr>
          <p:txBody>
            <a:bodyPr/>
            <a:lstStyle/>
            <a:p>
              <a:pPr algn="ctr"/>
              <a:r>
                <a:rPr lang="en-US" altLang="en-US" sz="1600" b="1">
                  <a:latin typeface="Arial" charset="0"/>
                </a:rPr>
                <a:t>Citra Rendering</a:t>
              </a:r>
              <a:endParaRPr lang="en-US" altLang="en-US" sz="1600">
                <a:latin typeface="Arial" charset="0"/>
              </a:endParaRPr>
            </a:p>
          </p:txBody>
        </p:sp>
        <p:sp>
          <p:nvSpPr>
            <p:cNvPr id="41997" name="Text Box 13"/>
            <p:cNvSpPr txBox="1">
              <a:spLocks noChangeArrowheads="1"/>
            </p:cNvSpPr>
            <p:nvPr/>
          </p:nvSpPr>
          <p:spPr bwMode="auto">
            <a:xfrm>
              <a:off x="6606" y="8115"/>
              <a:ext cx="1530" cy="705"/>
            </a:xfrm>
            <a:prstGeom prst="rect">
              <a:avLst/>
            </a:prstGeom>
            <a:solidFill>
              <a:srgbClr val="FFFFFF"/>
            </a:solidFill>
            <a:ln w="9525">
              <a:solidFill>
                <a:srgbClr val="000000"/>
              </a:solidFill>
              <a:miter lim="800000"/>
              <a:headEnd/>
              <a:tailEnd/>
            </a:ln>
          </p:spPr>
          <p:txBody>
            <a:bodyPr/>
            <a:lstStyle/>
            <a:p>
              <a:pPr algn="ctr"/>
              <a:r>
                <a:rPr lang="en-US" altLang="en-US" sz="1600" b="1">
                  <a:latin typeface="Arial" charset="0"/>
                </a:rPr>
                <a:t>Karakteristik Permukaan</a:t>
              </a:r>
              <a:endParaRPr lang="en-US" altLang="en-US" sz="1600">
                <a:latin typeface="Arial" charset="0"/>
              </a:endParaRPr>
            </a:p>
          </p:txBody>
        </p:sp>
        <p:sp>
          <p:nvSpPr>
            <p:cNvPr id="41998" name="Text Box 14"/>
            <p:cNvSpPr txBox="1">
              <a:spLocks noChangeArrowheads="1"/>
            </p:cNvSpPr>
            <p:nvPr/>
          </p:nvSpPr>
          <p:spPr bwMode="auto">
            <a:xfrm>
              <a:off x="8421" y="8100"/>
              <a:ext cx="1530" cy="705"/>
            </a:xfrm>
            <a:prstGeom prst="rect">
              <a:avLst/>
            </a:prstGeom>
            <a:solidFill>
              <a:srgbClr val="FFFFFF"/>
            </a:solidFill>
            <a:ln w="9525">
              <a:solidFill>
                <a:srgbClr val="000000"/>
              </a:solidFill>
              <a:miter lim="800000"/>
              <a:headEnd/>
              <a:tailEnd/>
            </a:ln>
          </p:spPr>
          <p:txBody>
            <a:bodyPr/>
            <a:lstStyle/>
            <a:p>
              <a:pPr algn="ctr"/>
              <a:r>
                <a:rPr lang="en-US" altLang="en-US" sz="1600" b="1">
                  <a:latin typeface="Arial" charset="0"/>
                </a:rPr>
                <a:t>Algoritma</a:t>
              </a:r>
            </a:p>
            <a:p>
              <a:pPr algn="ctr"/>
              <a:r>
                <a:rPr lang="en-US" altLang="en-US" sz="1600" b="1">
                  <a:latin typeface="Arial" charset="0"/>
                </a:rPr>
                <a:t>Rendering</a:t>
              </a:r>
              <a:endParaRPr lang="en-US" altLang="en-US" sz="1600">
                <a:latin typeface="Arial" charset="0"/>
              </a:endParaRPr>
            </a:p>
          </p:txBody>
        </p:sp>
        <p:sp>
          <p:nvSpPr>
            <p:cNvPr id="41999" name="AutoShape 15"/>
            <p:cNvSpPr>
              <a:spLocks noChangeArrowheads="1"/>
            </p:cNvSpPr>
            <p:nvPr/>
          </p:nvSpPr>
          <p:spPr bwMode="auto">
            <a:xfrm>
              <a:off x="5436" y="8730"/>
              <a:ext cx="765" cy="630"/>
            </a:xfrm>
            <a:prstGeom prst="downArrow">
              <a:avLst>
                <a:gd name="adj1" fmla="val 50000"/>
                <a:gd name="adj2" fmla="val 25000"/>
              </a:avLst>
            </a:prstGeom>
            <a:solidFill>
              <a:srgbClr val="000000"/>
            </a:solidFill>
            <a:ln w="9525">
              <a:solidFill>
                <a:srgbClr val="000000"/>
              </a:solidFill>
              <a:miter lim="800000"/>
              <a:headEnd/>
              <a:tailEnd/>
            </a:ln>
          </p:spPr>
          <p:txBody>
            <a:bodyPr/>
            <a:lstStyle/>
            <a:p>
              <a:endParaRPr lang="id-ID" altLang="en-US"/>
            </a:p>
          </p:txBody>
        </p:sp>
      </p:grpSp>
    </p:spTree>
  </p:cSld>
  <p:clrMapOvr>
    <a:masterClrMapping/>
  </p:clrMapOvr>
  <p:transition spd="slow">
    <p:pull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1814</TotalTime>
  <Words>1359</Words>
  <Application>Microsoft Office PowerPoint</Application>
  <PresentationFormat>On-screen Show (4:3)</PresentationFormat>
  <Paragraphs>192</Paragraphs>
  <Slides>30</Slides>
  <Notes>8</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Rendering</vt:lpstr>
      <vt:lpstr>Rendering</vt:lpstr>
      <vt:lpstr>Rendering</vt:lpstr>
      <vt:lpstr>Rendering</vt:lpstr>
      <vt:lpstr>Rendering</vt:lpstr>
      <vt:lpstr>Rendering</vt:lpstr>
      <vt:lpstr>Rendering</vt:lpstr>
      <vt:lpstr>Slide 8</vt:lpstr>
      <vt:lpstr>Rendering</vt:lpstr>
      <vt:lpstr>Kamera</vt:lpstr>
      <vt:lpstr>Kamera</vt:lpstr>
      <vt:lpstr>Cahaya</vt:lpstr>
      <vt:lpstr>Cahaya</vt:lpstr>
      <vt:lpstr>Cahaya</vt:lpstr>
      <vt:lpstr>Cahaya</vt:lpstr>
      <vt:lpstr>Karakteristik Permukaan</vt:lpstr>
      <vt:lpstr>Karakteristik Permukaan</vt:lpstr>
      <vt:lpstr>Algoritma Rendering</vt:lpstr>
      <vt:lpstr>Slide 19</vt:lpstr>
      <vt:lpstr>Slide 20</vt:lpstr>
      <vt:lpstr>Pengenalan Shading</vt:lpstr>
      <vt:lpstr>Jenis-Jenis Shading</vt:lpstr>
      <vt:lpstr>Slide 23</vt:lpstr>
      <vt:lpstr>Slide 24</vt:lpstr>
      <vt:lpstr>Slide 25</vt:lpstr>
      <vt:lpstr>Slide 26</vt:lpstr>
      <vt:lpstr>Shadow</vt:lpstr>
      <vt:lpstr>Pengenalan Bayangan</vt:lpstr>
      <vt:lpstr>Tugas</vt:lpstr>
      <vt:lpstr>Trimakasih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dc:title>
  <dc:creator>sutikno</dc:creator>
  <cp:lastModifiedBy>sutikno</cp:lastModifiedBy>
  <cp:revision>6</cp:revision>
  <dcterms:created xsi:type="dcterms:W3CDTF">2018-03-08T00:57:20Z</dcterms:created>
  <dcterms:modified xsi:type="dcterms:W3CDTF">2018-03-16T01:55:23Z</dcterms:modified>
</cp:coreProperties>
</file>