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revisionInfo.xml" ContentType="application/vnd.ms-powerpoint.revision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261" r:id="rId4"/>
    <p:sldId id="262" r:id="rId5"/>
    <p:sldId id="263" r:id="rId6"/>
    <p:sldId id="264" r:id="rId7"/>
    <p:sldId id="258" r:id="rId8"/>
    <p:sldId id="257" r:id="rId9"/>
    <p:sldId id="260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8E00"/>
    <a:srgbClr val="9EFF29"/>
    <a:srgbClr val="003635"/>
    <a:srgbClr val="5DD5FF"/>
    <a:srgbClr val="00217E"/>
    <a:srgbClr val="600000"/>
    <a:srgbClr val="FF8225"/>
    <a:srgbClr val="FF2549"/>
    <a:srgbClr val="FF0D97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2060" y="3067665"/>
            <a:ext cx="7860888" cy="1061883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3600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7308" y="4125861"/>
            <a:ext cx="7875640" cy="678426"/>
          </a:xfrm>
        </p:spPr>
        <p:txBody>
          <a:bodyPr>
            <a:normAutofit/>
          </a:bodyPr>
          <a:lstStyle>
            <a:lvl1pPr marL="0" indent="0" algn="ctr">
              <a:buNone/>
              <a:defRPr sz="2800" b="0" i="0">
                <a:solidFill>
                  <a:schemeClr val="accent3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=""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068" y="747904"/>
            <a:ext cx="8259098" cy="763526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1445" y="1526458"/>
            <a:ext cx="8185355" cy="3237271"/>
          </a:xfrm>
        </p:spPr>
        <p:txBody>
          <a:bodyPr/>
          <a:lstStyle>
            <a:lvl1pPr algn="ctr">
              <a:defRPr sz="2800">
                <a:solidFill>
                  <a:schemeClr val="tx1"/>
                </a:solidFill>
              </a:defRPr>
            </a:lvl1pPr>
            <a:lvl2pPr algn="ctr">
              <a:defRPr>
                <a:solidFill>
                  <a:schemeClr val="tx1"/>
                </a:solidFill>
              </a:defRPr>
            </a:lvl2pPr>
            <a:lvl3pPr algn="ctr">
              <a:defRPr>
                <a:solidFill>
                  <a:schemeClr val="tx1"/>
                </a:solidFill>
              </a:defRPr>
            </a:lvl3pPr>
            <a:lvl4pPr algn="ctr">
              <a:defRPr>
                <a:solidFill>
                  <a:schemeClr val="tx1"/>
                </a:solidFill>
              </a:defRPr>
            </a:lvl4pPr>
            <a:lvl5pPr algn="ctr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6050" y="413912"/>
            <a:ext cx="6449920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4883" y="1187245"/>
            <a:ext cx="6474543" cy="350862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441" y="824707"/>
            <a:ext cx="8093365" cy="763525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11273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588E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083670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11273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588E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083670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1685" y="2866490"/>
            <a:ext cx="5034337" cy="791111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ID" dirty="0" smtClean="0"/>
              <a:t/>
            </a:r>
            <a:br>
              <a:rPr lang="en-ID" dirty="0" smtClean="0"/>
            </a:br>
            <a:r>
              <a:rPr lang="en-ID" dirty="0" err="1" smtClean="0"/>
              <a:t>Materi</a:t>
            </a:r>
            <a:r>
              <a:rPr lang="en-ID" dirty="0" smtClean="0"/>
              <a:t> 1</a:t>
            </a:r>
            <a:br>
              <a:rPr lang="en-ID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5640" y="3924728"/>
            <a:ext cx="7233172" cy="698643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 fontScale="85000" lnSpcReduction="20000"/>
          </a:bodyPr>
          <a:lstStyle/>
          <a:p>
            <a:r>
              <a:rPr lang="en-ID" b="1" dirty="0" err="1" smtClean="0">
                <a:solidFill>
                  <a:schemeClr val="accent3">
                    <a:lumMod val="50000"/>
                  </a:schemeClr>
                </a:solidFill>
              </a:rPr>
              <a:t>Landasan</a:t>
            </a:r>
            <a:r>
              <a:rPr lang="en-ID" b="1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ID" b="1" dirty="0" err="1">
                <a:solidFill>
                  <a:schemeClr val="accent3">
                    <a:lumMod val="50000"/>
                  </a:schemeClr>
                </a:solidFill>
              </a:rPr>
              <a:t>dan</a:t>
            </a:r>
            <a:r>
              <a:rPr lang="en-ID" b="1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ID" b="1" dirty="0" err="1">
                <a:solidFill>
                  <a:schemeClr val="accent3">
                    <a:lumMod val="50000"/>
                  </a:schemeClr>
                </a:solidFill>
              </a:rPr>
              <a:t>Tujuan</a:t>
            </a:r>
            <a:r>
              <a:rPr lang="en-ID" b="1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ID" b="1" dirty="0" err="1">
                <a:solidFill>
                  <a:schemeClr val="accent3">
                    <a:lumMod val="50000"/>
                  </a:schemeClr>
                </a:solidFill>
              </a:rPr>
              <a:t>Pendidikan</a:t>
            </a:r>
            <a:r>
              <a:rPr lang="en-ID" b="1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ID" b="1" dirty="0" smtClean="0">
                <a:solidFill>
                  <a:schemeClr val="accent3">
                    <a:lumMod val="50000"/>
                  </a:schemeClr>
                </a:solidFill>
              </a:rPr>
              <a:t>Pancasila </a:t>
            </a:r>
            <a:r>
              <a:rPr lang="en-ID" b="1" dirty="0" err="1" smtClean="0">
                <a:solidFill>
                  <a:schemeClr val="accent3">
                    <a:lumMod val="50000"/>
                  </a:schemeClr>
                </a:solidFill>
              </a:rPr>
              <a:t>dan</a:t>
            </a:r>
            <a:r>
              <a:rPr lang="en-ID" b="1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ID" b="1" dirty="0" err="1" smtClean="0">
                <a:solidFill>
                  <a:schemeClr val="accent3">
                    <a:lumMod val="50000"/>
                  </a:schemeClr>
                </a:solidFill>
              </a:rPr>
              <a:t>Kewarganegaraan</a:t>
            </a:r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52090" y="413912"/>
            <a:ext cx="6945330" cy="773333"/>
          </a:xfrm>
        </p:spPr>
        <p:txBody>
          <a:bodyPr>
            <a:normAutofit fontScale="90000"/>
          </a:bodyPr>
          <a:lstStyle/>
          <a:p>
            <a:r>
              <a:rPr lang="en-ID" dirty="0" err="1" smtClean="0"/>
              <a:t>Landasan</a:t>
            </a:r>
            <a:r>
              <a:rPr lang="en-ID" dirty="0" smtClean="0"/>
              <a:t> </a:t>
            </a:r>
            <a:r>
              <a:rPr lang="en-ID" dirty="0" err="1" smtClean="0"/>
              <a:t>Pendidikan</a:t>
            </a:r>
            <a:r>
              <a:rPr lang="en-ID" dirty="0" smtClean="0"/>
              <a:t> Pancasila </a:t>
            </a:r>
            <a:r>
              <a:rPr lang="en-ID" dirty="0" err="1" smtClean="0"/>
              <a:t>dan</a:t>
            </a:r>
            <a:r>
              <a:rPr lang="en-ID" dirty="0" smtClean="0"/>
              <a:t> </a:t>
            </a:r>
            <a:r>
              <a:rPr lang="en-ID" dirty="0" err="1" smtClean="0"/>
              <a:t>Kewarganegaraan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095929" y="1561673"/>
            <a:ext cx="6583498" cy="3134198"/>
          </a:xfrm>
        </p:spPr>
        <p:txBody>
          <a:bodyPr/>
          <a:lstStyle/>
          <a:p>
            <a:r>
              <a:rPr lang="en-US" dirty="0" err="1" smtClean="0"/>
              <a:t>Landasan</a:t>
            </a:r>
            <a:r>
              <a:rPr lang="en-US" dirty="0" smtClean="0"/>
              <a:t> </a:t>
            </a:r>
            <a:r>
              <a:rPr lang="en-US" dirty="0" err="1" smtClean="0"/>
              <a:t>Historis</a:t>
            </a:r>
            <a:endParaRPr lang="en-US" dirty="0" smtClean="0"/>
          </a:p>
          <a:p>
            <a:r>
              <a:rPr lang="en-ID" dirty="0" err="1" smtClean="0"/>
              <a:t>Landasan</a:t>
            </a:r>
            <a:r>
              <a:rPr lang="en-ID" dirty="0" smtClean="0"/>
              <a:t> </a:t>
            </a:r>
            <a:r>
              <a:rPr lang="en-ID" dirty="0" err="1" smtClean="0"/>
              <a:t>Kultural</a:t>
            </a:r>
            <a:endParaRPr lang="en-ID" dirty="0" smtClean="0"/>
          </a:p>
          <a:p>
            <a:r>
              <a:rPr lang="en-ID" dirty="0" err="1" smtClean="0"/>
              <a:t>Landasal</a:t>
            </a:r>
            <a:r>
              <a:rPr lang="en-ID" dirty="0" smtClean="0"/>
              <a:t> </a:t>
            </a:r>
            <a:r>
              <a:rPr lang="en-ID" dirty="0" err="1" smtClean="0"/>
              <a:t>Yuridis</a:t>
            </a:r>
            <a:endParaRPr lang="en-ID" dirty="0" smtClean="0"/>
          </a:p>
          <a:p>
            <a:r>
              <a:rPr lang="en-ID" dirty="0" err="1" smtClean="0"/>
              <a:t>Landasan</a:t>
            </a:r>
            <a:r>
              <a:rPr lang="en-ID" dirty="0" smtClean="0"/>
              <a:t> </a:t>
            </a:r>
            <a:r>
              <a:rPr lang="en-ID" dirty="0" err="1" smtClean="0"/>
              <a:t>Filosofis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52090" y="904126"/>
            <a:ext cx="6945330" cy="65754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Landasan</a:t>
            </a:r>
            <a:r>
              <a:rPr lang="en-US" dirty="0" smtClean="0"/>
              <a:t> </a:t>
            </a:r>
            <a:r>
              <a:rPr lang="en-US" dirty="0" err="1"/>
              <a:t>Historis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095929" y="1561673"/>
            <a:ext cx="6583498" cy="3134198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D" dirty="0" err="1" smtClean="0"/>
              <a:t>Nilai-nilai</a:t>
            </a:r>
            <a:r>
              <a:rPr lang="en-ID" dirty="0" smtClean="0"/>
              <a:t> Pancasila </a:t>
            </a:r>
            <a:r>
              <a:rPr lang="en-ID" dirty="0" err="1" smtClean="0"/>
              <a:t>digali</a:t>
            </a:r>
            <a:r>
              <a:rPr lang="en-ID" dirty="0" smtClean="0"/>
              <a:t> </a:t>
            </a:r>
            <a:r>
              <a:rPr lang="en-ID" dirty="0" err="1" smtClean="0"/>
              <a:t>dari</a:t>
            </a:r>
            <a:r>
              <a:rPr lang="en-ID" dirty="0" smtClean="0"/>
              <a:t> </a:t>
            </a:r>
            <a:r>
              <a:rPr lang="en-ID" dirty="0" err="1" smtClean="0"/>
              <a:t>budaya</a:t>
            </a:r>
            <a:r>
              <a:rPr lang="en-ID" dirty="0" smtClean="0"/>
              <a:t> </a:t>
            </a:r>
            <a:r>
              <a:rPr lang="en-ID" dirty="0" err="1" smtClean="0"/>
              <a:t>bangsa</a:t>
            </a:r>
            <a:r>
              <a:rPr lang="en-ID" dirty="0" smtClean="0"/>
              <a:t> Indonesia </a:t>
            </a:r>
            <a:r>
              <a:rPr lang="en-ID" dirty="0" err="1" smtClean="0"/>
              <a:t>sendiri</a:t>
            </a:r>
            <a:r>
              <a:rPr lang="en-ID" dirty="0" smtClean="0"/>
              <a:t> </a:t>
            </a:r>
            <a:r>
              <a:rPr lang="en-ID" dirty="0" err="1" smtClean="0"/>
              <a:t>oleh</a:t>
            </a:r>
            <a:r>
              <a:rPr lang="en-ID" dirty="0" smtClean="0"/>
              <a:t> founding father </a:t>
            </a:r>
            <a:r>
              <a:rPr lang="en-ID" dirty="0" err="1" smtClean="0"/>
              <a:t>untuk</a:t>
            </a:r>
            <a:r>
              <a:rPr lang="en-ID" dirty="0" smtClean="0"/>
              <a:t> </a:t>
            </a:r>
            <a:r>
              <a:rPr lang="en-ID" dirty="0" err="1" smtClean="0"/>
              <a:t>dijadikan</a:t>
            </a:r>
            <a:r>
              <a:rPr lang="en-ID" dirty="0" smtClean="0"/>
              <a:t> </a:t>
            </a:r>
            <a:r>
              <a:rPr lang="en-ID" dirty="0" err="1" smtClean="0"/>
              <a:t>dasar</a:t>
            </a:r>
            <a:r>
              <a:rPr lang="en-ID" dirty="0" smtClean="0"/>
              <a:t> Negara.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D" dirty="0" err="1" smtClean="0"/>
              <a:t>Sebagai</a:t>
            </a:r>
            <a:r>
              <a:rPr lang="en-ID" dirty="0" smtClean="0"/>
              <a:t> </a:t>
            </a:r>
            <a:r>
              <a:rPr lang="en-ID" dirty="0" err="1" smtClean="0"/>
              <a:t>warga</a:t>
            </a:r>
            <a:r>
              <a:rPr lang="en-ID" dirty="0" smtClean="0"/>
              <a:t> Negara </a:t>
            </a:r>
            <a:r>
              <a:rPr lang="en-ID" dirty="0" err="1" smtClean="0"/>
              <a:t>maka</a:t>
            </a:r>
            <a:r>
              <a:rPr lang="en-ID" dirty="0" smtClean="0"/>
              <a:t> </a:t>
            </a:r>
            <a:r>
              <a:rPr lang="en-ID" dirty="0" err="1" smtClean="0"/>
              <a:t>kita</a:t>
            </a:r>
            <a:r>
              <a:rPr lang="en-ID" dirty="0" smtClean="0"/>
              <a:t> </a:t>
            </a:r>
            <a:r>
              <a:rPr lang="en-ID" dirty="0" err="1" smtClean="0"/>
              <a:t>wajib</a:t>
            </a:r>
            <a:r>
              <a:rPr lang="en-ID" dirty="0" smtClean="0"/>
              <a:t> </a:t>
            </a:r>
            <a:r>
              <a:rPr lang="en-ID" dirty="0" err="1" smtClean="0"/>
              <a:t>dan</a:t>
            </a:r>
            <a:r>
              <a:rPr lang="en-ID" dirty="0" smtClean="0"/>
              <a:t> </a:t>
            </a:r>
            <a:r>
              <a:rPr lang="en-ID" dirty="0" err="1" smtClean="0"/>
              <a:t>harus</a:t>
            </a:r>
            <a:r>
              <a:rPr lang="en-ID" dirty="0" smtClean="0"/>
              <a:t> </a:t>
            </a:r>
            <a:r>
              <a:rPr lang="en-ID" dirty="0" err="1" smtClean="0"/>
              <a:t>memahami</a:t>
            </a:r>
            <a:r>
              <a:rPr lang="en-ID" dirty="0" smtClean="0"/>
              <a:t> </a:t>
            </a:r>
            <a:r>
              <a:rPr lang="en-ID" dirty="0" err="1" smtClean="0"/>
              <a:t>melestarikan</a:t>
            </a:r>
            <a:r>
              <a:rPr lang="en-ID" dirty="0" smtClean="0"/>
              <a:t> </a:t>
            </a:r>
            <a:r>
              <a:rPr lang="en-ID" dirty="0" err="1" smtClean="0"/>
              <a:t>dan</a:t>
            </a:r>
            <a:r>
              <a:rPr lang="en-ID" dirty="0" smtClean="0"/>
              <a:t> </a:t>
            </a:r>
            <a:r>
              <a:rPr lang="en-ID" dirty="0" err="1" smtClean="0"/>
              <a:t>kita</a:t>
            </a:r>
            <a:r>
              <a:rPr lang="en-ID" dirty="0" smtClean="0"/>
              <a:t> </a:t>
            </a:r>
            <a:r>
              <a:rPr lang="en-ID" dirty="0" err="1" smtClean="0"/>
              <a:t>laksanakan</a:t>
            </a:r>
            <a:r>
              <a:rPr lang="en-ID" dirty="0" smtClean="0"/>
              <a:t> </a:t>
            </a:r>
            <a:r>
              <a:rPr lang="en-ID" dirty="0" err="1" smtClean="0"/>
              <a:t>dalam</a:t>
            </a:r>
            <a:r>
              <a:rPr lang="en-ID" dirty="0" smtClean="0"/>
              <a:t> </a:t>
            </a:r>
            <a:r>
              <a:rPr lang="en-ID" dirty="0" err="1" smtClean="0"/>
              <a:t>kehidupan</a:t>
            </a:r>
            <a:r>
              <a:rPr lang="en-ID" dirty="0" smtClean="0"/>
              <a:t> </a:t>
            </a:r>
            <a:r>
              <a:rPr lang="en-ID" dirty="0" err="1" smtClean="0"/>
              <a:t>sehari-hari</a:t>
            </a:r>
            <a:endParaRPr lang="en-ID" dirty="0" smtClean="0"/>
          </a:p>
        </p:txBody>
      </p:sp>
    </p:spTree>
    <p:extLst>
      <p:ext uri="{BB962C8B-B14F-4D97-AF65-F5344CB8AC3E}">
        <p14:creationId xmlns:p14="http://schemas.microsoft.com/office/powerpoint/2010/main" val="494152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52090" y="339047"/>
            <a:ext cx="6945330" cy="96577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Landasan</a:t>
            </a:r>
            <a:r>
              <a:rPr lang="en-US" dirty="0" smtClean="0"/>
              <a:t> </a:t>
            </a:r>
            <a:r>
              <a:rPr lang="en-US" dirty="0" err="1" smtClean="0"/>
              <a:t>Kultural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095929" y="1561673"/>
            <a:ext cx="6583498" cy="3134198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Pancasila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salah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pencerminan</a:t>
            </a:r>
            <a:r>
              <a:rPr lang="en-US" dirty="0"/>
              <a:t> </a:t>
            </a:r>
            <a:r>
              <a:rPr lang="en-US" dirty="0" err="1"/>
              <a:t>budaya</a:t>
            </a:r>
            <a:r>
              <a:rPr lang="en-US" dirty="0"/>
              <a:t> </a:t>
            </a:r>
            <a:r>
              <a:rPr lang="en-US" dirty="0" err="1"/>
              <a:t>bangsa</a:t>
            </a:r>
            <a:r>
              <a:rPr lang="en-US" dirty="0"/>
              <a:t>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diwariskan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generasi</a:t>
            </a:r>
            <a:r>
              <a:rPr lang="en-US" dirty="0"/>
              <a:t> </a:t>
            </a:r>
            <a:r>
              <a:rPr lang="en-US" dirty="0" err="1"/>
              <a:t>penerus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generasi</a:t>
            </a:r>
            <a:r>
              <a:rPr lang="en-US" dirty="0"/>
              <a:t> </a:t>
            </a:r>
            <a:r>
              <a:rPr lang="en-US" dirty="0" err="1" smtClean="0"/>
              <a:t>selanjutnya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Generasi</a:t>
            </a:r>
            <a:r>
              <a:rPr lang="en-US" dirty="0" smtClean="0"/>
              <a:t> </a:t>
            </a:r>
            <a:r>
              <a:rPr lang="en-US" dirty="0" err="1"/>
              <a:t>penerus</a:t>
            </a:r>
            <a:r>
              <a:rPr lang="en-US" dirty="0"/>
              <a:t> </a:t>
            </a:r>
            <a:r>
              <a:rPr lang="en-US" dirty="0" err="1"/>
              <a:t>bangsa</a:t>
            </a:r>
            <a:r>
              <a:rPr lang="en-US" dirty="0"/>
              <a:t> </a:t>
            </a:r>
            <a:r>
              <a:rPr lang="en-US" dirty="0" err="1"/>
              <a:t>mampu</a:t>
            </a:r>
            <a:r>
              <a:rPr lang="en-US" dirty="0"/>
              <a:t> </a:t>
            </a:r>
            <a:r>
              <a:rPr lang="en-US" dirty="0" err="1"/>
              <a:t>memperkaya</a:t>
            </a:r>
            <a:r>
              <a:rPr lang="en-US" dirty="0"/>
              <a:t> </a:t>
            </a:r>
            <a:r>
              <a:rPr lang="en-US" dirty="0" err="1"/>
              <a:t>nilai-nilai</a:t>
            </a:r>
            <a:r>
              <a:rPr lang="en-US" dirty="0"/>
              <a:t> Pancasila,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perkembangan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tantangan</a:t>
            </a:r>
            <a:r>
              <a:rPr lang="en-US" dirty="0"/>
              <a:t> </a:t>
            </a:r>
            <a:r>
              <a:rPr lang="en-US" dirty="0" err="1"/>
              <a:t>zaman</a:t>
            </a:r>
            <a:r>
              <a:rPr lang="en-US" dirty="0"/>
              <a:t> yang </a:t>
            </a:r>
            <a:r>
              <a:rPr lang="en-US" dirty="0" err="1"/>
              <a:t>dihadapinya</a:t>
            </a:r>
            <a:r>
              <a:rPr lang="en-US" dirty="0"/>
              <a:t> </a:t>
            </a:r>
            <a:r>
              <a:rPr lang="en-US" dirty="0" err="1"/>
              <a:t>terutama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meraih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keunggulan</a:t>
            </a:r>
            <a:r>
              <a:rPr lang="en-US" dirty="0"/>
              <a:t> IPTEK (</a:t>
            </a:r>
            <a:r>
              <a:rPr lang="en-US" dirty="0" err="1"/>
              <a:t>Ilmu</a:t>
            </a:r>
            <a:r>
              <a:rPr lang="en-US" dirty="0"/>
              <a:t> </a:t>
            </a:r>
            <a:r>
              <a:rPr lang="en-US" dirty="0" err="1"/>
              <a:t>Pengetahuan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)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kehilangan</a:t>
            </a:r>
            <a:r>
              <a:rPr lang="en-US" dirty="0"/>
              <a:t> </a:t>
            </a:r>
            <a:r>
              <a:rPr lang="en-US" dirty="0" err="1"/>
              <a:t>jati</a:t>
            </a:r>
            <a:r>
              <a:rPr lang="en-US" dirty="0"/>
              <a:t> </a:t>
            </a:r>
            <a:r>
              <a:rPr lang="en-US" dirty="0" err="1"/>
              <a:t>dirinya</a:t>
            </a:r>
            <a:r>
              <a:rPr lang="en-US" dirty="0"/>
              <a:t>.</a:t>
            </a:r>
            <a:endParaRPr lang="en-ID" dirty="0" smtClean="0"/>
          </a:p>
        </p:txBody>
      </p:sp>
    </p:spTree>
    <p:extLst>
      <p:ext uri="{BB962C8B-B14F-4D97-AF65-F5344CB8AC3E}">
        <p14:creationId xmlns:p14="http://schemas.microsoft.com/office/powerpoint/2010/main" val="2943668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52090" y="339047"/>
            <a:ext cx="6945330" cy="96577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Landasan</a:t>
            </a:r>
            <a:r>
              <a:rPr lang="en-US" dirty="0" smtClean="0"/>
              <a:t> </a:t>
            </a:r>
            <a:r>
              <a:rPr lang="en-US" dirty="0" err="1" smtClean="0"/>
              <a:t>Yuridis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095929" y="1561673"/>
            <a:ext cx="6583498" cy="313419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D" dirty="0"/>
              <a:t>UUD NRI 1945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Undang-Undang</a:t>
            </a:r>
            <a:r>
              <a:rPr lang="en-US" dirty="0"/>
              <a:t> </a:t>
            </a:r>
            <a:r>
              <a:rPr lang="en-US" dirty="0" err="1"/>
              <a:t>Nomor</a:t>
            </a:r>
            <a:r>
              <a:rPr lang="en-US" dirty="0"/>
              <a:t> 12 </a:t>
            </a:r>
            <a:r>
              <a:rPr lang="en-US" dirty="0" err="1"/>
              <a:t>Tahun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2012 yang </a:t>
            </a:r>
            <a:r>
              <a:rPr lang="en-US" dirty="0" err="1"/>
              <a:t>menyatakan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kurikulum</a:t>
            </a:r>
            <a:r>
              <a:rPr lang="en-US" dirty="0"/>
              <a:t> </a:t>
            </a:r>
            <a:r>
              <a:rPr lang="en-US" dirty="0" err="1"/>
              <a:t>pendidikan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 </a:t>
            </a:r>
            <a:r>
              <a:rPr lang="en-US" dirty="0" err="1"/>
              <a:t>wajib</a:t>
            </a:r>
            <a:r>
              <a:rPr lang="en-US" dirty="0"/>
              <a:t> </a:t>
            </a:r>
            <a:r>
              <a:rPr lang="en-US" dirty="0" err="1"/>
              <a:t>memuat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/>
              <a:t>kuliah</a:t>
            </a:r>
            <a:r>
              <a:rPr lang="en-US" dirty="0"/>
              <a:t> agama, Pancasila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kewarganegaraan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Indonesia </a:t>
            </a:r>
          </a:p>
        </p:txBody>
      </p:sp>
    </p:spTree>
    <p:extLst>
      <p:ext uri="{BB962C8B-B14F-4D97-AF65-F5344CB8AC3E}">
        <p14:creationId xmlns:p14="http://schemas.microsoft.com/office/powerpoint/2010/main" val="4270754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52090" y="339047"/>
            <a:ext cx="6945330" cy="96577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Landasan</a:t>
            </a:r>
            <a:r>
              <a:rPr lang="en-US" dirty="0" smtClean="0"/>
              <a:t> </a:t>
            </a:r>
            <a:r>
              <a:rPr lang="en-US" dirty="0" err="1" smtClean="0"/>
              <a:t>Filosofis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095929" y="1561673"/>
            <a:ext cx="6583498" cy="313419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Nilai-nilai</a:t>
            </a:r>
            <a:r>
              <a:rPr lang="en-US" dirty="0"/>
              <a:t> Pancasila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filsafat</a:t>
            </a:r>
            <a:r>
              <a:rPr lang="en-US" dirty="0"/>
              <a:t> </a:t>
            </a:r>
            <a:r>
              <a:rPr lang="en-US" dirty="0" err="1"/>
              <a:t>negara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aspek</a:t>
            </a:r>
            <a:r>
              <a:rPr lang="en-US" dirty="0"/>
              <a:t> </a:t>
            </a:r>
            <a:r>
              <a:rPr lang="en-US" dirty="0" err="1"/>
              <a:t>penyelenggaraannya</a:t>
            </a:r>
            <a:r>
              <a:rPr lang="en-US" dirty="0"/>
              <a:t>, </a:t>
            </a:r>
            <a:r>
              <a:rPr lang="en-US" dirty="0" err="1"/>
              <a:t>negara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bersumber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nilai-nilai</a:t>
            </a:r>
            <a:r>
              <a:rPr lang="en-US" dirty="0"/>
              <a:t> Pancasila </a:t>
            </a:r>
            <a:r>
              <a:rPr lang="en-US" dirty="0" err="1"/>
              <a:t>termasuk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perundang-undangan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 di Indonesia.</a:t>
            </a:r>
          </a:p>
        </p:txBody>
      </p:sp>
    </p:spTree>
    <p:extLst>
      <p:ext uri="{BB962C8B-B14F-4D97-AF65-F5344CB8AC3E}">
        <p14:creationId xmlns:p14="http://schemas.microsoft.com/office/powerpoint/2010/main" val="2696137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7441" y="824707"/>
            <a:ext cx="8093365" cy="573787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 err="1" smtClean="0"/>
              <a:t>Ruang</a:t>
            </a:r>
            <a:r>
              <a:rPr lang="en-US" dirty="0" smtClean="0"/>
              <a:t> </a:t>
            </a:r>
            <a:r>
              <a:rPr lang="en-US" dirty="0" err="1" smtClean="0"/>
              <a:t>lingkup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 err="1" smtClean="0"/>
              <a:t>Pendidikan</a:t>
            </a:r>
            <a:r>
              <a:rPr lang="en-ID" dirty="0" smtClean="0"/>
              <a:t> Pancasila       </a:t>
            </a:r>
            <a:r>
              <a:rPr lang="en-ID" dirty="0" err="1" smtClean="0"/>
              <a:t>dan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36879" y="2402167"/>
            <a:ext cx="8257800" cy="2087638"/>
          </a:xfrm>
        </p:spPr>
        <p:txBody>
          <a:bodyPr/>
          <a:lstStyle/>
          <a:p>
            <a:pPr algn="l"/>
            <a:r>
              <a:rPr lang="en-ID" dirty="0" err="1" smtClean="0"/>
              <a:t>Awalnya</a:t>
            </a:r>
            <a:r>
              <a:rPr lang="en-ID" dirty="0" smtClean="0"/>
              <a:t> </a:t>
            </a:r>
            <a:r>
              <a:rPr lang="en-ID" dirty="0" err="1" smtClean="0"/>
              <a:t>kedua</a:t>
            </a:r>
            <a:r>
              <a:rPr lang="en-ID" dirty="0" smtClean="0"/>
              <a:t> </a:t>
            </a:r>
            <a:r>
              <a:rPr lang="en-ID" dirty="0" err="1" smtClean="0"/>
              <a:t>mata</a:t>
            </a:r>
            <a:r>
              <a:rPr lang="en-ID" dirty="0" smtClean="0"/>
              <a:t> </a:t>
            </a:r>
            <a:r>
              <a:rPr lang="en-ID" dirty="0" err="1" smtClean="0"/>
              <a:t>kuliah</a:t>
            </a:r>
            <a:r>
              <a:rPr lang="en-ID" dirty="0"/>
              <a:t> </a:t>
            </a:r>
            <a:r>
              <a:rPr lang="en-ID" dirty="0" err="1" smtClean="0"/>
              <a:t>ini</a:t>
            </a:r>
            <a:r>
              <a:rPr lang="en-ID" dirty="0" smtClean="0"/>
              <a:t>  </a:t>
            </a:r>
            <a:r>
              <a:rPr lang="en-ID" dirty="0" err="1" smtClean="0"/>
              <a:t>masing-masing</a:t>
            </a:r>
            <a:r>
              <a:rPr lang="en-ID" dirty="0" smtClean="0"/>
              <a:t> </a:t>
            </a:r>
            <a:r>
              <a:rPr lang="en-ID" dirty="0" err="1" smtClean="0"/>
              <a:t>berdiri</a:t>
            </a:r>
            <a:r>
              <a:rPr lang="en-ID" dirty="0" smtClean="0"/>
              <a:t> </a:t>
            </a:r>
            <a:r>
              <a:rPr lang="en-ID" dirty="0" err="1" smtClean="0"/>
              <a:t>sendiri</a:t>
            </a:r>
            <a:r>
              <a:rPr lang="en-ID" dirty="0" smtClean="0"/>
              <a:t> </a:t>
            </a:r>
            <a:r>
              <a:rPr lang="en-ID" dirty="0" err="1" smtClean="0"/>
              <a:t>dengan</a:t>
            </a:r>
            <a:r>
              <a:rPr lang="en-ID" dirty="0" smtClean="0"/>
              <a:t> </a:t>
            </a:r>
            <a:r>
              <a:rPr lang="en-ID" dirty="0" err="1" smtClean="0"/>
              <a:t>masing-masing</a:t>
            </a:r>
            <a:r>
              <a:rPr lang="en-ID" dirty="0" smtClean="0"/>
              <a:t> 2 </a:t>
            </a:r>
            <a:r>
              <a:rPr lang="en-ID" dirty="0" err="1" smtClean="0"/>
              <a:t>sks</a:t>
            </a:r>
            <a:endParaRPr lang="en-ID" dirty="0" smtClean="0"/>
          </a:p>
          <a:p>
            <a:pPr algn="l"/>
            <a:r>
              <a:rPr lang="en-ID" dirty="0" err="1" smtClean="0"/>
              <a:t>Mulai</a:t>
            </a:r>
            <a:r>
              <a:rPr lang="en-ID" dirty="0" smtClean="0"/>
              <a:t> </a:t>
            </a:r>
            <a:r>
              <a:rPr lang="en-ID" dirty="0" err="1" smtClean="0"/>
              <a:t>kurikulum</a:t>
            </a:r>
            <a:r>
              <a:rPr lang="en-ID" dirty="0" smtClean="0"/>
              <a:t> 2020, </a:t>
            </a:r>
            <a:r>
              <a:rPr lang="en-ID" dirty="0" err="1" smtClean="0"/>
              <a:t>digabung</a:t>
            </a:r>
            <a:r>
              <a:rPr lang="en-ID" dirty="0" smtClean="0"/>
              <a:t> </a:t>
            </a:r>
            <a:r>
              <a:rPr lang="en-ID" dirty="0" err="1" smtClean="0"/>
              <a:t>menjadi</a:t>
            </a:r>
            <a:r>
              <a:rPr lang="en-ID" dirty="0" smtClean="0"/>
              <a:t> </a:t>
            </a:r>
            <a:r>
              <a:rPr lang="en-ID" dirty="0" err="1" smtClean="0"/>
              <a:t>satu</a:t>
            </a:r>
            <a:r>
              <a:rPr lang="en-ID" dirty="0" smtClean="0"/>
              <a:t> </a:t>
            </a:r>
            <a:r>
              <a:rPr lang="en-ID" dirty="0" err="1" smtClean="0"/>
              <a:t>dengan</a:t>
            </a:r>
            <a:r>
              <a:rPr lang="en-ID" dirty="0" smtClean="0"/>
              <a:t> </a:t>
            </a:r>
            <a:r>
              <a:rPr lang="en-ID" dirty="0" err="1" smtClean="0"/>
              <a:t>nama</a:t>
            </a:r>
            <a:r>
              <a:rPr lang="en-ID" dirty="0" smtClean="0"/>
              <a:t> </a:t>
            </a:r>
            <a:r>
              <a:rPr lang="en-ID" dirty="0" err="1" smtClean="0"/>
              <a:t>Pendidikan</a:t>
            </a:r>
            <a:r>
              <a:rPr lang="en-ID" dirty="0" smtClean="0"/>
              <a:t> Pancasila </a:t>
            </a:r>
            <a:r>
              <a:rPr lang="en-ID" dirty="0" err="1" smtClean="0"/>
              <a:t>dan</a:t>
            </a:r>
            <a:r>
              <a:rPr lang="en-ID" dirty="0" smtClean="0"/>
              <a:t> </a:t>
            </a:r>
            <a:r>
              <a:rPr lang="en-ID" dirty="0" err="1" smtClean="0"/>
              <a:t>Kewarganegaraan</a:t>
            </a:r>
            <a:r>
              <a:rPr lang="en-ID" dirty="0" smtClean="0"/>
              <a:t> 3 </a:t>
            </a:r>
            <a:r>
              <a:rPr lang="en-ID" dirty="0" err="1" smtClean="0"/>
              <a:t>sks</a:t>
            </a:r>
            <a:endParaRPr lang="en-ID" dirty="0" smtClean="0"/>
          </a:p>
          <a:p>
            <a:pPr algn="l"/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 smtClean="0"/>
              <a:t>Pendidikan</a:t>
            </a:r>
            <a:r>
              <a:rPr lang="en-US" dirty="0" smtClean="0"/>
              <a:t> </a:t>
            </a:r>
            <a:r>
              <a:rPr lang="en-US" dirty="0" err="1" smtClean="0"/>
              <a:t>Kewarganegaraan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335" y="1116994"/>
            <a:ext cx="8259098" cy="496654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en-US" sz="2800" dirty="0" err="1" smtClean="0"/>
              <a:t>Lanjutan</a:t>
            </a:r>
            <a:r>
              <a:rPr lang="en-US" sz="2800" dirty="0" smtClean="0"/>
              <a:t> </a:t>
            </a:r>
            <a:r>
              <a:rPr lang="en-US" sz="2800" dirty="0" err="1" smtClean="0"/>
              <a:t>Ruang</a:t>
            </a:r>
            <a:r>
              <a:rPr lang="en-US" sz="2800" dirty="0" smtClean="0"/>
              <a:t> </a:t>
            </a:r>
            <a:r>
              <a:rPr lang="en-US" sz="2800" dirty="0" err="1" smtClean="0"/>
              <a:t>Lingkup</a:t>
            </a:r>
            <a:r>
              <a:rPr lang="en-US" sz="2800" dirty="0" smtClean="0"/>
              <a:t>……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1445" y="1890444"/>
            <a:ext cx="8185355" cy="3092521"/>
          </a:xfrm>
        </p:spPr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r>
              <a:rPr lang="en-US" i="1" dirty="0" err="1" smtClean="0"/>
              <a:t>Kedudukannya</a:t>
            </a:r>
            <a:r>
              <a:rPr lang="en-US" i="1" dirty="0" smtClean="0"/>
              <a:t> </a:t>
            </a:r>
            <a:r>
              <a:rPr lang="en-US" i="1" dirty="0" err="1" smtClean="0"/>
              <a:t>sebagai</a:t>
            </a:r>
            <a:r>
              <a:rPr lang="en-US" i="1" dirty="0" smtClean="0"/>
              <a:t> </a:t>
            </a:r>
            <a:r>
              <a:rPr lang="en-US" i="1" dirty="0" err="1" smtClean="0"/>
              <a:t>mata</a:t>
            </a:r>
            <a:r>
              <a:rPr lang="en-US" i="1" dirty="0" smtClean="0"/>
              <a:t> </a:t>
            </a:r>
            <a:r>
              <a:rPr lang="en-US" i="1" dirty="0" err="1" smtClean="0"/>
              <a:t>kuliah</a:t>
            </a:r>
            <a:r>
              <a:rPr lang="en-US" i="1" dirty="0" smtClean="0"/>
              <a:t> </a:t>
            </a:r>
            <a:r>
              <a:rPr lang="en-US" i="1" dirty="0" err="1" smtClean="0"/>
              <a:t>pengembangan</a:t>
            </a:r>
            <a:r>
              <a:rPr lang="en-US" i="1" dirty="0" smtClean="0"/>
              <a:t> </a:t>
            </a:r>
            <a:r>
              <a:rPr lang="en-US" i="1" dirty="0" err="1" smtClean="0"/>
              <a:t>kepribadian</a:t>
            </a:r>
            <a:endParaRPr lang="en-US" i="1" dirty="0" smtClean="0"/>
          </a:p>
          <a:p>
            <a:pPr marL="0" indent="0" algn="l">
              <a:buNone/>
            </a:pPr>
            <a:r>
              <a:rPr lang="en-US" i="1" dirty="0" err="1" smtClean="0"/>
              <a:t>Pendidikan</a:t>
            </a:r>
            <a:r>
              <a:rPr lang="en-US" i="1" dirty="0" smtClean="0"/>
              <a:t> Pancasila </a:t>
            </a:r>
            <a:r>
              <a:rPr lang="en-US" i="1" dirty="0" err="1" smtClean="0"/>
              <a:t>ditujukan</a:t>
            </a:r>
            <a:r>
              <a:rPr lang="en-US" i="1" dirty="0" smtClean="0"/>
              <a:t> </a:t>
            </a:r>
            <a:r>
              <a:rPr lang="en-US" i="1" dirty="0" err="1"/>
              <a:t>kepada</a:t>
            </a:r>
            <a:r>
              <a:rPr lang="en-US" i="1" dirty="0"/>
              <a:t> </a:t>
            </a:r>
            <a:r>
              <a:rPr lang="en-US" i="1" dirty="0" err="1"/>
              <a:t>pembentukan</a:t>
            </a:r>
            <a:r>
              <a:rPr lang="en-US" i="1" dirty="0"/>
              <a:t> mental </a:t>
            </a:r>
            <a:r>
              <a:rPr lang="en-US" i="1" dirty="0" err="1"/>
              <a:t>dan</a:t>
            </a:r>
            <a:r>
              <a:rPr lang="en-US" i="1" dirty="0"/>
              <a:t> moral </a:t>
            </a:r>
            <a:r>
              <a:rPr lang="en-US" i="1" dirty="0" err="1" smtClean="0"/>
              <a:t>generasi</a:t>
            </a:r>
            <a:r>
              <a:rPr lang="en-US" i="1" dirty="0" smtClean="0"/>
              <a:t> </a:t>
            </a:r>
            <a:r>
              <a:rPr lang="en-US" i="1" dirty="0" err="1" smtClean="0"/>
              <a:t>muda</a:t>
            </a:r>
            <a:r>
              <a:rPr lang="en-US" i="1" dirty="0" smtClean="0"/>
              <a:t> </a:t>
            </a:r>
            <a:r>
              <a:rPr lang="en-US" i="1" dirty="0" err="1" smtClean="0"/>
              <a:t>serta</a:t>
            </a:r>
            <a:r>
              <a:rPr lang="en-US" i="1" dirty="0" smtClean="0"/>
              <a:t> </a:t>
            </a:r>
            <a:r>
              <a:rPr lang="en-US" i="1" dirty="0" err="1" smtClean="0"/>
              <a:t>karakter</a:t>
            </a:r>
            <a:r>
              <a:rPr lang="en-US" i="1" dirty="0" smtClean="0"/>
              <a:t> yang </a:t>
            </a:r>
            <a:r>
              <a:rPr lang="en-US" i="1" dirty="0" err="1" smtClean="0"/>
              <a:t>sesuai</a:t>
            </a:r>
            <a:r>
              <a:rPr lang="en-US" i="1" dirty="0" smtClean="0"/>
              <a:t> </a:t>
            </a:r>
            <a:r>
              <a:rPr lang="en-US" i="1" dirty="0" err="1" smtClean="0"/>
              <a:t>dengan</a:t>
            </a:r>
            <a:r>
              <a:rPr lang="en-US" i="1" dirty="0" smtClean="0"/>
              <a:t> </a:t>
            </a:r>
            <a:r>
              <a:rPr lang="en-US" i="1" dirty="0" err="1" smtClean="0"/>
              <a:t>nilai-nilai</a:t>
            </a:r>
            <a:r>
              <a:rPr lang="en-US" i="1" dirty="0" smtClean="0"/>
              <a:t> Pancasila </a:t>
            </a:r>
            <a:r>
              <a:rPr lang="en-US" i="1" dirty="0" err="1" smtClean="0"/>
              <a:t>Sedangkan</a:t>
            </a:r>
            <a:r>
              <a:rPr lang="en-US" i="1" dirty="0" smtClean="0"/>
              <a:t> </a:t>
            </a:r>
            <a:r>
              <a:rPr lang="en-US" i="1" dirty="0" err="1" smtClean="0"/>
              <a:t>pendidikan</a:t>
            </a:r>
            <a:r>
              <a:rPr lang="en-US" i="1" dirty="0" smtClean="0"/>
              <a:t> </a:t>
            </a:r>
            <a:r>
              <a:rPr lang="en-US" i="1" dirty="0" err="1" smtClean="0"/>
              <a:t>kewarganegaraan</a:t>
            </a:r>
            <a:r>
              <a:rPr lang="en-US" i="1" dirty="0" smtClean="0"/>
              <a:t> </a:t>
            </a:r>
            <a:r>
              <a:rPr lang="en-US" i="1" dirty="0" err="1" smtClean="0"/>
              <a:t>mencakup</a:t>
            </a:r>
            <a:r>
              <a:rPr lang="en-US" i="1" dirty="0" smtClean="0"/>
              <a:t> </a:t>
            </a:r>
            <a:r>
              <a:rPr lang="en-US" i="1" dirty="0" err="1" smtClean="0"/>
              <a:t>tentang</a:t>
            </a:r>
            <a:r>
              <a:rPr lang="en-US" i="1" dirty="0" smtClean="0"/>
              <a:t> </a:t>
            </a:r>
            <a:r>
              <a:rPr lang="en-US" i="1" dirty="0" err="1" smtClean="0"/>
              <a:t>hak</a:t>
            </a:r>
            <a:r>
              <a:rPr lang="en-US" i="1" dirty="0" smtClean="0"/>
              <a:t> </a:t>
            </a:r>
            <a:r>
              <a:rPr lang="en-US" i="1" dirty="0" err="1" smtClean="0"/>
              <a:t>dan</a:t>
            </a:r>
            <a:r>
              <a:rPr lang="en-US" i="1" dirty="0" smtClean="0"/>
              <a:t> </a:t>
            </a:r>
            <a:r>
              <a:rPr lang="en-US" i="1" dirty="0" err="1" smtClean="0"/>
              <a:t>kewajiban</a:t>
            </a:r>
            <a:r>
              <a:rPr lang="en-US" i="1" dirty="0" smtClean="0"/>
              <a:t> </a:t>
            </a:r>
            <a:r>
              <a:rPr lang="en-US" i="1" dirty="0" err="1" smtClean="0"/>
              <a:t>warganegara</a:t>
            </a:r>
            <a:r>
              <a:rPr lang="en-US" i="1" dirty="0" smtClean="0"/>
              <a:t> </a:t>
            </a:r>
            <a:r>
              <a:rPr lang="en-US" i="1" dirty="0" err="1" smtClean="0"/>
              <a:t>dan</a:t>
            </a:r>
            <a:r>
              <a:rPr lang="en-US" i="1" dirty="0" smtClean="0"/>
              <a:t> Negara, UUD NRI 1945, </a:t>
            </a:r>
            <a:r>
              <a:rPr lang="en-US" i="1" dirty="0" err="1" smtClean="0"/>
              <a:t>serta</a:t>
            </a:r>
            <a:r>
              <a:rPr lang="en-US" i="1" dirty="0" smtClean="0"/>
              <a:t> </a:t>
            </a:r>
            <a:r>
              <a:rPr lang="en-US" i="1" dirty="0" err="1" smtClean="0"/>
              <a:t>hal</a:t>
            </a:r>
            <a:r>
              <a:rPr lang="en-US" i="1" dirty="0" smtClean="0"/>
              <a:t> </a:t>
            </a:r>
            <a:r>
              <a:rPr lang="en-US" i="1" dirty="0" err="1" smtClean="0"/>
              <a:t>hal</a:t>
            </a:r>
            <a:r>
              <a:rPr lang="en-US" i="1" dirty="0" smtClean="0"/>
              <a:t> yang </a:t>
            </a:r>
            <a:r>
              <a:rPr lang="en-US" i="1" dirty="0" err="1" smtClean="0"/>
              <a:t>berhubungan</a:t>
            </a:r>
            <a:r>
              <a:rPr lang="en-US" i="1" dirty="0" smtClean="0"/>
              <a:t> </a:t>
            </a:r>
            <a:r>
              <a:rPr lang="en-US" i="1" dirty="0" err="1" smtClean="0"/>
              <a:t>dengan</a:t>
            </a:r>
            <a:r>
              <a:rPr lang="en-US" i="1" dirty="0" smtClean="0"/>
              <a:t> </a:t>
            </a:r>
            <a:r>
              <a:rPr lang="en-US" i="1" dirty="0" err="1" smtClean="0"/>
              <a:t>wilayah</a:t>
            </a:r>
            <a:r>
              <a:rPr lang="en-US" i="1" dirty="0" smtClean="0"/>
              <a:t> </a:t>
            </a:r>
            <a:r>
              <a:rPr lang="en-US" i="1" dirty="0" err="1" smtClean="0"/>
              <a:t>nusantara</a:t>
            </a:r>
            <a:r>
              <a:rPr lang="en-US" i="1" dirty="0" smtClean="0"/>
              <a:t> </a:t>
            </a:r>
            <a:r>
              <a:rPr lang="en-US" i="1" dirty="0" err="1" smtClean="0"/>
              <a:t>serta</a:t>
            </a:r>
            <a:r>
              <a:rPr lang="en-US" i="1" dirty="0" smtClean="0"/>
              <a:t> </a:t>
            </a:r>
            <a:r>
              <a:rPr lang="en-US" i="1" dirty="0" err="1" smtClean="0"/>
              <a:t>ketahanan</a:t>
            </a:r>
            <a:r>
              <a:rPr lang="en-US" i="1" dirty="0" smtClean="0"/>
              <a:t> </a:t>
            </a:r>
            <a:r>
              <a:rPr lang="en-US" i="1" dirty="0" err="1" smtClean="0"/>
              <a:t>nasional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657280" y="869850"/>
            <a:ext cx="8093365" cy="6060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Tujuan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01445" y="1890444"/>
            <a:ext cx="8185355" cy="309252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p:sp>
        <p:nvSpPr>
          <p:cNvPr id="6" name="Content Placeholder 5"/>
          <p:cNvSpPr txBox="1">
            <a:spLocks/>
          </p:cNvSpPr>
          <p:nvPr/>
        </p:nvSpPr>
        <p:spPr>
          <a:xfrm>
            <a:off x="536879" y="1667435"/>
            <a:ext cx="8257800" cy="282237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ID" sz="2400" dirty="0" err="1" smtClean="0"/>
              <a:t>Mampu</a:t>
            </a:r>
            <a:r>
              <a:rPr lang="en-ID" sz="2400" dirty="0" smtClean="0"/>
              <a:t> </a:t>
            </a:r>
            <a:r>
              <a:rPr lang="en-ID" sz="2400" dirty="0" err="1" smtClean="0"/>
              <a:t>memahami</a:t>
            </a:r>
            <a:r>
              <a:rPr lang="en-ID" sz="2400" dirty="0" smtClean="0"/>
              <a:t> </a:t>
            </a:r>
            <a:r>
              <a:rPr lang="en-ID" sz="2400" dirty="0" err="1" smtClean="0"/>
              <a:t>nilai-nila</a:t>
            </a:r>
            <a:r>
              <a:rPr lang="en-ID" sz="2400" dirty="0" smtClean="0"/>
              <a:t> Pancasila </a:t>
            </a:r>
            <a:r>
              <a:rPr lang="en-ID" sz="2400" dirty="0" err="1" smtClean="0"/>
              <a:t>dan</a:t>
            </a:r>
            <a:r>
              <a:rPr lang="en-ID" sz="2400" dirty="0" smtClean="0"/>
              <a:t> </a:t>
            </a:r>
            <a:r>
              <a:rPr lang="en-ID" sz="2400" dirty="0" err="1" smtClean="0"/>
              <a:t>melaksanakan</a:t>
            </a:r>
            <a:r>
              <a:rPr lang="en-ID" sz="2400" dirty="0" smtClean="0"/>
              <a:t> </a:t>
            </a:r>
            <a:r>
              <a:rPr lang="en-ID" sz="2400" dirty="0" err="1" smtClean="0"/>
              <a:t>dalam</a:t>
            </a:r>
            <a:r>
              <a:rPr lang="en-ID" sz="2400" dirty="0" smtClean="0"/>
              <a:t> </a:t>
            </a:r>
            <a:r>
              <a:rPr lang="en-ID" sz="2400" dirty="0" err="1" smtClean="0"/>
              <a:t>kehidupan</a:t>
            </a:r>
            <a:r>
              <a:rPr lang="en-ID" sz="2400" dirty="0" smtClean="0"/>
              <a:t> </a:t>
            </a:r>
            <a:r>
              <a:rPr lang="en-ID" sz="2400" dirty="0" err="1" smtClean="0"/>
              <a:t>masyarakat</a:t>
            </a:r>
            <a:endParaRPr lang="en-ID" sz="24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ID" sz="2400" dirty="0" err="1" smtClean="0"/>
              <a:t>Bertaqwa</a:t>
            </a:r>
            <a:r>
              <a:rPr lang="en-ID" sz="2400" dirty="0" smtClean="0"/>
              <a:t> </a:t>
            </a:r>
            <a:r>
              <a:rPr lang="en-ID" sz="2400" dirty="0" err="1" smtClean="0"/>
              <a:t>terhadap</a:t>
            </a:r>
            <a:r>
              <a:rPr lang="en-ID" sz="2400" dirty="0" smtClean="0"/>
              <a:t> </a:t>
            </a:r>
            <a:r>
              <a:rPr lang="en-ID" sz="2400" dirty="0" err="1" smtClean="0"/>
              <a:t>Tuhan</a:t>
            </a:r>
            <a:r>
              <a:rPr lang="en-ID" sz="2400" dirty="0" smtClean="0"/>
              <a:t> yang </a:t>
            </a:r>
            <a:r>
              <a:rPr lang="en-ID" sz="2400" dirty="0" err="1" smtClean="0"/>
              <a:t>Maha</a:t>
            </a:r>
            <a:r>
              <a:rPr lang="en-ID" sz="2400" dirty="0" smtClean="0"/>
              <a:t> </a:t>
            </a:r>
            <a:r>
              <a:rPr lang="en-ID" sz="2400" dirty="0" err="1" smtClean="0"/>
              <a:t>Esa</a:t>
            </a:r>
            <a:endParaRPr lang="en-ID" sz="24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ID" sz="2400" dirty="0" err="1" smtClean="0"/>
              <a:t>Menjunjung</a:t>
            </a:r>
            <a:r>
              <a:rPr lang="en-ID" sz="2400" dirty="0" smtClean="0"/>
              <a:t> </a:t>
            </a:r>
            <a:r>
              <a:rPr lang="en-ID" sz="2400" dirty="0" err="1" smtClean="0"/>
              <a:t>nilai</a:t>
            </a:r>
            <a:r>
              <a:rPr lang="en-ID" sz="2400" dirty="0" smtClean="0"/>
              <a:t> </a:t>
            </a:r>
            <a:r>
              <a:rPr lang="en-ID" sz="2400" dirty="0" err="1" smtClean="0"/>
              <a:t>kemanusian</a:t>
            </a:r>
            <a:r>
              <a:rPr lang="en-ID" sz="2400" dirty="0" smtClean="0"/>
              <a:t> yang </a:t>
            </a:r>
            <a:r>
              <a:rPr lang="en-ID" sz="2400" dirty="0" err="1" smtClean="0"/>
              <a:t>luhur</a:t>
            </a:r>
            <a:endParaRPr lang="en-ID" sz="24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ID" sz="2400" dirty="0" err="1" smtClean="0"/>
              <a:t>Berperan</a:t>
            </a:r>
            <a:r>
              <a:rPr lang="en-ID" sz="2400" dirty="0" smtClean="0"/>
              <a:t> </a:t>
            </a:r>
            <a:r>
              <a:rPr lang="en-ID" sz="2400" dirty="0" err="1" smtClean="0"/>
              <a:t>sebagai</a:t>
            </a:r>
            <a:r>
              <a:rPr lang="en-ID" sz="2400" dirty="0" smtClean="0"/>
              <a:t> </a:t>
            </a:r>
            <a:r>
              <a:rPr lang="en-ID" sz="2400" dirty="0" err="1" smtClean="0"/>
              <a:t>warga</a:t>
            </a:r>
            <a:r>
              <a:rPr lang="en-ID" sz="2400" dirty="0" smtClean="0"/>
              <a:t> Negara yang </a:t>
            </a:r>
            <a:r>
              <a:rPr lang="en-ID" sz="2400" dirty="0" err="1" smtClean="0"/>
              <a:t>bangga</a:t>
            </a:r>
            <a:r>
              <a:rPr lang="en-ID" sz="2400" dirty="0" smtClean="0"/>
              <a:t> </a:t>
            </a:r>
            <a:r>
              <a:rPr lang="en-ID" sz="2400" dirty="0" err="1" smtClean="0"/>
              <a:t>dan</a:t>
            </a:r>
            <a:r>
              <a:rPr lang="en-ID" sz="2400" dirty="0" smtClean="0"/>
              <a:t> </a:t>
            </a:r>
            <a:r>
              <a:rPr lang="en-ID" sz="2400" dirty="0" err="1" smtClean="0"/>
              <a:t>cinta</a:t>
            </a:r>
            <a:r>
              <a:rPr lang="en-ID" sz="2400" dirty="0" smtClean="0"/>
              <a:t> </a:t>
            </a:r>
            <a:r>
              <a:rPr lang="en-ID" sz="2400" dirty="0" err="1" smtClean="0"/>
              <a:t>tanah</a:t>
            </a:r>
            <a:r>
              <a:rPr lang="en-ID" sz="2400" dirty="0" smtClean="0"/>
              <a:t> air </a:t>
            </a:r>
            <a:r>
              <a:rPr lang="en-ID" sz="2400" dirty="0" err="1" smtClean="0"/>
              <a:t>dan</a:t>
            </a:r>
            <a:r>
              <a:rPr lang="en-ID" sz="2400" dirty="0" smtClean="0"/>
              <a:t> </a:t>
            </a:r>
            <a:r>
              <a:rPr lang="en-ID" sz="2400" dirty="0" err="1" smtClean="0"/>
              <a:t>bertanggung</a:t>
            </a:r>
            <a:r>
              <a:rPr lang="en-ID" sz="2400" dirty="0" smtClean="0"/>
              <a:t> </a:t>
            </a:r>
            <a:r>
              <a:rPr lang="en-ID" sz="2400" dirty="0" err="1" smtClean="0"/>
              <a:t>jawab</a:t>
            </a:r>
            <a:r>
              <a:rPr lang="en-ID" sz="2400" dirty="0" smtClean="0"/>
              <a:t> </a:t>
            </a:r>
            <a:r>
              <a:rPr lang="en-ID" sz="2400" dirty="0" err="1" smtClean="0"/>
              <a:t>pada</a:t>
            </a:r>
            <a:r>
              <a:rPr lang="en-ID" sz="2400" dirty="0" smtClean="0"/>
              <a:t> Negara </a:t>
            </a:r>
            <a:r>
              <a:rPr lang="en-ID" sz="2400" dirty="0" err="1" smtClean="0"/>
              <a:t>dan</a:t>
            </a:r>
            <a:r>
              <a:rPr lang="en-ID" sz="2400" dirty="0" smtClean="0"/>
              <a:t> </a:t>
            </a:r>
            <a:r>
              <a:rPr lang="en-ID" sz="2400" dirty="0" err="1" smtClean="0"/>
              <a:t>bangsa</a:t>
            </a:r>
            <a:endParaRPr lang="en-ID" sz="24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ID" sz="2400" dirty="0" err="1" smtClean="0"/>
              <a:t>Taat</a:t>
            </a:r>
            <a:r>
              <a:rPr lang="en-ID" sz="2400" dirty="0" smtClean="0"/>
              <a:t> </a:t>
            </a:r>
            <a:r>
              <a:rPr lang="en-ID" sz="2400" dirty="0" err="1" smtClean="0"/>
              <a:t>hukum</a:t>
            </a:r>
            <a:r>
              <a:rPr lang="en-ID" sz="2400" dirty="0" smtClean="0"/>
              <a:t> </a:t>
            </a:r>
            <a:r>
              <a:rPr lang="en-ID" sz="2400" dirty="0" err="1" smtClean="0"/>
              <a:t>dan</a:t>
            </a:r>
            <a:r>
              <a:rPr lang="en-ID" sz="2400" dirty="0" smtClean="0"/>
              <a:t> </a:t>
            </a:r>
            <a:r>
              <a:rPr lang="en-ID" sz="2400" dirty="0" err="1" smtClean="0"/>
              <a:t>disiplin</a:t>
            </a:r>
            <a:r>
              <a:rPr lang="en-ID" sz="2400" dirty="0" smtClean="0"/>
              <a:t> </a:t>
            </a:r>
            <a:r>
              <a:rPr lang="en-ID" sz="2400" dirty="0" err="1" smtClean="0"/>
              <a:t>dalam</a:t>
            </a:r>
            <a:r>
              <a:rPr lang="en-ID" sz="2400" dirty="0" smtClean="0"/>
              <a:t> </a:t>
            </a:r>
            <a:r>
              <a:rPr lang="en-ID" sz="2400" dirty="0" err="1" smtClean="0"/>
              <a:t>kehidupan</a:t>
            </a:r>
            <a:r>
              <a:rPr lang="en-ID" sz="2400" dirty="0" smtClean="0"/>
              <a:t> </a:t>
            </a:r>
            <a:r>
              <a:rPr lang="en-ID" sz="2400" dirty="0" err="1" smtClean="0"/>
              <a:t>bermasyarakat</a:t>
            </a:r>
            <a:endParaRPr lang="en-ID" sz="24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ID" sz="2400" dirty="0" err="1" smtClean="0"/>
              <a:t>Menjunjung</a:t>
            </a:r>
            <a:r>
              <a:rPr lang="en-ID" sz="2400" dirty="0" smtClean="0"/>
              <a:t> </a:t>
            </a:r>
            <a:r>
              <a:rPr lang="en-ID" sz="2400" dirty="0" err="1" smtClean="0"/>
              <a:t>tinggi</a:t>
            </a:r>
            <a:r>
              <a:rPr lang="en-ID" sz="2400" dirty="0" smtClean="0"/>
              <a:t> </a:t>
            </a:r>
            <a:r>
              <a:rPr lang="en-ID" sz="2400" dirty="0" err="1" smtClean="0"/>
              <a:t>nilai</a:t>
            </a:r>
            <a:r>
              <a:rPr lang="en-ID" sz="2400" dirty="0" smtClean="0"/>
              <a:t> </a:t>
            </a:r>
            <a:r>
              <a:rPr lang="en-ID" sz="2400" dirty="0" err="1" smtClean="0"/>
              <a:t>norma</a:t>
            </a:r>
            <a:r>
              <a:rPr lang="en-ID" sz="2400" dirty="0" smtClean="0"/>
              <a:t> </a:t>
            </a:r>
            <a:r>
              <a:rPr lang="en-ID" sz="2400" dirty="0" err="1" smtClean="0"/>
              <a:t>dan</a:t>
            </a:r>
            <a:r>
              <a:rPr lang="en-ID" sz="2400" dirty="0" smtClean="0"/>
              <a:t> </a:t>
            </a:r>
            <a:r>
              <a:rPr lang="en-ID" sz="2400" dirty="0" err="1" smtClean="0"/>
              <a:t>etika</a:t>
            </a:r>
            <a:r>
              <a:rPr lang="en-ID" sz="2400" dirty="0" smtClean="0"/>
              <a:t> </a:t>
            </a:r>
            <a:r>
              <a:rPr lang="en-ID" sz="2400" dirty="0" err="1" smtClean="0"/>
              <a:t>akademik</a:t>
            </a:r>
            <a:endParaRPr lang="en-ID" sz="2400" dirty="0" smtClean="0"/>
          </a:p>
          <a:p>
            <a:pPr>
              <a:buFont typeface="Wingdings" panose="05000000000000000000" pitchFamily="2" charset="2"/>
              <a:buChar char="ü"/>
            </a:pPr>
            <a:endParaRPr lang="en-ID" sz="2400" dirty="0" smtClean="0"/>
          </a:p>
          <a:p>
            <a:pPr>
              <a:buFont typeface="Wingdings" panose="05000000000000000000" pitchFamily="2" charset="2"/>
              <a:buChar char="ü"/>
            </a:pPr>
            <a:endParaRPr lang="en-ID" dirty="0" smtClean="0"/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EBE36A84930284A934EDF17E88D6FD4" ma:contentTypeVersion="2" ma:contentTypeDescription="Create a new document." ma:contentTypeScope="" ma:versionID="76370ddfe79fb200c356fa6350a64214">
  <xsd:schema xmlns:xsd="http://www.w3.org/2001/XMLSchema" xmlns:xs="http://www.w3.org/2001/XMLSchema" xmlns:p="http://schemas.microsoft.com/office/2006/metadata/properties" xmlns:ns2="b9204584-5e40-489b-b492-03f0f50c0346" targetNamespace="http://schemas.microsoft.com/office/2006/metadata/properties" ma:root="true" ma:fieldsID="a0373186538e6a13de09ed003b816138" ns2:_="">
    <xsd:import namespace="b9204584-5e40-489b-b492-03f0f50c034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204584-5e40-489b-b492-03f0f50c034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E355FD7-1A0A-42A9-99FB-7BBF2CBD7585}"/>
</file>

<file path=customXml/itemProps2.xml><?xml version="1.0" encoding="utf-8"?>
<ds:datastoreItem xmlns:ds="http://schemas.openxmlformats.org/officeDocument/2006/customXml" ds:itemID="{1934268A-00C8-459E-B825-CD805885A872}"/>
</file>

<file path=customXml/itemProps3.xml><?xml version="1.0" encoding="utf-8"?>
<ds:datastoreItem xmlns:ds="http://schemas.openxmlformats.org/officeDocument/2006/customXml" ds:itemID="{4CD8661C-EB5E-4DED-8682-2C3F9338A7CD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282</Words>
  <Application>Microsoft Office PowerPoint</Application>
  <PresentationFormat>On-screen Show (16:9)</PresentationFormat>
  <Paragraphs>35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Office Theme</vt:lpstr>
      <vt:lpstr> Materi 1 </vt:lpstr>
      <vt:lpstr>Landasan Pendidikan Pancasila dan Kewarganegaraan</vt:lpstr>
      <vt:lpstr> Landasan Historis </vt:lpstr>
      <vt:lpstr> Landasan Kultural</vt:lpstr>
      <vt:lpstr> Landasan Yuridis</vt:lpstr>
      <vt:lpstr> Landasan Filosofis</vt:lpstr>
      <vt:lpstr>Ruang lingkup</vt:lpstr>
      <vt:lpstr>Lanjutan Ruang Lingkup……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2020-08-26T00:42:10Z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0x0101006EBE36A84930284A934EDF17E88D6FD4</vt:lpwstr>
  </property>
</Properties>
</file>