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6"/>
  </p:notesMasterIdLst>
  <p:sldIdLst>
    <p:sldId id="256" r:id="rId2"/>
    <p:sldId id="413" r:id="rId3"/>
    <p:sldId id="412" r:id="rId4"/>
    <p:sldId id="414" r:id="rId5"/>
    <p:sldId id="399" r:id="rId6"/>
    <p:sldId id="400" r:id="rId7"/>
    <p:sldId id="402" r:id="rId8"/>
    <p:sldId id="401" r:id="rId9"/>
    <p:sldId id="406" r:id="rId10"/>
    <p:sldId id="409" r:id="rId11"/>
    <p:sldId id="410" r:id="rId12"/>
    <p:sldId id="411" r:id="rId13"/>
    <p:sldId id="416" r:id="rId14"/>
    <p:sldId id="417" r:id="rId15"/>
    <p:sldId id="418" r:id="rId16"/>
    <p:sldId id="420" r:id="rId17"/>
    <p:sldId id="421" r:id="rId18"/>
    <p:sldId id="392" r:id="rId19"/>
    <p:sldId id="419" r:id="rId20"/>
    <p:sldId id="393" r:id="rId21"/>
    <p:sldId id="394" r:id="rId22"/>
    <p:sldId id="423" r:id="rId23"/>
    <p:sldId id="424" r:id="rId24"/>
    <p:sldId id="395" r:id="rId25"/>
    <p:sldId id="422" r:id="rId26"/>
    <p:sldId id="397" r:id="rId27"/>
    <p:sldId id="425" r:id="rId28"/>
    <p:sldId id="427" r:id="rId29"/>
    <p:sldId id="426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35" r:id="rId38"/>
    <p:sldId id="436" r:id="rId39"/>
    <p:sldId id="437" r:id="rId40"/>
    <p:sldId id="371" r:id="rId41"/>
    <p:sldId id="372" r:id="rId42"/>
    <p:sldId id="373" r:id="rId43"/>
    <p:sldId id="374" r:id="rId44"/>
    <p:sldId id="438" r:id="rId45"/>
    <p:sldId id="375" r:id="rId46"/>
    <p:sldId id="439" r:id="rId47"/>
    <p:sldId id="376" r:id="rId48"/>
    <p:sldId id="377" r:id="rId49"/>
    <p:sldId id="440" r:id="rId50"/>
    <p:sldId id="380" r:id="rId51"/>
    <p:sldId id="381" r:id="rId52"/>
    <p:sldId id="382" r:id="rId53"/>
    <p:sldId id="383" r:id="rId54"/>
    <p:sldId id="384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30" autoAdjust="0"/>
  </p:normalViewPr>
  <p:slideViewPr>
    <p:cSldViewPr>
      <p:cViewPr varScale="1">
        <p:scale>
          <a:sx n="60" d="100"/>
          <a:sy n="60" d="100"/>
        </p:scale>
        <p:origin x="1388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7F258-2656-4D60-8024-66087E66279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56181-A0FD-4E94-BBD4-15803A09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56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56181-A0FD-4E94-BBD4-15803A093F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56181-A0FD-4E94-BBD4-15803A093F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52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1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1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6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3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5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2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4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5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3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06CE81C-AF71-412F-82A8-8A46F8F2E80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6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8780525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Sebuah gambar berisi teks, peta&#10;&#10;Deskripsi dihasilkan dengan keyakinan sangat tinggi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3" r="-2" b="30941"/>
          <a:stretch/>
        </p:blipFill>
        <p:spPr bwMode="auto">
          <a:xfrm>
            <a:off x="802385" y="484632"/>
            <a:ext cx="7978140" cy="355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4590661"/>
            <a:ext cx="7658146" cy="1065690"/>
          </a:xfrm>
        </p:spPr>
        <p:txBody>
          <a:bodyPr>
            <a:normAutofit/>
          </a:bodyPr>
          <a:lstStyle/>
          <a:p>
            <a:r>
              <a:rPr lang="id-ID" dirty="0" err="1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Decision</a:t>
            </a:r>
            <a:r>
              <a:rPr lang="id-ID" dirty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Tree</a:t>
            </a:r>
            <a:endParaRPr lang="en-US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0" y="5666792"/>
            <a:ext cx="7635522" cy="542592"/>
          </a:xfrm>
        </p:spPr>
        <p:txBody>
          <a:bodyPr>
            <a:normAutofit/>
          </a:bodyPr>
          <a:lstStyle/>
          <a:p>
            <a:r>
              <a:rPr lang="en-US" b="1">
                <a:latin typeface="AR BERKLEY" pitchFamily="2" charset="0"/>
              </a:rPr>
              <a:t>Dr. </a:t>
            </a:r>
            <a:r>
              <a:rPr lang="en-US" b="1" err="1">
                <a:latin typeface="AR BERKLEY" pitchFamily="2" charset="0"/>
              </a:rPr>
              <a:t>Retno</a:t>
            </a:r>
            <a:r>
              <a:rPr lang="en-US" b="1">
                <a:latin typeface="AR BERKLEY" pitchFamily="2" charset="0"/>
              </a:rPr>
              <a:t> </a:t>
            </a:r>
            <a:r>
              <a:rPr lang="en-US" b="1" err="1">
                <a:latin typeface="AR BERKLEY" pitchFamily="2" charset="0"/>
              </a:rPr>
              <a:t>Kusumaningrum</a:t>
            </a:r>
            <a:r>
              <a:rPr lang="en-US" b="1">
                <a:latin typeface="AR BERKLEY" pitchFamily="2" charset="0"/>
              </a:rPr>
              <a:t>, </a:t>
            </a:r>
            <a:r>
              <a:rPr lang="en-US" b="1" err="1">
                <a:latin typeface="AR BERKLEY" pitchFamily="2" charset="0"/>
              </a:rPr>
              <a:t>S.Si</a:t>
            </a:r>
            <a:r>
              <a:rPr lang="en-US" b="1">
                <a:latin typeface="AR BERKLEY" pitchFamily="2" charset="0"/>
              </a:rPr>
              <a:t>., </a:t>
            </a:r>
            <a:r>
              <a:rPr lang="en-US" b="1" err="1">
                <a:latin typeface="AR BERKLEY" pitchFamily="2" charset="0"/>
              </a:rPr>
              <a:t>M.Kom</a:t>
            </a:r>
            <a:r>
              <a:rPr lang="en-US" b="1">
                <a:latin typeface="AR BERKLEY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5489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81921CC-52E9-4E4C-B3A4-CC0B85F34AA0}"/>
              </a:ext>
            </a:extLst>
          </p:cNvPr>
          <p:cNvSpPr/>
          <p:nvPr/>
        </p:nvSpPr>
        <p:spPr>
          <a:xfrm>
            <a:off x="3851920" y="188640"/>
            <a:ext cx="1728192" cy="655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Outlook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Persegi Panjang 12">
            <a:extLst>
              <a:ext uri="{FF2B5EF4-FFF2-40B4-BE49-F238E27FC236}">
                <a16:creationId xmlns:a16="http://schemas.microsoft.com/office/drawing/2014/main" id="{91CA6D20-823A-482B-9C34-917F383FDBA1}"/>
              </a:ext>
            </a:extLst>
          </p:cNvPr>
          <p:cNvSpPr/>
          <p:nvPr/>
        </p:nvSpPr>
        <p:spPr>
          <a:xfrm>
            <a:off x="2267744" y="1636689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Sunny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Persegi Panjang 13">
            <a:extLst>
              <a:ext uri="{FF2B5EF4-FFF2-40B4-BE49-F238E27FC236}">
                <a16:creationId xmlns:a16="http://schemas.microsoft.com/office/drawing/2014/main" id="{8CD867AC-B97A-427A-B051-834DB02448DB}"/>
              </a:ext>
            </a:extLst>
          </p:cNvPr>
          <p:cNvSpPr/>
          <p:nvPr/>
        </p:nvSpPr>
        <p:spPr>
          <a:xfrm>
            <a:off x="4139952" y="1636689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Overcast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Persegi Panjang 15">
            <a:extLst>
              <a:ext uri="{FF2B5EF4-FFF2-40B4-BE49-F238E27FC236}">
                <a16:creationId xmlns:a16="http://schemas.microsoft.com/office/drawing/2014/main" id="{8042AE5F-A8DA-47F3-8614-7404EFF24A4D}"/>
              </a:ext>
            </a:extLst>
          </p:cNvPr>
          <p:cNvSpPr/>
          <p:nvPr/>
        </p:nvSpPr>
        <p:spPr>
          <a:xfrm>
            <a:off x="6012160" y="1628800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" name="Konektor Panah Lurus 19">
            <a:extLst>
              <a:ext uri="{FF2B5EF4-FFF2-40B4-BE49-F238E27FC236}">
                <a16:creationId xmlns:a16="http://schemas.microsoft.com/office/drawing/2014/main" id="{BE2EF256-1090-4BEA-A3C7-AB62DC1DC053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 flipH="1">
            <a:off x="2843808" y="844274"/>
            <a:ext cx="1872208" cy="7924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Konektor Panah Lurus 28">
            <a:extLst>
              <a:ext uri="{FF2B5EF4-FFF2-40B4-BE49-F238E27FC236}">
                <a16:creationId xmlns:a16="http://schemas.microsoft.com/office/drawing/2014/main" id="{C593FFC4-B5AD-40CA-BA2F-1DA11D8522E2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4716016" y="844274"/>
            <a:ext cx="0" cy="7924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Konektor Panah Lurus 34">
            <a:extLst>
              <a:ext uri="{FF2B5EF4-FFF2-40B4-BE49-F238E27FC236}">
                <a16:creationId xmlns:a16="http://schemas.microsoft.com/office/drawing/2014/main" id="{105715A9-A7F6-417A-AE69-D832FEC1F41F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>
            <a:off x="4716016" y="844274"/>
            <a:ext cx="1872208" cy="7845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8D5C419-C060-4C35-95A7-C78985AC6A58}"/>
              </a:ext>
            </a:extLst>
          </p:cNvPr>
          <p:cNvSpPr/>
          <p:nvPr/>
        </p:nvSpPr>
        <p:spPr>
          <a:xfrm>
            <a:off x="1979712" y="2845374"/>
            <a:ext cx="1728192" cy="655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Humidity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Persegi Panjang 41">
            <a:extLst>
              <a:ext uri="{FF2B5EF4-FFF2-40B4-BE49-F238E27FC236}">
                <a16:creationId xmlns:a16="http://schemas.microsoft.com/office/drawing/2014/main" id="{A92A0B66-D0AD-4092-A122-9A3EB7DAED04}"/>
              </a:ext>
            </a:extLst>
          </p:cNvPr>
          <p:cNvSpPr/>
          <p:nvPr/>
        </p:nvSpPr>
        <p:spPr>
          <a:xfrm>
            <a:off x="755576" y="4077072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Persegi Panjang 42">
            <a:extLst>
              <a:ext uri="{FF2B5EF4-FFF2-40B4-BE49-F238E27FC236}">
                <a16:creationId xmlns:a16="http://schemas.microsoft.com/office/drawing/2014/main" id="{223081C3-DD04-4EDD-B72C-C0B8CE258EB6}"/>
              </a:ext>
            </a:extLst>
          </p:cNvPr>
          <p:cNvSpPr/>
          <p:nvPr/>
        </p:nvSpPr>
        <p:spPr>
          <a:xfrm>
            <a:off x="3779912" y="4077072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7" name="Konektor Panah Lurus 46">
            <a:extLst>
              <a:ext uri="{FF2B5EF4-FFF2-40B4-BE49-F238E27FC236}">
                <a16:creationId xmlns:a16="http://schemas.microsoft.com/office/drawing/2014/main" id="{84837049-3D76-42AD-BE77-D83202352BD5}"/>
              </a:ext>
            </a:extLst>
          </p:cNvPr>
          <p:cNvCxnSpPr>
            <a:stCxn id="13" idx="2"/>
            <a:endCxn id="41" idx="0"/>
          </p:cNvCxnSpPr>
          <p:nvPr/>
        </p:nvCxnSpPr>
        <p:spPr>
          <a:xfrm>
            <a:off x="2843808" y="2068737"/>
            <a:ext cx="0" cy="7766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Konektor Panah Lurus 48">
            <a:extLst>
              <a:ext uri="{FF2B5EF4-FFF2-40B4-BE49-F238E27FC236}">
                <a16:creationId xmlns:a16="http://schemas.microsoft.com/office/drawing/2014/main" id="{DDCE06B8-6EE7-40A6-8C44-3D21E74F75AB}"/>
              </a:ext>
            </a:extLst>
          </p:cNvPr>
          <p:cNvCxnSpPr>
            <a:stCxn id="41" idx="4"/>
            <a:endCxn id="42" idx="0"/>
          </p:cNvCxnSpPr>
          <p:nvPr/>
        </p:nvCxnSpPr>
        <p:spPr>
          <a:xfrm flipH="1">
            <a:off x="1331640" y="3501008"/>
            <a:ext cx="1512168" cy="576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Konektor Panah Lurus 50">
            <a:extLst>
              <a:ext uri="{FF2B5EF4-FFF2-40B4-BE49-F238E27FC236}">
                <a16:creationId xmlns:a16="http://schemas.microsoft.com/office/drawing/2014/main" id="{97011976-A21D-4C23-BD3C-B2C6429E2E46}"/>
              </a:ext>
            </a:extLst>
          </p:cNvPr>
          <p:cNvCxnSpPr>
            <a:stCxn id="41" idx="4"/>
            <a:endCxn id="43" idx="0"/>
          </p:cNvCxnSpPr>
          <p:nvPr/>
        </p:nvCxnSpPr>
        <p:spPr>
          <a:xfrm>
            <a:off x="2843808" y="3501008"/>
            <a:ext cx="1512168" cy="576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Kotak Teks 55">
            <a:extLst>
              <a:ext uri="{FF2B5EF4-FFF2-40B4-BE49-F238E27FC236}">
                <a16:creationId xmlns:a16="http://schemas.microsoft.com/office/drawing/2014/main" id="{430D359E-CE4F-42BB-BAE8-705111BE8101}"/>
              </a:ext>
            </a:extLst>
          </p:cNvPr>
          <p:cNvSpPr txBox="1"/>
          <p:nvPr/>
        </p:nvSpPr>
        <p:spPr>
          <a:xfrm>
            <a:off x="-39409" y="4581128"/>
            <a:ext cx="27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/>
              <a:t>0 Yes / 3 </a:t>
            </a:r>
            <a:r>
              <a:rPr lang="id-ID" dirty="0" err="1"/>
              <a:t>No</a:t>
            </a:r>
            <a:r>
              <a:rPr lang="id-ID" dirty="0"/>
              <a:t> </a:t>
            </a:r>
            <a:r>
              <a:rPr lang="id-ID" dirty="0">
                <a:sym typeface="Wingdings" panose="05000000000000000000" pitchFamily="2" charset="2"/>
              </a:rPr>
              <a:t> Pure </a:t>
            </a:r>
            <a:r>
              <a:rPr lang="id-ID" dirty="0" err="1">
                <a:sym typeface="Wingdings" panose="05000000000000000000" pitchFamily="2" charset="2"/>
              </a:rPr>
              <a:t>Subset</a:t>
            </a:r>
            <a:endParaRPr lang="en-US" dirty="0"/>
          </a:p>
        </p:txBody>
      </p:sp>
      <p:sp>
        <p:nvSpPr>
          <p:cNvPr id="57" name="Kotak Teks 56">
            <a:extLst>
              <a:ext uri="{FF2B5EF4-FFF2-40B4-BE49-F238E27FC236}">
                <a16:creationId xmlns:a16="http://schemas.microsoft.com/office/drawing/2014/main" id="{9799CCF6-0784-4D63-B433-97B1D3B519E7}"/>
              </a:ext>
            </a:extLst>
          </p:cNvPr>
          <p:cNvSpPr txBox="1"/>
          <p:nvPr/>
        </p:nvSpPr>
        <p:spPr>
          <a:xfrm>
            <a:off x="2984927" y="4581128"/>
            <a:ext cx="27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/>
              <a:t>2 Yes / 0 </a:t>
            </a:r>
            <a:r>
              <a:rPr lang="id-ID" dirty="0" err="1"/>
              <a:t>No</a:t>
            </a:r>
            <a:r>
              <a:rPr lang="id-ID" dirty="0"/>
              <a:t> </a:t>
            </a:r>
            <a:r>
              <a:rPr lang="id-ID" dirty="0">
                <a:sym typeface="Wingdings" panose="05000000000000000000" pitchFamily="2" charset="2"/>
              </a:rPr>
              <a:t> Pure </a:t>
            </a:r>
            <a:r>
              <a:rPr lang="id-ID" dirty="0" err="1">
                <a:sym typeface="Wingdings" panose="05000000000000000000" pitchFamily="2" charset="2"/>
              </a:rPr>
              <a:t>Subset</a:t>
            </a:r>
            <a:endParaRPr lang="en-US" dirty="0"/>
          </a:p>
        </p:txBody>
      </p:sp>
      <p:cxnSp>
        <p:nvCxnSpPr>
          <p:cNvPr id="25" name="Konektor Panah Lurus 24">
            <a:extLst>
              <a:ext uri="{FF2B5EF4-FFF2-40B4-BE49-F238E27FC236}">
                <a16:creationId xmlns:a16="http://schemas.microsoft.com/office/drawing/2014/main" id="{C1969E69-87E7-4A08-AD6B-EA6761257BC4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6588224" y="2060848"/>
            <a:ext cx="0" cy="7786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 27">
            <a:extLst>
              <a:ext uri="{FF2B5EF4-FFF2-40B4-BE49-F238E27FC236}">
                <a16:creationId xmlns:a16="http://schemas.microsoft.com/office/drawing/2014/main" id="{57FCD23C-64D5-43F0-8250-8D2CA80D39AA}"/>
              </a:ext>
            </a:extLst>
          </p:cNvPr>
          <p:cNvGrpSpPr/>
          <p:nvPr/>
        </p:nvGrpSpPr>
        <p:grpSpPr>
          <a:xfrm>
            <a:off x="292394" y="302445"/>
            <a:ext cx="2468988" cy="990600"/>
            <a:chOff x="6675012" y="3673927"/>
            <a:chExt cx="2468988" cy="990600"/>
          </a:xfrm>
        </p:grpSpPr>
        <p:pic>
          <p:nvPicPr>
            <p:cNvPr id="30" name="Gambar 29">
              <a:extLst>
                <a:ext uri="{FF2B5EF4-FFF2-40B4-BE49-F238E27FC236}">
                  <a16:creationId xmlns:a16="http://schemas.microsoft.com/office/drawing/2014/main" id="{A77A4DA3-33CD-41B6-A7F5-20B4ED4CC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77025" y="3673927"/>
              <a:ext cx="2466975" cy="990600"/>
            </a:xfrm>
            <a:prstGeom prst="rect">
              <a:avLst/>
            </a:prstGeom>
          </p:spPr>
        </p:pic>
        <p:sp>
          <p:nvSpPr>
            <p:cNvPr id="31" name="Persegi Panjang 30">
              <a:extLst>
                <a:ext uri="{FF2B5EF4-FFF2-40B4-BE49-F238E27FC236}">
                  <a16:creationId xmlns:a16="http://schemas.microsoft.com/office/drawing/2014/main" id="{E1CB7924-4775-46CF-BC5F-A55FC495C9D9}"/>
                </a:ext>
              </a:extLst>
            </p:cNvPr>
            <p:cNvSpPr/>
            <p:nvPr/>
          </p:nvSpPr>
          <p:spPr>
            <a:xfrm>
              <a:off x="6677025" y="4461080"/>
              <a:ext cx="2457450" cy="18171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ersegi Panjang 31">
              <a:extLst>
                <a:ext uri="{FF2B5EF4-FFF2-40B4-BE49-F238E27FC236}">
                  <a16:creationId xmlns:a16="http://schemas.microsoft.com/office/drawing/2014/main" id="{816C04A2-D87D-48AC-B05B-3E0DA21CEDC1}"/>
                </a:ext>
              </a:extLst>
            </p:cNvPr>
            <p:cNvSpPr/>
            <p:nvPr/>
          </p:nvSpPr>
          <p:spPr>
            <a:xfrm>
              <a:off x="6675012" y="4157787"/>
              <a:ext cx="2457450" cy="18171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Kotak Teks 35">
            <a:extLst>
              <a:ext uri="{FF2B5EF4-FFF2-40B4-BE49-F238E27FC236}">
                <a16:creationId xmlns:a16="http://schemas.microsoft.com/office/drawing/2014/main" id="{D0DC1CE0-80C4-4642-8FB8-ADFF23BD317C}"/>
              </a:ext>
            </a:extLst>
          </p:cNvPr>
          <p:cNvSpPr txBox="1"/>
          <p:nvPr/>
        </p:nvSpPr>
        <p:spPr>
          <a:xfrm>
            <a:off x="3344968" y="2213367"/>
            <a:ext cx="27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/>
              <a:t>4 Yes / 0 </a:t>
            </a:r>
            <a:r>
              <a:rPr lang="id-ID" dirty="0" err="1"/>
              <a:t>No</a:t>
            </a:r>
            <a:r>
              <a:rPr lang="id-ID" dirty="0"/>
              <a:t> </a:t>
            </a:r>
            <a:r>
              <a:rPr lang="id-ID" dirty="0">
                <a:sym typeface="Wingdings" panose="05000000000000000000" pitchFamily="2" charset="2"/>
              </a:rPr>
              <a:t> Pure </a:t>
            </a:r>
            <a:r>
              <a:rPr lang="id-ID" dirty="0" err="1">
                <a:sym typeface="Wingdings" panose="05000000000000000000" pitchFamily="2" charset="2"/>
              </a:rPr>
              <a:t>Subset</a:t>
            </a:r>
            <a:endParaRPr lang="en-US" dirty="0"/>
          </a:p>
        </p:txBody>
      </p:sp>
      <p:sp>
        <p:nvSpPr>
          <p:cNvPr id="24" name="Persegi: Sudut Lengkung 23">
            <a:extLst>
              <a:ext uri="{FF2B5EF4-FFF2-40B4-BE49-F238E27FC236}">
                <a16:creationId xmlns:a16="http://schemas.microsoft.com/office/drawing/2014/main" id="{EA398A01-CF25-4CA9-9DF9-63F0345B8D02}"/>
              </a:ext>
            </a:extLst>
          </p:cNvPr>
          <p:cNvSpPr/>
          <p:nvPr/>
        </p:nvSpPr>
        <p:spPr>
          <a:xfrm>
            <a:off x="1810982" y="161592"/>
            <a:ext cx="576064" cy="1224136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9C01690-A4DD-44F3-8AA9-C292F22382CA}"/>
              </a:ext>
            </a:extLst>
          </p:cNvPr>
          <p:cNvSpPr/>
          <p:nvPr/>
        </p:nvSpPr>
        <p:spPr>
          <a:xfrm>
            <a:off x="5724128" y="2839449"/>
            <a:ext cx="1728192" cy="655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Persegi Panjang 32">
            <a:extLst>
              <a:ext uri="{FF2B5EF4-FFF2-40B4-BE49-F238E27FC236}">
                <a16:creationId xmlns:a16="http://schemas.microsoft.com/office/drawing/2014/main" id="{CD4E7FF1-8D90-46F2-9E41-BF350DAEAC88}"/>
              </a:ext>
            </a:extLst>
          </p:cNvPr>
          <p:cNvSpPr/>
          <p:nvPr/>
        </p:nvSpPr>
        <p:spPr>
          <a:xfrm>
            <a:off x="4932040" y="501317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Strong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Persegi Panjang 33">
            <a:extLst>
              <a:ext uri="{FF2B5EF4-FFF2-40B4-BE49-F238E27FC236}">
                <a16:creationId xmlns:a16="http://schemas.microsoft.com/office/drawing/2014/main" id="{5D22D007-607B-44C7-AFD3-88D47A03DEBB}"/>
              </a:ext>
            </a:extLst>
          </p:cNvPr>
          <p:cNvSpPr/>
          <p:nvPr/>
        </p:nvSpPr>
        <p:spPr>
          <a:xfrm>
            <a:off x="7236296" y="501317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Konektor Panah Lurus 3">
            <a:extLst>
              <a:ext uri="{FF2B5EF4-FFF2-40B4-BE49-F238E27FC236}">
                <a16:creationId xmlns:a16="http://schemas.microsoft.com/office/drawing/2014/main" id="{B64AFC1E-7BDD-4763-B2E3-2B11D7E19AF5}"/>
              </a:ext>
            </a:extLst>
          </p:cNvPr>
          <p:cNvCxnSpPr>
            <a:stCxn id="26" idx="4"/>
            <a:endCxn id="33" idx="0"/>
          </p:cNvCxnSpPr>
          <p:nvPr/>
        </p:nvCxnSpPr>
        <p:spPr>
          <a:xfrm flipH="1">
            <a:off x="5508104" y="3495083"/>
            <a:ext cx="1080120" cy="15180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Konektor Panah Lurus 5">
            <a:extLst>
              <a:ext uri="{FF2B5EF4-FFF2-40B4-BE49-F238E27FC236}">
                <a16:creationId xmlns:a16="http://schemas.microsoft.com/office/drawing/2014/main" id="{D0EDE91B-1A48-4847-B2D3-F959D513B57E}"/>
              </a:ext>
            </a:extLst>
          </p:cNvPr>
          <p:cNvCxnSpPr>
            <a:stCxn id="26" idx="4"/>
            <a:endCxn id="34" idx="0"/>
          </p:cNvCxnSpPr>
          <p:nvPr/>
        </p:nvCxnSpPr>
        <p:spPr>
          <a:xfrm>
            <a:off x="6588224" y="3495083"/>
            <a:ext cx="1224136" cy="15180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ambar 36">
            <a:extLst>
              <a:ext uri="{FF2B5EF4-FFF2-40B4-BE49-F238E27FC236}">
                <a16:creationId xmlns:a16="http://schemas.microsoft.com/office/drawing/2014/main" id="{85AD901A-DC4D-40EF-8AA1-93DF00CDE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485" y="5878656"/>
            <a:ext cx="2476500" cy="533400"/>
          </a:xfrm>
          <a:prstGeom prst="rect">
            <a:avLst/>
          </a:prstGeom>
        </p:spPr>
      </p:pic>
      <p:pic>
        <p:nvPicPr>
          <p:cNvPr id="38" name="Gambar 37">
            <a:extLst>
              <a:ext uri="{FF2B5EF4-FFF2-40B4-BE49-F238E27FC236}">
                <a16:creationId xmlns:a16="http://schemas.microsoft.com/office/drawing/2014/main" id="{B14B140D-DF9C-4817-96D0-81407F032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867" y="5901986"/>
            <a:ext cx="2476500" cy="676275"/>
          </a:xfrm>
          <a:prstGeom prst="rect">
            <a:avLst/>
          </a:prstGeom>
        </p:spPr>
      </p:pic>
      <p:sp>
        <p:nvSpPr>
          <p:cNvPr id="39" name="Kotak Teks 38">
            <a:extLst>
              <a:ext uri="{FF2B5EF4-FFF2-40B4-BE49-F238E27FC236}">
                <a16:creationId xmlns:a16="http://schemas.microsoft.com/office/drawing/2014/main" id="{9D6B5378-9095-4D3A-BF20-9B9BE6D5B3D0}"/>
              </a:ext>
            </a:extLst>
          </p:cNvPr>
          <p:cNvSpPr txBox="1"/>
          <p:nvPr/>
        </p:nvSpPr>
        <p:spPr>
          <a:xfrm>
            <a:off x="3563888" y="6412056"/>
            <a:ext cx="27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/>
              <a:t>0 Yes / 2 </a:t>
            </a:r>
            <a:r>
              <a:rPr lang="id-ID" dirty="0" err="1"/>
              <a:t>No</a:t>
            </a:r>
            <a:r>
              <a:rPr lang="id-ID" dirty="0"/>
              <a:t> </a:t>
            </a:r>
            <a:r>
              <a:rPr lang="id-ID" dirty="0">
                <a:sym typeface="Wingdings" panose="05000000000000000000" pitchFamily="2" charset="2"/>
              </a:rPr>
              <a:t> Pure </a:t>
            </a:r>
            <a:r>
              <a:rPr lang="id-ID" dirty="0" err="1">
                <a:sym typeface="Wingdings" panose="05000000000000000000" pitchFamily="2" charset="2"/>
              </a:rPr>
              <a:t>Subset</a:t>
            </a:r>
            <a:endParaRPr lang="en-US" dirty="0"/>
          </a:p>
        </p:txBody>
      </p:sp>
      <p:sp>
        <p:nvSpPr>
          <p:cNvPr id="40" name="Kotak Teks 39">
            <a:extLst>
              <a:ext uri="{FF2B5EF4-FFF2-40B4-BE49-F238E27FC236}">
                <a16:creationId xmlns:a16="http://schemas.microsoft.com/office/drawing/2014/main" id="{B6FB80AE-94FF-4D44-82AB-80D3137506C7}"/>
              </a:ext>
            </a:extLst>
          </p:cNvPr>
          <p:cNvSpPr txBox="1"/>
          <p:nvPr/>
        </p:nvSpPr>
        <p:spPr>
          <a:xfrm>
            <a:off x="6409116" y="6495225"/>
            <a:ext cx="27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/>
              <a:t>3 Yes / 0 </a:t>
            </a:r>
            <a:r>
              <a:rPr lang="id-ID" dirty="0" err="1"/>
              <a:t>No</a:t>
            </a:r>
            <a:r>
              <a:rPr lang="id-ID" dirty="0"/>
              <a:t> </a:t>
            </a:r>
            <a:r>
              <a:rPr lang="id-ID" dirty="0">
                <a:sym typeface="Wingdings" panose="05000000000000000000" pitchFamily="2" charset="2"/>
              </a:rPr>
              <a:t> Pure </a:t>
            </a:r>
            <a:r>
              <a:rPr lang="id-ID" dirty="0" err="1">
                <a:sym typeface="Wingdings" panose="05000000000000000000" pitchFamily="2" charset="2"/>
              </a:rPr>
              <a:t>Subset</a:t>
            </a:r>
            <a:endParaRPr lang="en-US" dirty="0"/>
          </a:p>
        </p:txBody>
      </p:sp>
      <p:cxnSp>
        <p:nvCxnSpPr>
          <p:cNvPr id="8" name="Konektor Panah Lurus 7">
            <a:extLst>
              <a:ext uri="{FF2B5EF4-FFF2-40B4-BE49-F238E27FC236}">
                <a16:creationId xmlns:a16="http://schemas.microsoft.com/office/drawing/2014/main" id="{A36DD862-3FFB-4BB9-8A18-0FDDA0EF7921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5508104" y="5445224"/>
            <a:ext cx="0" cy="4803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Konektor Panah Lurus 10">
            <a:extLst>
              <a:ext uri="{FF2B5EF4-FFF2-40B4-BE49-F238E27FC236}">
                <a16:creationId xmlns:a16="http://schemas.microsoft.com/office/drawing/2014/main" id="{83678D06-BE58-46CD-BDE6-FC45052A5BEA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7812360" y="5445224"/>
            <a:ext cx="1757" cy="4567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98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33" grpId="0" animBg="1"/>
      <p:bldP spid="34" grpId="0" animBg="1"/>
      <p:bldP spid="39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81921CC-52E9-4E4C-B3A4-CC0B85F34AA0}"/>
              </a:ext>
            </a:extLst>
          </p:cNvPr>
          <p:cNvSpPr/>
          <p:nvPr/>
        </p:nvSpPr>
        <p:spPr>
          <a:xfrm>
            <a:off x="3851920" y="188640"/>
            <a:ext cx="1728192" cy="655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Outlook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Persegi Panjang 12">
            <a:extLst>
              <a:ext uri="{FF2B5EF4-FFF2-40B4-BE49-F238E27FC236}">
                <a16:creationId xmlns:a16="http://schemas.microsoft.com/office/drawing/2014/main" id="{91CA6D20-823A-482B-9C34-917F383FDBA1}"/>
              </a:ext>
            </a:extLst>
          </p:cNvPr>
          <p:cNvSpPr/>
          <p:nvPr/>
        </p:nvSpPr>
        <p:spPr>
          <a:xfrm>
            <a:off x="2267744" y="1636689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Sunny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Persegi Panjang 13">
            <a:extLst>
              <a:ext uri="{FF2B5EF4-FFF2-40B4-BE49-F238E27FC236}">
                <a16:creationId xmlns:a16="http://schemas.microsoft.com/office/drawing/2014/main" id="{8CD867AC-B97A-427A-B051-834DB02448DB}"/>
              </a:ext>
            </a:extLst>
          </p:cNvPr>
          <p:cNvSpPr/>
          <p:nvPr/>
        </p:nvSpPr>
        <p:spPr>
          <a:xfrm>
            <a:off x="4139952" y="1636689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Overcast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Persegi Panjang 15">
            <a:extLst>
              <a:ext uri="{FF2B5EF4-FFF2-40B4-BE49-F238E27FC236}">
                <a16:creationId xmlns:a16="http://schemas.microsoft.com/office/drawing/2014/main" id="{8042AE5F-A8DA-47F3-8614-7404EFF24A4D}"/>
              </a:ext>
            </a:extLst>
          </p:cNvPr>
          <p:cNvSpPr/>
          <p:nvPr/>
        </p:nvSpPr>
        <p:spPr>
          <a:xfrm>
            <a:off x="6012160" y="1628800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" name="Konektor Panah Lurus 19">
            <a:extLst>
              <a:ext uri="{FF2B5EF4-FFF2-40B4-BE49-F238E27FC236}">
                <a16:creationId xmlns:a16="http://schemas.microsoft.com/office/drawing/2014/main" id="{BE2EF256-1090-4BEA-A3C7-AB62DC1DC053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 flipH="1">
            <a:off x="2843808" y="844274"/>
            <a:ext cx="1872208" cy="7924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Konektor Panah Lurus 28">
            <a:extLst>
              <a:ext uri="{FF2B5EF4-FFF2-40B4-BE49-F238E27FC236}">
                <a16:creationId xmlns:a16="http://schemas.microsoft.com/office/drawing/2014/main" id="{C593FFC4-B5AD-40CA-BA2F-1DA11D8522E2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4716016" y="844274"/>
            <a:ext cx="0" cy="7924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Konektor Panah Lurus 34">
            <a:extLst>
              <a:ext uri="{FF2B5EF4-FFF2-40B4-BE49-F238E27FC236}">
                <a16:creationId xmlns:a16="http://schemas.microsoft.com/office/drawing/2014/main" id="{105715A9-A7F6-417A-AE69-D832FEC1F41F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>
            <a:off x="4716016" y="844274"/>
            <a:ext cx="1872208" cy="7845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8D5C419-C060-4C35-95A7-C78985AC6A58}"/>
              </a:ext>
            </a:extLst>
          </p:cNvPr>
          <p:cNvSpPr/>
          <p:nvPr/>
        </p:nvSpPr>
        <p:spPr>
          <a:xfrm>
            <a:off x="1979712" y="2845374"/>
            <a:ext cx="1728192" cy="655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Humidity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Persegi Panjang 41">
            <a:extLst>
              <a:ext uri="{FF2B5EF4-FFF2-40B4-BE49-F238E27FC236}">
                <a16:creationId xmlns:a16="http://schemas.microsoft.com/office/drawing/2014/main" id="{A92A0B66-D0AD-4092-A122-9A3EB7DAED04}"/>
              </a:ext>
            </a:extLst>
          </p:cNvPr>
          <p:cNvSpPr/>
          <p:nvPr/>
        </p:nvSpPr>
        <p:spPr>
          <a:xfrm>
            <a:off x="755576" y="4077072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Persegi Panjang 42">
            <a:extLst>
              <a:ext uri="{FF2B5EF4-FFF2-40B4-BE49-F238E27FC236}">
                <a16:creationId xmlns:a16="http://schemas.microsoft.com/office/drawing/2014/main" id="{223081C3-DD04-4EDD-B72C-C0B8CE258EB6}"/>
              </a:ext>
            </a:extLst>
          </p:cNvPr>
          <p:cNvSpPr/>
          <p:nvPr/>
        </p:nvSpPr>
        <p:spPr>
          <a:xfrm>
            <a:off x="3779912" y="4077072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7" name="Konektor Panah Lurus 46">
            <a:extLst>
              <a:ext uri="{FF2B5EF4-FFF2-40B4-BE49-F238E27FC236}">
                <a16:creationId xmlns:a16="http://schemas.microsoft.com/office/drawing/2014/main" id="{84837049-3D76-42AD-BE77-D83202352BD5}"/>
              </a:ext>
            </a:extLst>
          </p:cNvPr>
          <p:cNvCxnSpPr>
            <a:stCxn id="13" idx="2"/>
            <a:endCxn id="41" idx="0"/>
          </p:cNvCxnSpPr>
          <p:nvPr/>
        </p:nvCxnSpPr>
        <p:spPr>
          <a:xfrm>
            <a:off x="2843808" y="2068737"/>
            <a:ext cx="0" cy="7766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Konektor Panah Lurus 48">
            <a:extLst>
              <a:ext uri="{FF2B5EF4-FFF2-40B4-BE49-F238E27FC236}">
                <a16:creationId xmlns:a16="http://schemas.microsoft.com/office/drawing/2014/main" id="{DDCE06B8-6EE7-40A6-8C44-3D21E74F75AB}"/>
              </a:ext>
            </a:extLst>
          </p:cNvPr>
          <p:cNvCxnSpPr>
            <a:stCxn id="41" idx="4"/>
            <a:endCxn id="42" idx="0"/>
          </p:cNvCxnSpPr>
          <p:nvPr/>
        </p:nvCxnSpPr>
        <p:spPr>
          <a:xfrm flipH="1">
            <a:off x="1331640" y="3501008"/>
            <a:ext cx="1512168" cy="576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Konektor Panah Lurus 50">
            <a:extLst>
              <a:ext uri="{FF2B5EF4-FFF2-40B4-BE49-F238E27FC236}">
                <a16:creationId xmlns:a16="http://schemas.microsoft.com/office/drawing/2014/main" id="{97011976-A21D-4C23-BD3C-B2C6429E2E46}"/>
              </a:ext>
            </a:extLst>
          </p:cNvPr>
          <p:cNvCxnSpPr>
            <a:stCxn id="41" idx="4"/>
            <a:endCxn id="43" idx="0"/>
          </p:cNvCxnSpPr>
          <p:nvPr/>
        </p:nvCxnSpPr>
        <p:spPr>
          <a:xfrm>
            <a:off x="2843808" y="3501008"/>
            <a:ext cx="1512168" cy="576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Kotak Teks 55">
            <a:extLst>
              <a:ext uri="{FF2B5EF4-FFF2-40B4-BE49-F238E27FC236}">
                <a16:creationId xmlns:a16="http://schemas.microsoft.com/office/drawing/2014/main" id="{430D359E-CE4F-42BB-BAE8-705111BE8101}"/>
              </a:ext>
            </a:extLst>
          </p:cNvPr>
          <p:cNvSpPr txBox="1"/>
          <p:nvPr/>
        </p:nvSpPr>
        <p:spPr>
          <a:xfrm>
            <a:off x="-39409" y="4581128"/>
            <a:ext cx="27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/>
              <a:t>0 Yes / 3 </a:t>
            </a:r>
            <a:r>
              <a:rPr lang="id-ID" dirty="0" err="1"/>
              <a:t>No</a:t>
            </a:r>
            <a:r>
              <a:rPr lang="id-ID" dirty="0"/>
              <a:t> </a:t>
            </a:r>
            <a:r>
              <a:rPr lang="id-ID" dirty="0">
                <a:sym typeface="Wingdings" panose="05000000000000000000" pitchFamily="2" charset="2"/>
              </a:rPr>
              <a:t> Pure </a:t>
            </a:r>
            <a:r>
              <a:rPr lang="id-ID" dirty="0" err="1">
                <a:sym typeface="Wingdings" panose="05000000000000000000" pitchFamily="2" charset="2"/>
              </a:rPr>
              <a:t>Subset</a:t>
            </a:r>
            <a:endParaRPr lang="en-US" dirty="0"/>
          </a:p>
        </p:txBody>
      </p:sp>
      <p:sp>
        <p:nvSpPr>
          <p:cNvPr id="57" name="Kotak Teks 56">
            <a:extLst>
              <a:ext uri="{FF2B5EF4-FFF2-40B4-BE49-F238E27FC236}">
                <a16:creationId xmlns:a16="http://schemas.microsoft.com/office/drawing/2014/main" id="{9799CCF6-0784-4D63-B433-97B1D3B519E7}"/>
              </a:ext>
            </a:extLst>
          </p:cNvPr>
          <p:cNvSpPr txBox="1"/>
          <p:nvPr/>
        </p:nvSpPr>
        <p:spPr>
          <a:xfrm>
            <a:off x="2984927" y="4581128"/>
            <a:ext cx="27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/>
              <a:t>2 Yes / 0 </a:t>
            </a:r>
            <a:r>
              <a:rPr lang="id-ID" dirty="0" err="1"/>
              <a:t>No</a:t>
            </a:r>
            <a:r>
              <a:rPr lang="id-ID" dirty="0"/>
              <a:t> </a:t>
            </a:r>
            <a:r>
              <a:rPr lang="id-ID" dirty="0">
                <a:sym typeface="Wingdings" panose="05000000000000000000" pitchFamily="2" charset="2"/>
              </a:rPr>
              <a:t> Pure </a:t>
            </a:r>
            <a:r>
              <a:rPr lang="id-ID" dirty="0" err="1">
                <a:sym typeface="Wingdings" panose="05000000000000000000" pitchFamily="2" charset="2"/>
              </a:rPr>
              <a:t>Subset</a:t>
            </a:r>
            <a:endParaRPr lang="en-US" dirty="0"/>
          </a:p>
        </p:txBody>
      </p:sp>
      <p:cxnSp>
        <p:nvCxnSpPr>
          <p:cNvPr id="25" name="Konektor Panah Lurus 24">
            <a:extLst>
              <a:ext uri="{FF2B5EF4-FFF2-40B4-BE49-F238E27FC236}">
                <a16:creationId xmlns:a16="http://schemas.microsoft.com/office/drawing/2014/main" id="{C1969E69-87E7-4A08-AD6B-EA6761257BC4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6588224" y="2060848"/>
            <a:ext cx="0" cy="7786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Kotak Teks 35">
            <a:extLst>
              <a:ext uri="{FF2B5EF4-FFF2-40B4-BE49-F238E27FC236}">
                <a16:creationId xmlns:a16="http://schemas.microsoft.com/office/drawing/2014/main" id="{D0DC1CE0-80C4-4642-8FB8-ADFF23BD317C}"/>
              </a:ext>
            </a:extLst>
          </p:cNvPr>
          <p:cNvSpPr txBox="1"/>
          <p:nvPr/>
        </p:nvSpPr>
        <p:spPr>
          <a:xfrm>
            <a:off x="3344968" y="2213367"/>
            <a:ext cx="27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/>
              <a:t>4 Yes / 0 </a:t>
            </a:r>
            <a:r>
              <a:rPr lang="id-ID" dirty="0" err="1"/>
              <a:t>No</a:t>
            </a:r>
            <a:r>
              <a:rPr lang="id-ID" dirty="0"/>
              <a:t> </a:t>
            </a:r>
            <a:r>
              <a:rPr lang="id-ID" dirty="0">
                <a:sym typeface="Wingdings" panose="05000000000000000000" pitchFamily="2" charset="2"/>
              </a:rPr>
              <a:t> Pure </a:t>
            </a:r>
            <a:r>
              <a:rPr lang="id-ID" dirty="0" err="1">
                <a:sym typeface="Wingdings" panose="05000000000000000000" pitchFamily="2" charset="2"/>
              </a:rPr>
              <a:t>Subset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9C01690-A4DD-44F3-8AA9-C292F22382CA}"/>
              </a:ext>
            </a:extLst>
          </p:cNvPr>
          <p:cNvSpPr/>
          <p:nvPr/>
        </p:nvSpPr>
        <p:spPr>
          <a:xfrm>
            <a:off x="5724128" y="2839449"/>
            <a:ext cx="1728192" cy="655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Persegi Panjang 32">
            <a:extLst>
              <a:ext uri="{FF2B5EF4-FFF2-40B4-BE49-F238E27FC236}">
                <a16:creationId xmlns:a16="http://schemas.microsoft.com/office/drawing/2014/main" id="{CD4E7FF1-8D90-46F2-9E41-BF350DAEAC88}"/>
              </a:ext>
            </a:extLst>
          </p:cNvPr>
          <p:cNvSpPr/>
          <p:nvPr/>
        </p:nvSpPr>
        <p:spPr>
          <a:xfrm>
            <a:off x="4932040" y="501317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Strong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Persegi Panjang 33">
            <a:extLst>
              <a:ext uri="{FF2B5EF4-FFF2-40B4-BE49-F238E27FC236}">
                <a16:creationId xmlns:a16="http://schemas.microsoft.com/office/drawing/2014/main" id="{5D22D007-607B-44C7-AFD3-88D47A03DEBB}"/>
              </a:ext>
            </a:extLst>
          </p:cNvPr>
          <p:cNvSpPr/>
          <p:nvPr/>
        </p:nvSpPr>
        <p:spPr>
          <a:xfrm>
            <a:off x="7236296" y="501317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Konektor Panah Lurus 3">
            <a:extLst>
              <a:ext uri="{FF2B5EF4-FFF2-40B4-BE49-F238E27FC236}">
                <a16:creationId xmlns:a16="http://schemas.microsoft.com/office/drawing/2014/main" id="{B64AFC1E-7BDD-4763-B2E3-2B11D7E19AF5}"/>
              </a:ext>
            </a:extLst>
          </p:cNvPr>
          <p:cNvCxnSpPr>
            <a:stCxn id="26" idx="4"/>
            <a:endCxn id="33" idx="0"/>
          </p:cNvCxnSpPr>
          <p:nvPr/>
        </p:nvCxnSpPr>
        <p:spPr>
          <a:xfrm flipH="1">
            <a:off x="5508104" y="3495083"/>
            <a:ext cx="1080120" cy="15180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Konektor Panah Lurus 5">
            <a:extLst>
              <a:ext uri="{FF2B5EF4-FFF2-40B4-BE49-F238E27FC236}">
                <a16:creationId xmlns:a16="http://schemas.microsoft.com/office/drawing/2014/main" id="{D0EDE91B-1A48-4847-B2D3-F959D513B57E}"/>
              </a:ext>
            </a:extLst>
          </p:cNvPr>
          <p:cNvCxnSpPr>
            <a:stCxn id="26" idx="4"/>
            <a:endCxn id="34" idx="0"/>
          </p:cNvCxnSpPr>
          <p:nvPr/>
        </p:nvCxnSpPr>
        <p:spPr>
          <a:xfrm>
            <a:off x="6588224" y="3495083"/>
            <a:ext cx="1224136" cy="15180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Kotak Teks 38">
            <a:extLst>
              <a:ext uri="{FF2B5EF4-FFF2-40B4-BE49-F238E27FC236}">
                <a16:creationId xmlns:a16="http://schemas.microsoft.com/office/drawing/2014/main" id="{9D6B5378-9095-4D3A-BF20-9B9BE6D5B3D0}"/>
              </a:ext>
            </a:extLst>
          </p:cNvPr>
          <p:cNvSpPr txBox="1"/>
          <p:nvPr/>
        </p:nvSpPr>
        <p:spPr>
          <a:xfrm>
            <a:off x="3553853" y="5475734"/>
            <a:ext cx="27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/>
              <a:t>0 Yes / 2 </a:t>
            </a:r>
            <a:r>
              <a:rPr lang="id-ID" dirty="0" err="1"/>
              <a:t>No</a:t>
            </a:r>
            <a:r>
              <a:rPr lang="id-ID" dirty="0"/>
              <a:t> </a:t>
            </a:r>
            <a:r>
              <a:rPr lang="id-ID" dirty="0">
                <a:sym typeface="Wingdings" panose="05000000000000000000" pitchFamily="2" charset="2"/>
              </a:rPr>
              <a:t> Pure </a:t>
            </a:r>
            <a:r>
              <a:rPr lang="id-ID" dirty="0" err="1">
                <a:sym typeface="Wingdings" panose="05000000000000000000" pitchFamily="2" charset="2"/>
              </a:rPr>
              <a:t>Subset</a:t>
            </a:r>
            <a:endParaRPr lang="en-US" dirty="0"/>
          </a:p>
        </p:txBody>
      </p:sp>
      <p:sp>
        <p:nvSpPr>
          <p:cNvPr id="40" name="Kotak Teks 39">
            <a:extLst>
              <a:ext uri="{FF2B5EF4-FFF2-40B4-BE49-F238E27FC236}">
                <a16:creationId xmlns:a16="http://schemas.microsoft.com/office/drawing/2014/main" id="{B6FB80AE-94FF-4D44-82AB-80D3137506C7}"/>
              </a:ext>
            </a:extLst>
          </p:cNvPr>
          <p:cNvSpPr txBox="1"/>
          <p:nvPr/>
        </p:nvSpPr>
        <p:spPr>
          <a:xfrm>
            <a:off x="6416329" y="5469938"/>
            <a:ext cx="27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/>
              <a:t>3 Yes / 0 </a:t>
            </a:r>
            <a:r>
              <a:rPr lang="id-ID" dirty="0" err="1"/>
              <a:t>No</a:t>
            </a:r>
            <a:r>
              <a:rPr lang="id-ID" dirty="0"/>
              <a:t> </a:t>
            </a:r>
            <a:r>
              <a:rPr lang="id-ID" dirty="0">
                <a:sym typeface="Wingdings" panose="05000000000000000000" pitchFamily="2" charset="2"/>
              </a:rPr>
              <a:t> Pure </a:t>
            </a:r>
            <a:r>
              <a:rPr lang="id-ID" dirty="0" err="1">
                <a:sym typeface="Wingdings" panose="05000000000000000000" pitchFamily="2" charset="2"/>
              </a:rPr>
              <a:t>Subset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60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81921CC-52E9-4E4C-B3A4-CC0B85F34AA0}"/>
              </a:ext>
            </a:extLst>
          </p:cNvPr>
          <p:cNvSpPr/>
          <p:nvPr/>
        </p:nvSpPr>
        <p:spPr>
          <a:xfrm>
            <a:off x="3851920" y="188640"/>
            <a:ext cx="1728192" cy="655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Outlook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Persegi Panjang 12">
            <a:extLst>
              <a:ext uri="{FF2B5EF4-FFF2-40B4-BE49-F238E27FC236}">
                <a16:creationId xmlns:a16="http://schemas.microsoft.com/office/drawing/2014/main" id="{91CA6D20-823A-482B-9C34-917F383FDBA1}"/>
              </a:ext>
            </a:extLst>
          </p:cNvPr>
          <p:cNvSpPr/>
          <p:nvPr/>
        </p:nvSpPr>
        <p:spPr>
          <a:xfrm>
            <a:off x="2267744" y="1636689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Sunny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Persegi Panjang 13">
            <a:extLst>
              <a:ext uri="{FF2B5EF4-FFF2-40B4-BE49-F238E27FC236}">
                <a16:creationId xmlns:a16="http://schemas.microsoft.com/office/drawing/2014/main" id="{8CD867AC-B97A-427A-B051-834DB02448DB}"/>
              </a:ext>
            </a:extLst>
          </p:cNvPr>
          <p:cNvSpPr/>
          <p:nvPr/>
        </p:nvSpPr>
        <p:spPr>
          <a:xfrm>
            <a:off x="4139952" y="1636689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Overcast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Persegi Panjang 15">
            <a:extLst>
              <a:ext uri="{FF2B5EF4-FFF2-40B4-BE49-F238E27FC236}">
                <a16:creationId xmlns:a16="http://schemas.microsoft.com/office/drawing/2014/main" id="{8042AE5F-A8DA-47F3-8614-7404EFF24A4D}"/>
              </a:ext>
            </a:extLst>
          </p:cNvPr>
          <p:cNvSpPr/>
          <p:nvPr/>
        </p:nvSpPr>
        <p:spPr>
          <a:xfrm>
            <a:off x="6012160" y="1628800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" name="Konektor Panah Lurus 19">
            <a:extLst>
              <a:ext uri="{FF2B5EF4-FFF2-40B4-BE49-F238E27FC236}">
                <a16:creationId xmlns:a16="http://schemas.microsoft.com/office/drawing/2014/main" id="{BE2EF256-1090-4BEA-A3C7-AB62DC1DC053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 flipH="1">
            <a:off x="2843808" y="844274"/>
            <a:ext cx="1872208" cy="7924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Konektor Panah Lurus 28">
            <a:extLst>
              <a:ext uri="{FF2B5EF4-FFF2-40B4-BE49-F238E27FC236}">
                <a16:creationId xmlns:a16="http://schemas.microsoft.com/office/drawing/2014/main" id="{C593FFC4-B5AD-40CA-BA2F-1DA11D8522E2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4716016" y="844274"/>
            <a:ext cx="0" cy="7924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Konektor Panah Lurus 34">
            <a:extLst>
              <a:ext uri="{FF2B5EF4-FFF2-40B4-BE49-F238E27FC236}">
                <a16:creationId xmlns:a16="http://schemas.microsoft.com/office/drawing/2014/main" id="{105715A9-A7F6-417A-AE69-D832FEC1F41F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>
            <a:off x="4716016" y="844274"/>
            <a:ext cx="1872208" cy="7845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8D5C419-C060-4C35-95A7-C78985AC6A58}"/>
              </a:ext>
            </a:extLst>
          </p:cNvPr>
          <p:cNvSpPr/>
          <p:nvPr/>
        </p:nvSpPr>
        <p:spPr>
          <a:xfrm>
            <a:off x="1979712" y="2845374"/>
            <a:ext cx="1728192" cy="655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Humidity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Persegi Panjang 41">
            <a:extLst>
              <a:ext uri="{FF2B5EF4-FFF2-40B4-BE49-F238E27FC236}">
                <a16:creationId xmlns:a16="http://schemas.microsoft.com/office/drawing/2014/main" id="{A92A0B66-D0AD-4092-A122-9A3EB7DAED04}"/>
              </a:ext>
            </a:extLst>
          </p:cNvPr>
          <p:cNvSpPr/>
          <p:nvPr/>
        </p:nvSpPr>
        <p:spPr>
          <a:xfrm>
            <a:off x="1115616" y="4077072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Persegi Panjang 42">
            <a:extLst>
              <a:ext uri="{FF2B5EF4-FFF2-40B4-BE49-F238E27FC236}">
                <a16:creationId xmlns:a16="http://schemas.microsoft.com/office/drawing/2014/main" id="{223081C3-DD04-4EDD-B72C-C0B8CE258EB6}"/>
              </a:ext>
            </a:extLst>
          </p:cNvPr>
          <p:cNvSpPr/>
          <p:nvPr/>
        </p:nvSpPr>
        <p:spPr>
          <a:xfrm>
            <a:off x="3419872" y="4077072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7" name="Konektor Panah Lurus 46">
            <a:extLst>
              <a:ext uri="{FF2B5EF4-FFF2-40B4-BE49-F238E27FC236}">
                <a16:creationId xmlns:a16="http://schemas.microsoft.com/office/drawing/2014/main" id="{84837049-3D76-42AD-BE77-D83202352BD5}"/>
              </a:ext>
            </a:extLst>
          </p:cNvPr>
          <p:cNvCxnSpPr>
            <a:stCxn id="13" idx="2"/>
            <a:endCxn id="41" idx="0"/>
          </p:cNvCxnSpPr>
          <p:nvPr/>
        </p:nvCxnSpPr>
        <p:spPr>
          <a:xfrm>
            <a:off x="2843808" y="2068737"/>
            <a:ext cx="0" cy="7766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Konektor Panah Lurus 48">
            <a:extLst>
              <a:ext uri="{FF2B5EF4-FFF2-40B4-BE49-F238E27FC236}">
                <a16:creationId xmlns:a16="http://schemas.microsoft.com/office/drawing/2014/main" id="{DDCE06B8-6EE7-40A6-8C44-3D21E74F75AB}"/>
              </a:ext>
            </a:extLst>
          </p:cNvPr>
          <p:cNvCxnSpPr>
            <a:stCxn id="41" idx="4"/>
            <a:endCxn id="42" idx="0"/>
          </p:cNvCxnSpPr>
          <p:nvPr/>
        </p:nvCxnSpPr>
        <p:spPr>
          <a:xfrm flipH="1">
            <a:off x="1691680" y="3501008"/>
            <a:ext cx="1152128" cy="576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Konektor Panah Lurus 50">
            <a:extLst>
              <a:ext uri="{FF2B5EF4-FFF2-40B4-BE49-F238E27FC236}">
                <a16:creationId xmlns:a16="http://schemas.microsoft.com/office/drawing/2014/main" id="{97011976-A21D-4C23-BD3C-B2C6429E2E46}"/>
              </a:ext>
            </a:extLst>
          </p:cNvPr>
          <p:cNvCxnSpPr>
            <a:stCxn id="41" idx="4"/>
            <a:endCxn id="43" idx="0"/>
          </p:cNvCxnSpPr>
          <p:nvPr/>
        </p:nvCxnSpPr>
        <p:spPr>
          <a:xfrm>
            <a:off x="2843808" y="3501008"/>
            <a:ext cx="1152128" cy="576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Kotak Teks 55">
            <a:extLst>
              <a:ext uri="{FF2B5EF4-FFF2-40B4-BE49-F238E27FC236}">
                <a16:creationId xmlns:a16="http://schemas.microsoft.com/office/drawing/2014/main" id="{430D359E-CE4F-42BB-BAE8-705111BE8101}"/>
              </a:ext>
            </a:extLst>
          </p:cNvPr>
          <p:cNvSpPr txBox="1"/>
          <p:nvPr/>
        </p:nvSpPr>
        <p:spPr>
          <a:xfrm>
            <a:off x="1451069" y="482851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Kotak Teks 56">
            <a:extLst>
              <a:ext uri="{FF2B5EF4-FFF2-40B4-BE49-F238E27FC236}">
                <a16:creationId xmlns:a16="http://schemas.microsoft.com/office/drawing/2014/main" id="{9799CCF6-0784-4D63-B433-97B1D3B519E7}"/>
              </a:ext>
            </a:extLst>
          </p:cNvPr>
          <p:cNvSpPr txBox="1"/>
          <p:nvPr/>
        </p:nvSpPr>
        <p:spPr>
          <a:xfrm>
            <a:off x="3740912" y="4828510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Konektor Panah Lurus 24">
            <a:extLst>
              <a:ext uri="{FF2B5EF4-FFF2-40B4-BE49-F238E27FC236}">
                <a16:creationId xmlns:a16="http://schemas.microsoft.com/office/drawing/2014/main" id="{C1969E69-87E7-4A08-AD6B-EA6761257BC4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6588224" y="2060848"/>
            <a:ext cx="0" cy="7786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Kotak Teks 35">
            <a:extLst>
              <a:ext uri="{FF2B5EF4-FFF2-40B4-BE49-F238E27FC236}">
                <a16:creationId xmlns:a16="http://schemas.microsoft.com/office/drawing/2014/main" id="{D0DC1CE0-80C4-4642-8FB8-ADFF23BD317C}"/>
              </a:ext>
            </a:extLst>
          </p:cNvPr>
          <p:cNvSpPr txBox="1"/>
          <p:nvPr/>
        </p:nvSpPr>
        <p:spPr>
          <a:xfrm>
            <a:off x="4451552" y="2442067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9C01690-A4DD-44F3-8AA9-C292F22382CA}"/>
              </a:ext>
            </a:extLst>
          </p:cNvPr>
          <p:cNvSpPr/>
          <p:nvPr/>
        </p:nvSpPr>
        <p:spPr>
          <a:xfrm>
            <a:off x="5724128" y="2839449"/>
            <a:ext cx="1728192" cy="655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Persegi Panjang 32">
            <a:extLst>
              <a:ext uri="{FF2B5EF4-FFF2-40B4-BE49-F238E27FC236}">
                <a16:creationId xmlns:a16="http://schemas.microsoft.com/office/drawing/2014/main" id="{CD4E7FF1-8D90-46F2-9E41-BF350DAEAC88}"/>
              </a:ext>
            </a:extLst>
          </p:cNvPr>
          <p:cNvSpPr/>
          <p:nvPr/>
        </p:nvSpPr>
        <p:spPr>
          <a:xfrm>
            <a:off x="4932040" y="4077072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Strong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Persegi Panjang 33">
            <a:extLst>
              <a:ext uri="{FF2B5EF4-FFF2-40B4-BE49-F238E27FC236}">
                <a16:creationId xmlns:a16="http://schemas.microsoft.com/office/drawing/2014/main" id="{5D22D007-607B-44C7-AFD3-88D47A03DEBB}"/>
              </a:ext>
            </a:extLst>
          </p:cNvPr>
          <p:cNvSpPr/>
          <p:nvPr/>
        </p:nvSpPr>
        <p:spPr>
          <a:xfrm>
            <a:off x="7236296" y="4077072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Konektor Panah Lurus 3">
            <a:extLst>
              <a:ext uri="{FF2B5EF4-FFF2-40B4-BE49-F238E27FC236}">
                <a16:creationId xmlns:a16="http://schemas.microsoft.com/office/drawing/2014/main" id="{B64AFC1E-7BDD-4763-B2E3-2B11D7E19AF5}"/>
              </a:ext>
            </a:extLst>
          </p:cNvPr>
          <p:cNvCxnSpPr>
            <a:stCxn id="26" idx="4"/>
            <a:endCxn id="33" idx="0"/>
          </p:cNvCxnSpPr>
          <p:nvPr/>
        </p:nvCxnSpPr>
        <p:spPr>
          <a:xfrm flipH="1">
            <a:off x="5508104" y="3495083"/>
            <a:ext cx="1080120" cy="5819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Konektor Panah Lurus 5">
            <a:extLst>
              <a:ext uri="{FF2B5EF4-FFF2-40B4-BE49-F238E27FC236}">
                <a16:creationId xmlns:a16="http://schemas.microsoft.com/office/drawing/2014/main" id="{D0EDE91B-1A48-4847-B2D3-F959D513B57E}"/>
              </a:ext>
            </a:extLst>
          </p:cNvPr>
          <p:cNvCxnSpPr>
            <a:stCxn id="26" idx="4"/>
            <a:endCxn id="34" idx="0"/>
          </p:cNvCxnSpPr>
          <p:nvPr/>
        </p:nvCxnSpPr>
        <p:spPr>
          <a:xfrm>
            <a:off x="6588224" y="3495083"/>
            <a:ext cx="1224136" cy="5819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Kotak Teks 38">
            <a:extLst>
              <a:ext uri="{FF2B5EF4-FFF2-40B4-BE49-F238E27FC236}">
                <a16:creationId xmlns:a16="http://schemas.microsoft.com/office/drawing/2014/main" id="{9D6B5378-9095-4D3A-BF20-9B9BE6D5B3D0}"/>
              </a:ext>
            </a:extLst>
          </p:cNvPr>
          <p:cNvSpPr txBox="1"/>
          <p:nvPr/>
        </p:nvSpPr>
        <p:spPr>
          <a:xfrm>
            <a:off x="5267493" y="4859868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Kotak Teks 39">
            <a:extLst>
              <a:ext uri="{FF2B5EF4-FFF2-40B4-BE49-F238E27FC236}">
                <a16:creationId xmlns:a16="http://schemas.microsoft.com/office/drawing/2014/main" id="{B6FB80AE-94FF-4D44-82AB-80D3137506C7}"/>
              </a:ext>
            </a:extLst>
          </p:cNvPr>
          <p:cNvSpPr txBox="1"/>
          <p:nvPr/>
        </p:nvSpPr>
        <p:spPr>
          <a:xfrm>
            <a:off x="7547896" y="4859868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Konektor Panah Lurus 2">
            <a:extLst>
              <a:ext uri="{FF2B5EF4-FFF2-40B4-BE49-F238E27FC236}">
                <a16:creationId xmlns:a16="http://schemas.microsoft.com/office/drawing/2014/main" id="{232023FB-D700-4407-AFB0-3CD472CABEFC}"/>
              </a:ext>
            </a:extLst>
          </p:cNvPr>
          <p:cNvCxnSpPr>
            <a:stCxn id="14" idx="2"/>
            <a:endCxn id="36" idx="0"/>
          </p:cNvCxnSpPr>
          <p:nvPr/>
        </p:nvCxnSpPr>
        <p:spPr>
          <a:xfrm>
            <a:off x="4716016" y="2068737"/>
            <a:ext cx="0" cy="3733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Konektor Panah Lurus 6">
            <a:extLst>
              <a:ext uri="{FF2B5EF4-FFF2-40B4-BE49-F238E27FC236}">
                <a16:creationId xmlns:a16="http://schemas.microsoft.com/office/drawing/2014/main" id="{B4AFAD2E-4606-4A43-A852-EE5FC5178962}"/>
              </a:ext>
            </a:extLst>
          </p:cNvPr>
          <p:cNvCxnSpPr>
            <a:stCxn id="42" idx="2"/>
            <a:endCxn id="56" idx="0"/>
          </p:cNvCxnSpPr>
          <p:nvPr/>
        </p:nvCxnSpPr>
        <p:spPr>
          <a:xfrm>
            <a:off x="1691680" y="4509120"/>
            <a:ext cx="0" cy="3193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Konektor Panah Lurus 8">
            <a:extLst>
              <a:ext uri="{FF2B5EF4-FFF2-40B4-BE49-F238E27FC236}">
                <a16:creationId xmlns:a16="http://schemas.microsoft.com/office/drawing/2014/main" id="{2E2CC348-E57F-46EF-ACBA-39641E5C9E39}"/>
              </a:ext>
            </a:extLst>
          </p:cNvPr>
          <p:cNvCxnSpPr>
            <a:stCxn id="43" idx="2"/>
            <a:endCxn id="57" idx="0"/>
          </p:cNvCxnSpPr>
          <p:nvPr/>
        </p:nvCxnSpPr>
        <p:spPr>
          <a:xfrm>
            <a:off x="3995936" y="4509120"/>
            <a:ext cx="9440" cy="3193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Konektor Panah Lurus 10">
            <a:extLst>
              <a:ext uri="{FF2B5EF4-FFF2-40B4-BE49-F238E27FC236}">
                <a16:creationId xmlns:a16="http://schemas.microsoft.com/office/drawing/2014/main" id="{FE0CE456-B565-45D6-9E20-800F29060F24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5508104" y="4509120"/>
            <a:ext cx="0" cy="3507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Konektor Panah Lurus 16">
            <a:extLst>
              <a:ext uri="{FF2B5EF4-FFF2-40B4-BE49-F238E27FC236}">
                <a16:creationId xmlns:a16="http://schemas.microsoft.com/office/drawing/2014/main" id="{DE70CCA5-3CD8-4D50-823F-736D171525D6}"/>
              </a:ext>
            </a:extLst>
          </p:cNvPr>
          <p:cNvCxnSpPr>
            <a:stCxn id="34" idx="2"/>
            <a:endCxn id="40" idx="0"/>
          </p:cNvCxnSpPr>
          <p:nvPr/>
        </p:nvCxnSpPr>
        <p:spPr>
          <a:xfrm>
            <a:off x="7812360" y="4509120"/>
            <a:ext cx="0" cy="3507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66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81921CC-52E9-4E4C-B3A4-CC0B85F34AA0}"/>
              </a:ext>
            </a:extLst>
          </p:cNvPr>
          <p:cNvSpPr/>
          <p:nvPr/>
        </p:nvSpPr>
        <p:spPr>
          <a:xfrm>
            <a:off x="3851920" y="188640"/>
            <a:ext cx="1728192" cy="655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Outlook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Persegi Panjang 12">
            <a:extLst>
              <a:ext uri="{FF2B5EF4-FFF2-40B4-BE49-F238E27FC236}">
                <a16:creationId xmlns:a16="http://schemas.microsoft.com/office/drawing/2014/main" id="{91CA6D20-823A-482B-9C34-917F383FDBA1}"/>
              </a:ext>
            </a:extLst>
          </p:cNvPr>
          <p:cNvSpPr/>
          <p:nvPr/>
        </p:nvSpPr>
        <p:spPr>
          <a:xfrm>
            <a:off x="2267744" y="1636689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Sunny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Persegi Panjang 13">
            <a:extLst>
              <a:ext uri="{FF2B5EF4-FFF2-40B4-BE49-F238E27FC236}">
                <a16:creationId xmlns:a16="http://schemas.microsoft.com/office/drawing/2014/main" id="{8CD867AC-B97A-427A-B051-834DB02448DB}"/>
              </a:ext>
            </a:extLst>
          </p:cNvPr>
          <p:cNvSpPr/>
          <p:nvPr/>
        </p:nvSpPr>
        <p:spPr>
          <a:xfrm>
            <a:off x="4139952" y="1636689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Overcast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Persegi Panjang 15">
            <a:extLst>
              <a:ext uri="{FF2B5EF4-FFF2-40B4-BE49-F238E27FC236}">
                <a16:creationId xmlns:a16="http://schemas.microsoft.com/office/drawing/2014/main" id="{8042AE5F-A8DA-47F3-8614-7404EFF24A4D}"/>
              </a:ext>
            </a:extLst>
          </p:cNvPr>
          <p:cNvSpPr/>
          <p:nvPr/>
        </p:nvSpPr>
        <p:spPr>
          <a:xfrm>
            <a:off x="6012160" y="1628800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" name="Konektor Panah Lurus 19">
            <a:extLst>
              <a:ext uri="{FF2B5EF4-FFF2-40B4-BE49-F238E27FC236}">
                <a16:creationId xmlns:a16="http://schemas.microsoft.com/office/drawing/2014/main" id="{BE2EF256-1090-4BEA-A3C7-AB62DC1DC053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 flipH="1">
            <a:off x="2843808" y="844274"/>
            <a:ext cx="1872208" cy="7924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Konektor Panah Lurus 28">
            <a:extLst>
              <a:ext uri="{FF2B5EF4-FFF2-40B4-BE49-F238E27FC236}">
                <a16:creationId xmlns:a16="http://schemas.microsoft.com/office/drawing/2014/main" id="{C593FFC4-B5AD-40CA-BA2F-1DA11D8522E2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4716016" y="844274"/>
            <a:ext cx="0" cy="7924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Konektor Panah Lurus 34">
            <a:extLst>
              <a:ext uri="{FF2B5EF4-FFF2-40B4-BE49-F238E27FC236}">
                <a16:creationId xmlns:a16="http://schemas.microsoft.com/office/drawing/2014/main" id="{105715A9-A7F6-417A-AE69-D832FEC1F41F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>
            <a:off x="4716016" y="844274"/>
            <a:ext cx="1872208" cy="7845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8D5C419-C060-4C35-95A7-C78985AC6A58}"/>
              </a:ext>
            </a:extLst>
          </p:cNvPr>
          <p:cNvSpPr/>
          <p:nvPr/>
        </p:nvSpPr>
        <p:spPr>
          <a:xfrm>
            <a:off x="1979712" y="2845374"/>
            <a:ext cx="1728192" cy="655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Humidity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Persegi Panjang 41">
            <a:extLst>
              <a:ext uri="{FF2B5EF4-FFF2-40B4-BE49-F238E27FC236}">
                <a16:creationId xmlns:a16="http://schemas.microsoft.com/office/drawing/2014/main" id="{A92A0B66-D0AD-4092-A122-9A3EB7DAED04}"/>
              </a:ext>
            </a:extLst>
          </p:cNvPr>
          <p:cNvSpPr/>
          <p:nvPr/>
        </p:nvSpPr>
        <p:spPr>
          <a:xfrm>
            <a:off x="1115616" y="4077072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Persegi Panjang 42">
            <a:extLst>
              <a:ext uri="{FF2B5EF4-FFF2-40B4-BE49-F238E27FC236}">
                <a16:creationId xmlns:a16="http://schemas.microsoft.com/office/drawing/2014/main" id="{223081C3-DD04-4EDD-B72C-C0B8CE258EB6}"/>
              </a:ext>
            </a:extLst>
          </p:cNvPr>
          <p:cNvSpPr/>
          <p:nvPr/>
        </p:nvSpPr>
        <p:spPr>
          <a:xfrm>
            <a:off x="3419872" y="4077072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7" name="Konektor Panah Lurus 46">
            <a:extLst>
              <a:ext uri="{FF2B5EF4-FFF2-40B4-BE49-F238E27FC236}">
                <a16:creationId xmlns:a16="http://schemas.microsoft.com/office/drawing/2014/main" id="{84837049-3D76-42AD-BE77-D83202352BD5}"/>
              </a:ext>
            </a:extLst>
          </p:cNvPr>
          <p:cNvCxnSpPr>
            <a:stCxn id="13" idx="2"/>
            <a:endCxn id="41" idx="0"/>
          </p:cNvCxnSpPr>
          <p:nvPr/>
        </p:nvCxnSpPr>
        <p:spPr>
          <a:xfrm>
            <a:off x="2843808" y="2068737"/>
            <a:ext cx="0" cy="7766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Konektor Panah Lurus 48">
            <a:extLst>
              <a:ext uri="{FF2B5EF4-FFF2-40B4-BE49-F238E27FC236}">
                <a16:creationId xmlns:a16="http://schemas.microsoft.com/office/drawing/2014/main" id="{DDCE06B8-6EE7-40A6-8C44-3D21E74F75AB}"/>
              </a:ext>
            </a:extLst>
          </p:cNvPr>
          <p:cNvCxnSpPr>
            <a:stCxn id="41" idx="4"/>
            <a:endCxn id="42" idx="0"/>
          </p:cNvCxnSpPr>
          <p:nvPr/>
        </p:nvCxnSpPr>
        <p:spPr>
          <a:xfrm flipH="1">
            <a:off x="1691680" y="3501008"/>
            <a:ext cx="1152128" cy="576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Konektor Panah Lurus 50">
            <a:extLst>
              <a:ext uri="{FF2B5EF4-FFF2-40B4-BE49-F238E27FC236}">
                <a16:creationId xmlns:a16="http://schemas.microsoft.com/office/drawing/2014/main" id="{97011976-A21D-4C23-BD3C-B2C6429E2E46}"/>
              </a:ext>
            </a:extLst>
          </p:cNvPr>
          <p:cNvCxnSpPr>
            <a:stCxn id="41" idx="4"/>
            <a:endCxn id="43" idx="0"/>
          </p:cNvCxnSpPr>
          <p:nvPr/>
        </p:nvCxnSpPr>
        <p:spPr>
          <a:xfrm>
            <a:off x="2843808" y="3501008"/>
            <a:ext cx="1152128" cy="576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Kotak Teks 55">
            <a:extLst>
              <a:ext uri="{FF2B5EF4-FFF2-40B4-BE49-F238E27FC236}">
                <a16:creationId xmlns:a16="http://schemas.microsoft.com/office/drawing/2014/main" id="{430D359E-CE4F-42BB-BAE8-705111BE8101}"/>
              </a:ext>
            </a:extLst>
          </p:cNvPr>
          <p:cNvSpPr txBox="1"/>
          <p:nvPr/>
        </p:nvSpPr>
        <p:spPr>
          <a:xfrm>
            <a:off x="1451069" y="482851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Kotak Teks 56">
            <a:extLst>
              <a:ext uri="{FF2B5EF4-FFF2-40B4-BE49-F238E27FC236}">
                <a16:creationId xmlns:a16="http://schemas.microsoft.com/office/drawing/2014/main" id="{9799CCF6-0784-4D63-B433-97B1D3B519E7}"/>
              </a:ext>
            </a:extLst>
          </p:cNvPr>
          <p:cNvSpPr txBox="1"/>
          <p:nvPr/>
        </p:nvSpPr>
        <p:spPr>
          <a:xfrm>
            <a:off x="3740912" y="4828510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Konektor Panah Lurus 24">
            <a:extLst>
              <a:ext uri="{FF2B5EF4-FFF2-40B4-BE49-F238E27FC236}">
                <a16:creationId xmlns:a16="http://schemas.microsoft.com/office/drawing/2014/main" id="{C1969E69-87E7-4A08-AD6B-EA6761257BC4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6588224" y="2060848"/>
            <a:ext cx="0" cy="7786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Kotak Teks 35">
            <a:extLst>
              <a:ext uri="{FF2B5EF4-FFF2-40B4-BE49-F238E27FC236}">
                <a16:creationId xmlns:a16="http://schemas.microsoft.com/office/drawing/2014/main" id="{D0DC1CE0-80C4-4642-8FB8-ADFF23BD317C}"/>
              </a:ext>
            </a:extLst>
          </p:cNvPr>
          <p:cNvSpPr txBox="1"/>
          <p:nvPr/>
        </p:nvSpPr>
        <p:spPr>
          <a:xfrm>
            <a:off x="4451552" y="2442067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9C01690-A4DD-44F3-8AA9-C292F22382CA}"/>
              </a:ext>
            </a:extLst>
          </p:cNvPr>
          <p:cNvSpPr/>
          <p:nvPr/>
        </p:nvSpPr>
        <p:spPr>
          <a:xfrm>
            <a:off x="5724128" y="2839449"/>
            <a:ext cx="1728192" cy="655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Persegi Panjang 32">
            <a:extLst>
              <a:ext uri="{FF2B5EF4-FFF2-40B4-BE49-F238E27FC236}">
                <a16:creationId xmlns:a16="http://schemas.microsoft.com/office/drawing/2014/main" id="{CD4E7FF1-8D90-46F2-9E41-BF350DAEAC88}"/>
              </a:ext>
            </a:extLst>
          </p:cNvPr>
          <p:cNvSpPr/>
          <p:nvPr/>
        </p:nvSpPr>
        <p:spPr>
          <a:xfrm>
            <a:off x="4932040" y="4077072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Strong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Persegi Panjang 33">
            <a:extLst>
              <a:ext uri="{FF2B5EF4-FFF2-40B4-BE49-F238E27FC236}">
                <a16:creationId xmlns:a16="http://schemas.microsoft.com/office/drawing/2014/main" id="{5D22D007-607B-44C7-AFD3-88D47A03DEBB}"/>
              </a:ext>
            </a:extLst>
          </p:cNvPr>
          <p:cNvSpPr/>
          <p:nvPr/>
        </p:nvSpPr>
        <p:spPr>
          <a:xfrm>
            <a:off x="7236296" y="4077072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Konektor Panah Lurus 3">
            <a:extLst>
              <a:ext uri="{FF2B5EF4-FFF2-40B4-BE49-F238E27FC236}">
                <a16:creationId xmlns:a16="http://schemas.microsoft.com/office/drawing/2014/main" id="{B64AFC1E-7BDD-4763-B2E3-2B11D7E19AF5}"/>
              </a:ext>
            </a:extLst>
          </p:cNvPr>
          <p:cNvCxnSpPr>
            <a:stCxn id="26" idx="4"/>
            <a:endCxn id="33" idx="0"/>
          </p:cNvCxnSpPr>
          <p:nvPr/>
        </p:nvCxnSpPr>
        <p:spPr>
          <a:xfrm flipH="1">
            <a:off x="5508104" y="3495083"/>
            <a:ext cx="1080120" cy="5819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Konektor Panah Lurus 5">
            <a:extLst>
              <a:ext uri="{FF2B5EF4-FFF2-40B4-BE49-F238E27FC236}">
                <a16:creationId xmlns:a16="http://schemas.microsoft.com/office/drawing/2014/main" id="{D0EDE91B-1A48-4847-B2D3-F959D513B57E}"/>
              </a:ext>
            </a:extLst>
          </p:cNvPr>
          <p:cNvCxnSpPr>
            <a:stCxn id="26" idx="4"/>
            <a:endCxn id="34" idx="0"/>
          </p:cNvCxnSpPr>
          <p:nvPr/>
        </p:nvCxnSpPr>
        <p:spPr>
          <a:xfrm>
            <a:off x="6588224" y="3495083"/>
            <a:ext cx="1224136" cy="5819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Kotak Teks 38">
            <a:extLst>
              <a:ext uri="{FF2B5EF4-FFF2-40B4-BE49-F238E27FC236}">
                <a16:creationId xmlns:a16="http://schemas.microsoft.com/office/drawing/2014/main" id="{9D6B5378-9095-4D3A-BF20-9B9BE6D5B3D0}"/>
              </a:ext>
            </a:extLst>
          </p:cNvPr>
          <p:cNvSpPr txBox="1"/>
          <p:nvPr/>
        </p:nvSpPr>
        <p:spPr>
          <a:xfrm>
            <a:off x="5267493" y="4859868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Kotak Teks 39">
            <a:extLst>
              <a:ext uri="{FF2B5EF4-FFF2-40B4-BE49-F238E27FC236}">
                <a16:creationId xmlns:a16="http://schemas.microsoft.com/office/drawing/2014/main" id="{B6FB80AE-94FF-4D44-82AB-80D3137506C7}"/>
              </a:ext>
            </a:extLst>
          </p:cNvPr>
          <p:cNvSpPr txBox="1"/>
          <p:nvPr/>
        </p:nvSpPr>
        <p:spPr>
          <a:xfrm>
            <a:off x="7547896" y="4859868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Konektor Panah Lurus 2">
            <a:extLst>
              <a:ext uri="{FF2B5EF4-FFF2-40B4-BE49-F238E27FC236}">
                <a16:creationId xmlns:a16="http://schemas.microsoft.com/office/drawing/2014/main" id="{232023FB-D700-4407-AFB0-3CD472CABEFC}"/>
              </a:ext>
            </a:extLst>
          </p:cNvPr>
          <p:cNvCxnSpPr>
            <a:stCxn id="14" idx="2"/>
            <a:endCxn id="36" idx="0"/>
          </p:cNvCxnSpPr>
          <p:nvPr/>
        </p:nvCxnSpPr>
        <p:spPr>
          <a:xfrm>
            <a:off x="4716016" y="2068737"/>
            <a:ext cx="0" cy="3733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Konektor Panah Lurus 6">
            <a:extLst>
              <a:ext uri="{FF2B5EF4-FFF2-40B4-BE49-F238E27FC236}">
                <a16:creationId xmlns:a16="http://schemas.microsoft.com/office/drawing/2014/main" id="{B4AFAD2E-4606-4A43-A852-EE5FC5178962}"/>
              </a:ext>
            </a:extLst>
          </p:cNvPr>
          <p:cNvCxnSpPr>
            <a:stCxn id="42" idx="2"/>
            <a:endCxn id="56" idx="0"/>
          </p:cNvCxnSpPr>
          <p:nvPr/>
        </p:nvCxnSpPr>
        <p:spPr>
          <a:xfrm>
            <a:off x="1691680" y="4509120"/>
            <a:ext cx="0" cy="3193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Konektor Panah Lurus 8">
            <a:extLst>
              <a:ext uri="{FF2B5EF4-FFF2-40B4-BE49-F238E27FC236}">
                <a16:creationId xmlns:a16="http://schemas.microsoft.com/office/drawing/2014/main" id="{2E2CC348-E57F-46EF-ACBA-39641E5C9E39}"/>
              </a:ext>
            </a:extLst>
          </p:cNvPr>
          <p:cNvCxnSpPr>
            <a:stCxn id="43" idx="2"/>
            <a:endCxn id="57" idx="0"/>
          </p:cNvCxnSpPr>
          <p:nvPr/>
        </p:nvCxnSpPr>
        <p:spPr>
          <a:xfrm>
            <a:off x="3995936" y="4509120"/>
            <a:ext cx="9440" cy="3193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Konektor Panah Lurus 10">
            <a:extLst>
              <a:ext uri="{FF2B5EF4-FFF2-40B4-BE49-F238E27FC236}">
                <a16:creationId xmlns:a16="http://schemas.microsoft.com/office/drawing/2014/main" id="{FE0CE456-B565-45D6-9E20-800F29060F24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5508104" y="4509120"/>
            <a:ext cx="0" cy="3507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Konektor Panah Lurus 16">
            <a:extLst>
              <a:ext uri="{FF2B5EF4-FFF2-40B4-BE49-F238E27FC236}">
                <a16:creationId xmlns:a16="http://schemas.microsoft.com/office/drawing/2014/main" id="{DE70CCA5-3CD8-4D50-823F-736D171525D6}"/>
              </a:ext>
            </a:extLst>
          </p:cNvPr>
          <p:cNvCxnSpPr>
            <a:stCxn id="34" idx="2"/>
            <a:endCxn id="40" idx="0"/>
          </p:cNvCxnSpPr>
          <p:nvPr/>
        </p:nvCxnSpPr>
        <p:spPr>
          <a:xfrm>
            <a:off x="7812360" y="4509120"/>
            <a:ext cx="0" cy="3507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Kotak Teks 30">
            <a:extLst>
              <a:ext uri="{FF2B5EF4-FFF2-40B4-BE49-F238E27FC236}">
                <a16:creationId xmlns:a16="http://schemas.microsoft.com/office/drawing/2014/main" id="{797BE3A4-BBB0-4E62-9C56-39A97DDAD1F8}"/>
              </a:ext>
            </a:extLst>
          </p:cNvPr>
          <p:cNvSpPr txBox="1"/>
          <p:nvPr/>
        </p:nvSpPr>
        <p:spPr>
          <a:xfrm>
            <a:off x="648908" y="5367291"/>
            <a:ext cx="8134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0" dirty="0"/>
              <a:t>New Data :  Outlook – </a:t>
            </a:r>
            <a:r>
              <a:rPr lang="id-ID" sz="2400" dirty="0" err="1"/>
              <a:t>rain</a:t>
            </a:r>
            <a:r>
              <a:rPr lang="id-ID" sz="2400" dirty="0"/>
              <a:t>, </a:t>
            </a:r>
            <a:r>
              <a:rPr lang="id-ID" sz="2400" dirty="0" err="1"/>
              <a:t>Humidity</a:t>
            </a:r>
            <a:r>
              <a:rPr lang="id-ID" sz="2400" dirty="0"/>
              <a:t> – </a:t>
            </a:r>
            <a:r>
              <a:rPr lang="id-ID" sz="2400" dirty="0" err="1"/>
              <a:t>high</a:t>
            </a:r>
            <a:r>
              <a:rPr lang="id-ID" sz="2400" dirty="0"/>
              <a:t>, </a:t>
            </a:r>
            <a:r>
              <a:rPr lang="id-ID" sz="2400" dirty="0" err="1"/>
              <a:t>and</a:t>
            </a:r>
            <a:r>
              <a:rPr lang="id-ID" sz="2400" dirty="0"/>
              <a:t> </a:t>
            </a:r>
            <a:r>
              <a:rPr lang="id-ID" sz="2400" dirty="0" err="1"/>
              <a:t>Wind</a:t>
            </a:r>
            <a:r>
              <a:rPr lang="id-ID" sz="2400" dirty="0"/>
              <a:t> – </a:t>
            </a:r>
            <a:r>
              <a:rPr lang="id-ID" sz="2400" dirty="0" err="1"/>
              <a:t>weak</a:t>
            </a:r>
            <a:r>
              <a:rPr lang="id-ID" sz="2400" dirty="0"/>
              <a:t> ?</a:t>
            </a:r>
            <a:endParaRPr lang="en-US" sz="2400" dirty="0"/>
          </a:p>
        </p:txBody>
      </p:sp>
      <p:sp>
        <p:nvSpPr>
          <p:cNvPr id="2" name="Kotak Teks 1">
            <a:extLst>
              <a:ext uri="{FF2B5EF4-FFF2-40B4-BE49-F238E27FC236}">
                <a16:creationId xmlns:a16="http://schemas.microsoft.com/office/drawing/2014/main" id="{52CFA1A1-AE5F-4C8B-9B09-0F1C46247735}"/>
              </a:ext>
            </a:extLst>
          </p:cNvPr>
          <p:cNvSpPr txBox="1"/>
          <p:nvPr/>
        </p:nvSpPr>
        <p:spPr>
          <a:xfrm>
            <a:off x="3087460" y="6050975"/>
            <a:ext cx="32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</a:t>
            </a:r>
            <a:r>
              <a:rPr lang="id-ID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id-ID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</a:t>
            </a:r>
            <a:r>
              <a:rPr lang="id-ID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Tennis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921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2697" y="761999"/>
            <a:ext cx="219398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65200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4333" y="767825"/>
            <a:ext cx="381009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Judul 5">
            <a:extLst>
              <a:ext uri="{FF2B5EF4-FFF2-40B4-BE49-F238E27FC236}">
                <a16:creationId xmlns:a16="http://schemas.microsoft.com/office/drawing/2014/main" id="{2D5751AE-B9CD-4CDA-993E-810983AA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471" y="1083732"/>
            <a:ext cx="4132221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id-ID" sz="4800" dirty="0" err="1"/>
              <a:t>Which</a:t>
            </a:r>
            <a:r>
              <a:rPr lang="id-ID" sz="4800" dirty="0"/>
              <a:t> </a:t>
            </a:r>
            <a:r>
              <a:rPr lang="id-ID" sz="4800" dirty="0" err="1"/>
              <a:t>Attribute</a:t>
            </a:r>
            <a:r>
              <a:rPr lang="id-ID" sz="4800" dirty="0"/>
              <a:t> </a:t>
            </a:r>
            <a:r>
              <a:rPr lang="id-ID" sz="4800" dirty="0" err="1"/>
              <a:t>to</a:t>
            </a:r>
            <a:r>
              <a:rPr lang="id-ID" sz="4800" dirty="0"/>
              <a:t> </a:t>
            </a:r>
            <a:r>
              <a:rPr lang="id-ID" sz="4800" dirty="0" err="1"/>
              <a:t>Split</a:t>
            </a:r>
            <a:r>
              <a:rPr lang="id-ID" sz="4800" dirty="0"/>
              <a:t> On?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ampungan Teks 6">
            <a:extLst>
              <a:ext uri="{FF2B5EF4-FFF2-40B4-BE49-F238E27FC236}">
                <a16:creationId xmlns:a16="http://schemas.microsoft.com/office/drawing/2014/main" id="{597D8890-ACC1-4415-B9E9-DFD757A36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2291" y="1083732"/>
            <a:ext cx="2630741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 sz="2400" dirty="0" err="1"/>
              <a:t>Decision</a:t>
            </a:r>
            <a:r>
              <a:rPr lang="id-ID" sz="2400" dirty="0"/>
              <a:t> Tree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4063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3">
            <a:extLst>
              <a:ext uri="{FF2B5EF4-FFF2-40B4-BE49-F238E27FC236}">
                <a16:creationId xmlns:a16="http://schemas.microsoft.com/office/drawing/2014/main" id="{3CEF07D3-A832-4176-A782-15D33AF72D92}"/>
              </a:ext>
            </a:extLst>
          </p:cNvPr>
          <p:cNvGrpSpPr/>
          <p:nvPr/>
        </p:nvGrpSpPr>
        <p:grpSpPr>
          <a:xfrm>
            <a:off x="2710246" y="173793"/>
            <a:ext cx="3638205" cy="3571806"/>
            <a:chOff x="5188201" y="2518097"/>
            <a:chExt cx="3638205" cy="3571806"/>
          </a:xfrm>
        </p:grpSpPr>
        <p:pic>
          <p:nvPicPr>
            <p:cNvPr id="5" name="Gambar 4">
              <a:extLst>
                <a:ext uri="{FF2B5EF4-FFF2-40B4-BE49-F238E27FC236}">
                  <a16:creationId xmlns:a16="http://schemas.microsoft.com/office/drawing/2014/main" id="{65A96D50-DDD2-4ED0-AB00-095AE8156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4135" y="2518097"/>
              <a:ext cx="3626337" cy="3571806"/>
            </a:xfrm>
            <a:prstGeom prst="rect">
              <a:avLst/>
            </a:prstGeom>
          </p:spPr>
        </p:pic>
        <p:sp>
          <p:nvSpPr>
            <p:cNvPr id="6" name="Persegi Panjang 5">
              <a:extLst>
                <a:ext uri="{FF2B5EF4-FFF2-40B4-BE49-F238E27FC236}">
                  <a16:creationId xmlns:a16="http://schemas.microsoft.com/office/drawing/2014/main" id="{B4874DC3-B846-4AC5-AD20-24904720B703}"/>
                </a:ext>
              </a:extLst>
            </p:cNvPr>
            <p:cNvSpPr/>
            <p:nvPr/>
          </p:nvSpPr>
          <p:spPr>
            <a:xfrm>
              <a:off x="5194135" y="2865293"/>
              <a:ext cx="3626336" cy="21602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ersegi Panjang 6">
              <a:extLst>
                <a:ext uri="{FF2B5EF4-FFF2-40B4-BE49-F238E27FC236}">
                  <a16:creationId xmlns:a16="http://schemas.microsoft.com/office/drawing/2014/main" id="{70B3977F-9974-4DBC-8E29-DD0D6E0E5B47}"/>
                </a:ext>
              </a:extLst>
            </p:cNvPr>
            <p:cNvSpPr/>
            <p:nvPr/>
          </p:nvSpPr>
          <p:spPr>
            <a:xfrm>
              <a:off x="5194135" y="3089746"/>
              <a:ext cx="3626336" cy="21602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ersegi Panjang 7">
              <a:extLst>
                <a:ext uri="{FF2B5EF4-FFF2-40B4-BE49-F238E27FC236}">
                  <a16:creationId xmlns:a16="http://schemas.microsoft.com/office/drawing/2014/main" id="{4FD6E883-A176-48C3-A4B5-18156D512D65}"/>
                </a:ext>
              </a:extLst>
            </p:cNvPr>
            <p:cNvSpPr/>
            <p:nvPr/>
          </p:nvSpPr>
          <p:spPr>
            <a:xfrm>
              <a:off x="5194135" y="3980350"/>
              <a:ext cx="3626336" cy="21602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ersegi Panjang 8">
              <a:extLst>
                <a:ext uri="{FF2B5EF4-FFF2-40B4-BE49-F238E27FC236}">
                  <a16:creationId xmlns:a16="http://schemas.microsoft.com/office/drawing/2014/main" id="{B4A62F8E-1AD3-4474-98BE-2B438557E847}"/>
                </a:ext>
              </a:extLst>
            </p:cNvPr>
            <p:cNvSpPr/>
            <p:nvPr/>
          </p:nvSpPr>
          <p:spPr>
            <a:xfrm>
              <a:off x="5200070" y="4437112"/>
              <a:ext cx="3626336" cy="21602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ersegi Panjang 9">
              <a:extLst>
                <a:ext uri="{FF2B5EF4-FFF2-40B4-BE49-F238E27FC236}">
                  <a16:creationId xmlns:a16="http://schemas.microsoft.com/office/drawing/2014/main" id="{42953529-9A9E-4C2B-98B4-D14B3430CA98}"/>
                </a:ext>
              </a:extLst>
            </p:cNvPr>
            <p:cNvSpPr/>
            <p:nvPr/>
          </p:nvSpPr>
          <p:spPr>
            <a:xfrm>
              <a:off x="5188201" y="5784478"/>
              <a:ext cx="3626336" cy="21602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B57692AA-0A01-4896-9010-7E874F925B2E}"/>
              </a:ext>
            </a:extLst>
          </p:cNvPr>
          <p:cNvSpPr/>
          <p:nvPr/>
        </p:nvSpPr>
        <p:spPr>
          <a:xfrm>
            <a:off x="1793045" y="4453019"/>
            <a:ext cx="1728192" cy="655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Outlook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Persegi Panjang 11">
            <a:extLst>
              <a:ext uri="{FF2B5EF4-FFF2-40B4-BE49-F238E27FC236}">
                <a16:creationId xmlns:a16="http://schemas.microsoft.com/office/drawing/2014/main" id="{FA1D2CB9-68A9-4BB4-9031-34CB68FAA2D2}"/>
              </a:ext>
            </a:extLst>
          </p:cNvPr>
          <p:cNvSpPr/>
          <p:nvPr/>
        </p:nvSpPr>
        <p:spPr>
          <a:xfrm>
            <a:off x="467544" y="5901068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Sunny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Persegi Panjang 12">
            <a:extLst>
              <a:ext uri="{FF2B5EF4-FFF2-40B4-BE49-F238E27FC236}">
                <a16:creationId xmlns:a16="http://schemas.microsoft.com/office/drawing/2014/main" id="{3F876F7C-4CDC-44A9-9B1A-98DEE91DCE33}"/>
              </a:ext>
            </a:extLst>
          </p:cNvPr>
          <p:cNvSpPr/>
          <p:nvPr/>
        </p:nvSpPr>
        <p:spPr>
          <a:xfrm>
            <a:off x="2081077" y="5901068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Overcast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Persegi Panjang 13">
            <a:extLst>
              <a:ext uri="{FF2B5EF4-FFF2-40B4-BE49-F238E27FC236}">
                <a16:creationId xmlns:a16="http://schemas.microsoft.com/office/drawing/2014/main" id="{BA7B8264-37E9-4AC4-9647-047EAFA03DDE}"/>
              </a:ext>
            </a:extLst>
          </p:cNvPr>
          <p:cNvSpPr/>
          <p:nvPr/>
        </p:nvSpPr>
        <p:spPr>
          <a:xfrm>
            <a:off x="3635896" y="5893179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Konektor Panah Lurus 14">
            <a:extLst>
              <a:ext uri="{FF2B5EF4-FFF2-40B4-BE49-F238E27FC236}">
                <a16:creationId xmlns:a16="http://schemas.microsoft.com/office/drawing/2014/main" id="{2F4F0AE5-7F29-47DA-915C-B3D5B87FF6EA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 flipH="1">
            <a:off x="1043608" y="5108653"/>
            <a:ext cx="1613533" cy="7924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Konektor Panah Lurus 15">
            <a:extLst>
              <a:ext uri="{FF2B5EF4-FFF2-40B4-BE49-F238E27FC236}">
                <a16:creationId xmlns:a16="http://schemas.microsoft.com/office/drawing/2014/main" id="{40AE80A1-0584-47F8-A75F-FE93FC528926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2657141" y="5108653"/>
            <a:ext cx="0" cy="7924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Konektor Panah Lurus 16">
            <a:extLst>
              <a:ext uri="{FF2B5EF4-FFF2-40B4-BE49-F238E27FC236}">
                <a16:creationId xmlns:a16="http://schemas.microsoft.com/office/drawing/2014/main" id="{DA09F8B5-6283-47AD-B591-08799F3634C2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>
            <a:off x="2657141" y="5108653"/>
            <a:ext cx="1554819" cy="7845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ersegi Panjang 17">
            <a:extLst>
              <a:ext uri="{FF2B5EF4-FFF2-40B4-BE49-F238E27FC236}">
                <a16:creationId xmlns:a16="http://schemas.microsoft.com/office/drawing/2014/main" id="{E909A968-17D9-4708-A911-EC9986FEDAC5}"/>
              </a:ext>
            </a:extLst>
          </p:cNvPr>
          <p:cNvSpPr/>
          <p:nvPr/>
        </p:nvSpPr>
        <p:spPr>
          <a:xfrm>
            <a:off x="414333" y="6372036"/>
            <a:ext cx="1258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2 Yes / 3 </a:t>
            </a:r>
            <a:r>
              <a:rPr lang="id-ID" dirty="0" err="1"/>
              <a:t>No</a:t>
            </a:r>
            <a:endParaRPr lang="en-US" dirty="0"/>
          </a:p>
        </p:txBody>
      </p:sp>
      <p:sp>
        <p:nvSpPr>
          <p:cNvPr id="19" name="Persegi Panjang 18">
            <a:extLst>
              <a:ext uri="{FF2B5EF4-FFF2-40B4-BE49-F238E27FC236}">
                <a16:creationId xmlns:a16="http://schemas.microsoft.com/office/drawing/2014/main" id="{304EE829-DB46-4D7A-8EED-09A6FC023E84}"/>
              </a:ext>
            </a:extLst>
          </p:cNvPr>
          <p:cNvSpPr/>
          <p:nvPr/>
        </p:nvSpPr>
        <p:spPr>
          <a:xfrm>
            <a:off x="2027866" y="6363868"/>
            <a:ext cx="1258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4 Yes / 0 </a:t>
            </a:r>
            <a:r>
              <a:rPr lang="id-ID" dirty="0" err="1"/>
              <a:t>No</a:t>
            </a:r>
            <a:endParaRPr lang="en-US" dirty="0"/>
          </a:p>
        </p:txBody>
      </p:sp>
      <p:sp>
        <p:nvSpPr>
          <p:cNvPr id="20" name="Persegi Panjang 19">
            <a:extLst>
              <a:ext uri="{FF2B5EF4-FFF2-40B4-BE49-F238E27FC236}">
                <a16:creationId xmlns:a16="http://schemas.microsoft.com/office/drawing/2014/main" id="{B269118F-F906-4AB2-A599-4774397A36E9}"/>
              </a:ext>
            </a:extLst>
          </p:cNvPr>
          <p:cNvSpPr/>
          <p:nvPr/>
        </p:nvSpPr>
        <p:spPr>
          <a:xfrm>
            <a:off x="3635896" y="6363868"/>
            <a:ext cx="1258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3 Yes / 2 </a:t>
            </a:r>
            <a:r>
              <a:rPr lang="id-ID" dirty="0" err="1"/>
              <a:t>No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36F1E6-29AA-48C3-9C0B-910EF53C14AC}"/>
              </a:ext>
            </a:extLst>
          </p:cNvPr>
          <p:cNvSpPr/>
          <p:nvPr/>
        </p:nvSpPr>
        <p:spPr>
          <a:xfrm>
            <a:off x="6318989" y="4453019"/>
            <a:ext cx="1728192" cy="655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Persegi Panjang 21">
            <a:extLst>
              <a:ext uri="{FF2B5EF4-FFF2-40B4-BE49-F238E27FC236}">
                <a16:creationId xmlns:a16="http://schemas.microsoft.com/office/drawing/2014/main" id="{B5E5B150-9203-4FF6-950D-97370AF2CB6A}"/>
              </a:ext>
            </a:extLst>
          </p:cNvPr>
          <p:cNvSpPr/>
          <p:nvPr/>
        </p:nvSpPr>
        <p:spPr>
          <a:xfrm>
            <a:off x="5742925" y="5901068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ersegi Panjang 23">
            <a:extLst>
              <a:ext uri="{FF2B5EF4-FFF2-40B4-BE49-F238E27FC236}">
                <a16:creationId xmlns:a16="http://schemas.microsoft.com/office/drawing/2014/main" id="{807E0619-3357-4B91-BBEF-2526AE557137}"/>
              </a:ext>
            </a:extLst>
          </p:cNvPr>
          <p:cNvSpPr/>
          <p:nvPr/>
        </p:nvSpPr>
        <p:spPr>
          <a:xfrm>
            <a:off x="7471117" y="5893179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Strong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Konektor Panah Lurus 24">
            <a:extLst>
              <a:ext uri="{FF2B5EF4-FFF2-40B4-BE49-F238E27FC236}">
                <a16:creationId xmlns:a16="http://schemas.microsoft.com/office/drawing/2014/main" id="{94EDB5D9-5A1B-46F9-909F-BC55277DDA3D}"/>
              </a:ext>
            </a:extLst>
          </p:cNvPr>
          <p:cNvCxnSpPr>
            <a:stCxn id="21" idx="4"/>
            <a:endCxn id="22" idx="0"/>
          </p:cNvCxnSpPr>
          <p:nvPr/>
        </p:nvCxnSpPr>
        <p:spPr>
          <a:xfrm flipH="1">
            <a:off x="6318989" y="5108653"/>
            <a:ext cx="864096" cy="7924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Konektor Panah Lurus 26">
            <a:extLst>
              <a:ext uri="{FF2B5EF4-FFF2-40B4-BE49-F238E27FC236}">
                <a16:creationId xmlns:a16="http://schemas.microsoft.com/office/drawing/2014/main" id="{0E26B23D-858D-416E-9EF1-A2FD0E490129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>
            <a:off x="7183085" y="5108653"/>
            <a:ext cx="864096" cy="7845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ersegi Panjang 27">
            <a:extLst>
              <a:ext uri="{FF2B5EF4-FFF2-40B4-BE49-F238E27FC236}">
                <a16:creationId xmlns:a16="http://schemas.microsoft.com/office/drawing/2014/main" id="{909DBFEF-F399-4DA0-A90E-A4560FF51B31}"/>
              </a:ext>
            </a:extLst>
          </p:cNvPr>
          <p:cNvSpPr/>
          <p:nvPr/>
        </p:nvSpPr>
        <p:spPr>
          <a:xfrm>
            <a:off x="5689714" y="6372036"/>
            <a:ext cx="1258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6 Yes / 2 </a:t>
            </a:r>
            <a:r>
              <a:rPr lang="id-ID" dirty="0" err="1"/>
              <a:t>No</a:t>
            </a:r>
            <a:endParaRPr lang="en-US" dirty="0"/>
          </a:p>
        </p:txBody>
      </p:sp>
      <p:sp>
        <p:nvSpPr>
          <p:cNvPr id="30" name="Persegi Panjang 29">
            <a:extLst>
              <a:ext uri="{FF2B5EF4-FFF2-40B4-BE49-F238E27FC236}">
                <a16:creationId xmlns:a16="http://schemas.microsoft.com/office/drawing/2014/main" id="{99B75C3A-06B6-44D4-8606-23C719031F20}"/>
              </a:ext>
            </a:extLst>
          </p:cNvPr>
          <p:cNvSpPr/>
          <p:nvPr/>
        </p:nvSpPr>
        <p:spPr>
          <a:xfrm>
            <a:off x="7417906" y="6372036"/>
            <a:ext cx="1258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3 Yes / 3 </a:t>
            </a:r>
            <a:r>
              <a:rPr lang="id-ID" dirty="0" err="1"/>
              <a:t>No</a:t>
            </a:r>
            <a:endParaRPr lang="en-US" dirty="0"/>
          </a:p>
        </p:txBody>
      </p:sp>
      <p:sp>
        <p:nvSpPr>
          <p:cNvPr id="34" name="Persegi Panjang 33">
            <a:extLst>
              <a:ext uri="{FF2B5EF4-FFF2-40B4-BE49-F238E27FC236}">
                <a16:creationId xmlns:a16="http://schemas.microsoft.com/office/drawing/2014/main" id="{4E6C5F25-09E2-49DF-8189-3375286F2084}"/>
              </a:ext>
            </a:extLst>
          </p:cNvPr>
          <p:cNvSpPr/>
          <p:nvPr/>
        </p:nvSpPr>
        <p:spPr>
          <a:xfrm>
            <a:off x="2027866" y="4033009"/>
            <a:ext cx="1258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9Yes / 5 </a:t>
            </a:r>
            <a:r>
              <a:rPr lang="id-ID" dirty="0" err="1"/>
              <a:t>No</a:t>
            </a:r>
            <a:endParaRPr lang="en-US" dirty="0"/>
          </a:p>
        </p:txBody>
      </p:sp>
      <p:sp>
        <p:nvSpPr>
          <p:cNvPr id="35" name="Persegi Panjang 34">
            <a:extLst>
              <a:ext uri="{FF2B5EF4-FFF2-40B4-BE49-F238E27FC236}">
                <a16:creationId xmlns:a16="http://schemas.microsoft.com/office/drawing/2014/main" id="{CD11243C-48ED-4D0F-A56C-2DD541D02968}"/>
              </a:ext>
            </a:extLst>
          </p:cNvPr>
          <p:cNvSpPr/>
          <p:nvPr/>
        </p:nvSpPr>
        <p:spPr>
          <a:xfrm>
            <a:off x="6553810" y="4040355"/>
            <a:ext cx="1258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9Yes / 5 </a:t>
            </a:r>
            <a:r>
              <a:rPr lang="id-ID" dirty="0" err="1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64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B57692AA-0A01-4896-9010-7E874F925B2E}"/>
              </a:ext>
            </a:extLst>
          </p:cNvPr>
          <p:cNvSpPr/>
          <p:nvPr/>
        </p:nvSpPr>
        <p:spPr>
          <a:xfrm>
            <a:off x="1793045" y="564587"/>
            <a:ext cx="1728192" cy="655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Outlook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Persegi Panjang 11">
            <a:extLst>
              <a:ext uri="{FF2B5EF4-FFF2-40B4-BE49-F238E27FC236}">
                <a16:creationId xmlns:a16="http://schemas.microsoft.com/office/drawing/2014/main" id="{FA1D2CB9-68A9-4BB4-9031-34CB68FAA2D2}"/>
              </a:ext>
            </a:extLst>
          </p:cNvPr>
          <p:cNvSpPr/>
          <p:nvPr/>
        </p:nvSpPr>
        <p:spPr>
          <a:xfrm>
            <a:off x="467544" y="201263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Sunny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Persegi Panjang 12">
            <a:extLst>
              <a:ext uri="{FF2B5EF4-FFF2-40B4-BE49-F238E27FC236}">
                <a16:creationId xmlns:a16="http://schemas.microsoft.com/office/drawing/2014/main" id="{3F876F7C-4CDC-44A9-9B1A-98DEE91DCE33}"/>
              </a:ext>
            </a:extLst>
          </p:cNvPr>
          <p:cNvSpPr/>
          <p:nvPr/>
        </p:nvSpPr>
        <p:spPr>
          <a:xfrm>
            <a:off x="2081077" y="201263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Overcast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Persegi Panjang 13">
            <a:extLst>
              <a:ext uri="{FF2B5EF4-FFF2-40B4-BE49-F238E27FC236}">
                <a16:creationId xmlns:a16="http://schemas.microsoft.com/office/drawing/2014/main" id="{BA7B8264-37E9-4AC4-9647-047EAFA03DDE}"/>
              </a:ext>
            </a:extLst>
          </p:cNvPr>
          <p:cNvSpPr/>
          <p:nvPr/>
        </p:nvSpPr>
        <p:spPr>
          <a:xfrm>
            <a:off x="3635896" y="2004747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Konektor Panah Lurus 14">
            <a:extLst>
              <a:ext uri="{FF2B5EF4-FFF2-40B4-BE49-F238E27FC236}">
                <a16:creationId xmlns:a16="http://schemas.microsoft.com/office/drawing/2014/main" id="{2F4F0AE5-7F29-47DA-915C-B3D5B87FF6EA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 flipH="1">
            <a:off x="1043608" y="1220221"/>
            <a:ext cx="1613533" cy="7924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Konektor Panah Lurus 15">
            <a:extLst>
              <a:ext uri="{FF2B5EF4-FFF2-40B4-BE49-F238E27FC236}">
                <a16:creationId xmlns:a16="http://schemas.microsoft.com/office/drawing/2014/main" id="{40AE80A1-0584-47F8-A75F-FE93FC528926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2657141" y="1220221"/>
            <a:ext cx="0" cy="7924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Konektor Panah Lurus 16">
            <a:extLst>
              <a:ext uri="{FF2B5EF4-FFF2-40B4-BE49-F238E27FC236}">
                <a16:creationId xmlns:a16="http://schemas.microsoft.com/office/drawing/2014/main" id="{DA09F8B5-6283-47AD-B591-08799F3634C2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>
            <a:off x="2657141" y="1220221"/>
            <a:ext cx="1554819" cy="7845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ersegi Panjang 17">
            <a:extLst>
              <a:ext uri="{FF2B5EF4-FFF2-40B4-BE49-F238E27FC236}">
                <a16:creationId xmlns:a16="http://schemas.microsoft.com/office/drawing/2014/main" id="{E909A968-17D9-4708-A911-EC9986FEDAC5}"/>
              </a:ext>
            </a:extLst>
          </p:cNvPr>
          <p:cNvSpPr/>
          <p:nvPr/>
        </p:nvSpPr>
        <p:spPr>
          <a:xfrm>
            <a:off x="414333" y="2483604"/>
            <a:ext cx="1258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2 Yes / 3 </a:t>
            </a:r>
            <a:r>
              <a:rPr lang="id-ID" dirty="0" err="1"/>
              <a:t>No</a:t>
            </a:r>
            <a:endParaRPr lang="en-US" dirty="0"/>
          </a:p>
        </p:txBody>
      </p:sp>
      <p:sp>
        <p:nvSpPr>
          <p:cNvPr id="19" name="Persegi Panjang 18">
            <a:extLst>
              <a:ext uri="{FF2B5EF4-FFF2-40B4-BE49-F238E27FC236}">
                <a16:creationId xmlns:a16="http://schemas.microsoft.com/office/drawing/2014/main" id="{304EE829-DB46-4D7A-8EED-09A6FC023E84}"/>
              </a:ext>
            </a:extLst>
          </p:cNvPr>
          <p:cNvSpPr/>
          <p:nvPr/>
        </p:nvSpPr>
        <p:spPr>
          <a:xfrm>
            <a:off x="2027866" y="2475436"/>
            <a:ext cx="1258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4 Yes / 0 </a:t>
            </a:r>
            <a:r>
              <a:rPr lang="id-ID" dirty="0" err="1"/>
              <a:t>No</a:t>
            </a:r>
            <a:endParaRPr lang="en-US" dirty="0"/>
          </a:p>
        </p:txBody>
      </p:sp>
      <p:sp>
        <p:nvSpPr>
          <p:cNvPr id="20" name="Persegi Panjang 19">
            <a:extLst>
              <a:ext uri="{FF2B5EF4-FFF2-40B4-BE49-F238E27FC236}">
                <a16:creationId xmlns:a16="http://schemas.microsoft.com/office/drawing/2014/main" id="{B269118F-F906-4AB2-A599-4774397A36E9}"/>
              </a:ext>
            </a:extLst>
          </p:cNvPr>
          <p:cNvSpPr/>
          <p:nvPr/>
        </p:nvSpPr>
        <p:spPr>
          <a:xfrm>
            <a:off x="3635896" y="2475436"/>
            <a:ext cx="1258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3 Yes / 2 </a:t>
            </a:r>
            <a:r>
              <a:rPr lang="id-ID" dirty="0" err="1"/>
              <a:t>No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36F1E6-29AA-48C3-9C0B-910EF53C14AC}"/>
              </a:ext>
            </a:extLst>
          </p:cNvPr>
          <p:cNvSpPr/>
          <p:nvPr/>
        </p:nvSpPr>
        <p:spPr>
          <a:xfrm>
            <a:off x="6318989" y="564587"/>
            <a:ext cx="1728192" cy="655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Persegi Panjang 21">
            <a:extLst>
              <a:ext uri="{FF2B5EF4-FFF2-40B4-BE49-F238E27FC236}">
                <a16:creationId xmlns:a16="http://schemas.microsoft.com/office/drawing/2014/main" id="{B5E5B150-9203-4FF6-950D-97370AF2CB6A}"/>
              </a:ext>
            </a:extLst>
          </p:cNvPr>
          <p:cNvSpPr/>
          <p:nvPr/>
        </p:nvSpPr>
        <p:spPr>
          <a:xfrm>
            <a:off x="5742925" y="201263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ersegi Panjang 23">
            <a:extLst>
              <a:ext uri="{FF2B5EF4-FFF2-40B4-BE49-F238E27FC236}">
                <a16:creationId xmlns:a16="http://schemas.microsoft.com/office/drawing/2014/main" id="{807E0619-3357-4B91-BBEF-2526AE557137}"/>
              </a:ext>
            </a:extLst>
          </p:cNvPr>
          <p:cNvSpPr/>
          <p:nvPr/>
        </p:nvSpPr>
        <p:spPr>
          <a:xfrm>
            <a:off x="7471117" y="2004747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Strong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Konektor Panah Lurus 24">
            <a:extLst>
              <a:ext uri="{FF2B5EF4-FFF2-40B4-BE49-F238E27FC236}">
                <a16:creationId xmlns:a16="http://schemas.microsoft.com/office/drawing/2014/main" id="{94EDB5D9-5A1B-46F9-909F-BC55277DDA3D}"/>
              </a:ext>
            </a:extLst>
          </p:cNvPr>
          <p:cNvCxnSpPr>
            <a:stCxn id="21" idx="4"/>
            <a:endCxn id="22" idx="0"/>
          </p:cNvCxnSpPr>
          <p:nvPr/>
        </p:nvCxnSpPr>
        <p:spPr>
          <a:xfrm flipH="1">
            <a:off x="6318989" y="1220221"/>
            <a:ext cx="864096" cy="7924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Konektor Panah Lurus 26">
            <a:extLst>
              <a:ext uri="{FF2B5EF4-FFF2-40B4-BE49-F238E27FC236}">
                <a16:creationId xmlns:a16="http://schemas.microsoft.com/office/drawing/2014/main" id="{0E26B23D-858D-416E-9EF1-A2FD0E490129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>
            <a:off x="7183085" y="1220221"/>
            <a:ext cx="864096" cy="7845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ersegi Panjang 27">
            <a:extLst>
              <a:ext uri="{FF2B5EF4-FFF2-40B4-BE49-F238E27FC236}">
                <a16:creationId xmlns:a16="http://schemas.microsoft.com/office/drawing/2014/main" id="{909DBFEF-F399-4DA0-A90E-A4560FF51B31}"/>
              </a:ext>
            </a:extLst>
          </p:cNvPr>
          <p:cNvSpPr/>
          <p:nvPr/>
        </p:nvSpPr>
        <p:spPr>
          <a:xfrm>
            <a:off x="5689714" y="2483604"/>
            <a:ext cx="1258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6 Yes / 2 </a:t>
            </a:r>
            <a:r>
              <a:rPr lang="id-ID" dirty="0" err="1"/>
              <a:t>No</a:t>
            </a:r>
            <a:endParaRPr lang="en-US" dirty="0"/>
          </a:p>
        </p:txBody>
      </p:sp>
      <p:sp>
        <p:nvSpPr>
          <p:cNvPr id="30" name="Persegi Panjang 29">
            <a:extLst>
              <a:ext uri="{FF2B5EF4-FFF2-40B4-BE49-F238E27FC236}">
                <a16:creationId xmlns:a16="http://schemas.microsoft.com/office/drawing/2014/main" id="{99B75C3A-06B6-44D4-8606-23C719031F20}"/>
              </a:ext>
            </a:extLst>
          </p:cNvPr>
          <p:cNvSpPr/>
          <p:nvPr/>
        </p:nvSpPr>
        <p:spPr>
          <a:xfrm>
            <a:off x="7417906" y="2483604"/>
            <a:ext cx="1258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3 Yes / 3 </a:t>
            </a:r>
            <a:r>
              <a:rPr lang="id-ID" dirty="0" err="1"/>
              <a:t>No</a:t>
            </a:r>
            <a:endParaRPr lang="en-US" dirty="0"/>
          </a:p>
        </p:txBody>
      </p:sp>
      <p:sp>
        <p:nvSpPr>
          <p:cNvPr id="34" name="Persegi Panjang 33">
            <a:extLst>
              <a:ext uri="{FF2B5EF4-FFF2-40B4-BE49-F238E27FC236}">
                <a16:creationId xmlns:a16="http://schemas.microsoft.com/office/drawing/2014/main" id="{4E6C5F25-09E2-49DF-8189-3375286F2084}"/>
              </a:ext>
            </a:extLst>
          </p:cNvPr>
          <p:cNvSpPr/>
          <p:nvPr/>
        </p:nvSpPr>
        <p:spPr>
          <a:xfrm>
            <a:off x="2027866" y="144577"/>
            <a:ext cx="1258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9Yes / 5 </a:t>
            </a:r>
            <a:r>
              <a:rPr lang="id-ID" dirty="0" err="1"/>
              <a:t>No</a:t>
            </a:r>
            <a:endParaRPr lang="en-US" dirty="0"/>
          </a:p>
        </p:txBody>
      </p:sp>
      <p:sp>
        <p:nvSpPr>
          <p:cNvPr id="35" name="Persegi Panjang 34">
            <a:extLst>
              <a:ext uri="{FF2B5EF4-FFF2-40B4-BE49-F238E27FC236}">
                <a16:creationId xmlns:a16="http://schemas.microsoft.com/office/drawing/2014/main" id="{CD11243C-48ED-4D0F-A56C-2DD541D02968}"/>
              </a:ext>
            </a:extLst>
          </p:cNvPr>
          <p:cNvSpPr/>
          <p:nvPr/>
        </p:nvSpPr>
        <p:spPr>
          <a:xfrm>
            <a:off x="6553810" y="151923"/>
            <a:ext cx="1258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9Yes / 5 </a:t>
            </a:r>
            <a:r>
              <a:rPr lang="id-ID" dirty="0" err="1"/>
              <a:t>No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Kotak Teks 1">
                <a:extLst>
                  <a:ext uri="{FF2B5EF4-FFF2-40B4-BE49-F238E27FC236}">
                    <a16:creationId xmlns:a16="http://schemas.microsoft.com/office/drawing/2014/main" id="{D7273CF4-63FA-42FB-B715-5C94D5A5D620}"/>
                  </a:ext>
                </a:extLst>
              </p:cNvPr>
              <p:cNvSpPr txBox="1"/>
              <p:nvPr/>
            </p:nvSpPr>
            <p:spPr>
              <a:xfrm>
                <a:off x="414333" y="3323904"/>
                <a:ext cx="8403006" cy="2492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id-ID" sz="2800" dirty="0"/>
                  <a:t>Want </a:t>
                </a:r>
                <a:r>
                  <a:rPr lang="id-ID" sz="2800" dirty="0" err="1"/>
                  <a:t>to</a:t>
                </a:r>
                <a:r>
                  <a:rPr lang="id-ID" sz="2800" dirty="0"/>
                  <a:t> </a:t>
                </a:r>
                <a:r>
                  <a:rPr lang="id-ID" sz="2800" dirty="0" err="1"/>
                  <a:t>measure</a:t>
                </a:r>
                <a:r>
                  <a:rPr lang="id-ID" sz="2800" dirty="0"/>
                  <a:t> “</a:t>
                </a:r>
                <a:r>
                  <a:rPr lang="id-ID" sz="2800" dirty="0" err="1"/>
                  <a:t>purity</a:t>
                </a:r>
                <a:r>
                  <a:rPr lang="id-ID" sz="2800" dirty="0"/>
                  <a:t>” </a:t>
                </a:r>
                <a:r>
                  <a:rPr lang="id-ID" sz="2800" dirty="0" err="1"/>
                  <a:t>of</a:t>
                </a:r>
                <a:r>
                  <a:rPr lang="id-ID" sz="2800" dirty="0"/>
                  <a:t> </a:t>
                </a:r>
                <a:r>
                  <a:rPr lang="id-ID" sz="2800" dirty="0" err="1"/>
                  <a:t>the</a:t>
                </a:r>
                <a:r>
                  <a:rPr lang="id-ID" sz="2800" dirty="0"/>
                  <a:t> </a:t>
                </a:r>
                <a:r>
                  <a:rPr lang="id-ID" sz="2800" dirty="0" err="1"/>
                  <a:t>split</a:t>
                </a:r>
                <a:endParaRPr lang="id-ID" sz="2800" dirty="0"/>
              </a:p>
              <a:p>
                <a:pPr marL="815975" lvl="1" indent="-358775">
                  <a:buFont typeface="Arial" panose="020B0604020202020204" pitchFamily="34" charset="0"/>
                  <a:buChar char="•"/>
                </a:pPr>
                <a:r>
                  <a:rPr lang="id-ID" sz="2800" dirty="0"/>
                  <a:t>More </a:t>
                </a:r>
                <a:r>
                  <a:rPr lang="id-ID" sz="2800" dirty="0" err="1"/>
                  <a:t>certain</a:t>
                </a:r>
                <a:r>
                  <a:rPr lang="id-ID" sz="2800" dirty="0"/>
                  <a:t> </a:t>
                </a:r>
                <a:r>
                  <a:rPr lang="id-ID" sz="2800" dirty="0" err="1"/>
                  <a:t>about</a:t>
                </a:r>
                <a:r>
                  <a:rPr lang="id-ID" sz="2800" dirty="0"/>
                  <a:t> Yes / </a:t>
                </a:r>
                <a:r>
                  <a:rPr lang="id-ID" sz="2800" dirty="0" err="1"/>
                  <a:t>No</a:t>
                </a:r>
                <a:r>
                  <a:rPr lang="id-ID" sz="2800" dirty="0"/>
                  <a:t> </a:t>
                </a:r>
                <a:r>
                  <a:rPr lang="id-ID" sz="2800" dirty="0" err="1"/>
                  <a:t>after</a:t>
                </a:r>
                <a:r>
                  <a:rPr lang="id-ID" sz="2800" dirty="0"/>
                  <a:t> </a:t>
                </a:r>
                <a:r>
                  <a:rPr lang="id-ID" sz="2800" dirty="0" err="1"/>
                  <a:t>the</a:t>
                </a:r>
                <a:r>
                  <a:rPr lang="id-ID" sz="2800" dirty="0"/>
                  <a:t> </a:t>
                </a:r>
                <a:r>
                  <a:rPr lang="id-ID" sz="2800" dirty="0" err="1"/>
                  <a:t>split</a:t>
                </a:r>
                <a:endParaRPr lang="id-ID" sz="2800" dirty="0"/>
              </a:p>
              <a:p>
                <a:pPr marL="1273175" lvl="2" indent="-358775">
                  <a:buFont typeface="Arial" panose="020B0604020202020204" pitchFamily="34" charset="0"/>
                  <a:buChar char="•"/>
                </a:pPr>
                <a:r>
                  <a:rPr lang="id-ID" sz="2400" dirty="0"/>
                  <a:t>Pure set (4 Yes / 0 </a:t>
                </a:r>
                <a:r>
                  <a:rPr lang="id-ID" sz="2400" dirty="0" err="1"/>
                  <a:t>No</a:t>
                </a:r>
                <a:r>
                  <a:rPr lang="id-ID" sz="2400" dirty="0"/>
                  <a:t>) </a:t>
                </a:r>
                <a:r>
                  <a:rPr lang="id-ID" sz="2400" dirty="0">
                    <a:sym typeface="Wingdings" panose="05000000000000000000" pitchFamily="2" charset="2"/>
                  </a:rPr>
                  <a:t> </a:t>
                </a:r>
                <a:r>
                  <a:rPr lang="id-ID" sz="2400" dirty="0" err="1">
                    <a:sym typeface="Wingdings" panose="05000000000000000000" pitchFamily="2" charset="2"/>
                  </a:rPr>
                  <a:t>completely</a:t>
                </a:r>
                <a:r>
                  <a:rPr lang="id-ID" sz="2400" dirty="0">
                    <a:sym typeface="Wingdings" panose="05000000000000000000" pitchFamily="2" charset="2"/>
                  </a:rPr>
                  <a:t> </a:t>
                </a:r>
                <a:r>
                  <a:rPr lang="id-ID" sz="2400" dirty="0" err="1">
                    <a:sym typeface="Wingdings" panose="05000000000000000000" pitchFamily="2" charset="2"/>
                  </a:rPr>
                  <a:t>certain</a:t>
                </a:r>
                <a:r>
                  <a:rPr lang="id-ID" sz="2400" dirty="0">
                    <a:sym typeface="Wingdings" panose="05000000000000000000" pitchFamily="2" charset="2"/>
                  </a:rPr>
                  <a:t> (100%)</a:t>
                </a:r>
              </a:p>
              <a:p>
                <a:pPr marL="1273175" lvl="2" indent="-358775">
                  <a:buFont typeface="Arial" panose="020B0604020202020204" pitchFamily="34" charset="0"/>
                  <a:buChar char="•"/>
                </a:pPr>
                <a:r>
                  <a:rPr lang="id-ID" sz="2400" dirty="0" err="1">
                    <a:sym typeface="Wingdings" panose="05000000000000000000" pitchFamily="2" charset="2"/>
                  </a:rPr>
                  <a:t>Impure</a:t>
                </a:r>
                <a:r>
                  <a:rPr lang="id-ID" sz="2400" dirty="0">
                    <a:sym typeface="Wingdings" panose="05000000000000000000" pitchFamily="2" charset="2"/>
                  </a:rPr>
                  <a:t> (3 Yes / 3 </a:t>
                </a:r>
                <a:r>
                  <a:rPr lang="id-ID" sz="2400" dirty="0" err="1">
                    <a:sym typeface="Wingdings" panose="05000000000000000000" pitchFamily="2" charset="2"/>
                  </a:rPr>
                  <a:t>No</a:t>
                </a:r>
                <a:r>
                  <a:rPr lang="id-ID" sz="2400" dirty="0">
                    <a:sym typeface="Wingdings" panose="05000000000000000000" pitchFamily="2" charset="2"/>
                  </a:rPr>
                  <a:t>)  </a:t>
                </a:r>
                <a:r>
                  <a:rPr lang="id-ID" sz="2400" dirty="0" err="1">
                    <a:sym typeface="Wingdings" panose="05000000000000000000" pitchFamily="2" charset="2"/>
                  </a:rPr>
                  <a:t>completely</a:t>
                </a:r>
                <a:r>
                  <a:rPr lang="id-ID" sz="2400" dirty="0">
                    <a:sym typeface="Wingdings" panose="05000000000000000000" pitchFamily="2" charset="2"/>
                  </a:rPr>
                  <a:t> </a:t>
                </a:r>
                <a:r>
                  <a:rPr lang="id-ID" sz="2400" dirty="0" err="1">
                    <a:sym typeface="Wingdings" panose="05000000000000000000" pitchFamily="2" charset="2"/>
                  </a:rPr>
                  <a:t>uncertain</a:t>
                </a:r>
                <a:r>
                  <a:rPr lang="id-ID" sz="2400" dirty="0">
                    <a:sym typeface="Wingdings" panose="05000000000000000000" pitchFamily="2" charset="2"/>
                  </a:rPr>
                  <a:t> (50%)</a:t>
                </a:r>
              </a:p>
              <a:p>
                <a:pPr marL="815975" lvl="1" indent="-358775">
                  <a:buFont typeface="Arial" panose="020B0604020202020204" pitchFamily="34" charset="0"/>
                  <a:buChar char="•"/>
                </a:pPr>
                <a:r>
                  <a:rPr lang="id-ID" sz="2800" dirty="0" err="1">
                    <a:sym typeface="Wingdings" panose="05000000000000000000" pitchFamily="2" charset="2"/>
                  </a:rPr>
                  <a:t>Can’t</a:t>
                </a:r>
                <a:r>
                  <a:rPr lang="id-ID" sz="2800" dirty="0">
                    <a:sym typeface="Wingdings" panose="05000000000000000000" pitchFamily="2" charset="2"/>
                  </a:rPr>
                  <a:t> </a:t>
                </a:r>
                <a:r>
                  <a:rPr lang="id-ID" sz="2800" dirty="0" err="1">
                    <a:sym typeface="Wingdings" panose="05000000000000000000" pitchFamily="2" charset="2"/>
                  </a:rPr>
                  <a:t>use</a:t>
                </a:r>
                <a:r>
                  <a:rPr lang="id-ID" sz="28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d-ID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id-ID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d-ID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"</m:t>
                        </m:r>
                        <m:r>
                          <a:rPr lang="id-ID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𝑌𝑒𝑠</m:t>
                        </m:r>
                        <m:r>
                          <a:rPr lang="id-ID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"</m:t>
                        </m:r>
                      </m:e>
                      <m:e>
                        <m:r>
                          <a:rPr lang="id-ID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𝑆𝑒𝑡</m:t>
                        </m:r>
                      </m:e>
                    </m:d>
                  </m:oMath>
                </a14:m>
                <a:r>
                  <a:rPr lang="id-ID" sz="2800" dirty="0"/>
                  <a:t> :</a:t>
                </a:r>
              </a:p>
              <a:p>
                <a:pPr marL="1273175" lvl="2" indent="-358775">
                  <a:buFont typeface="Arial" panose="020B0604020202020204" pitchFamily="34" charset="0"/>
                  <a:buChar char="•"/>
                </a:pPr>
                <a:r>
                  <a:rPr lang="id-ID" sz="2400" dirty="0" err="1"/>
                  <a:t>Must</a:t>
                </a:r>
                <a:r>
                  <a:rPr lang="id-ID" sz="2400" dirty="0"/>
                  <a:t> </a:t>
                </a:r>
                <a:r>
                  <a:rPr lang="id-ID" sz="2400" dirty="0" err="1"/>
                  <a:t>be</a:t>
                </a:r>
                <a:r>
                  <a:rPr lang="id-ID" sz="2400" dirty="0"/>
                  <a:t> </a:t>
                </a:r>
                <a:r>
                  <a:rPr lang="id-ID" sz="2400" dirty="0" err="1"/>
                  <a:t>symmetric</a:t>
                </a:r>
                <a:r>
                  <a:rPr lang="id-ID" sz="2400" dirty="0"/>
                  <a:t> : 4 Yes / 0 </a:t>
                </a:r>
                <a:r>
                  <a:rPr lang="id-ID" sz="2400" dirty="0" err="1"/>
                  <a:t>No</a:t>
                </a:r>
                <a:r>
                  <a:rPr lang="id-ID" sz="2400" dirty="0"/>
                  <a:t> as pure as 0 Yes / 4 </a:t>
                </a:r>
                <a:r>
                  <a:rPr lang="id-ID" sz="2400" dirty="0" err="1"/>
                  <a:t>No</a:t>
                </a:r>
                <a:r>
                  <a:rPr lang="id-ID" sz="24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Kotak Teks 1">
                <a:extLst>
                  <a:ext uri="{FF2B5EF4-FFF2-40B4-BE49-F238E27FC236}">
                    <a16:creationId xmlns:a16="http://schemas.microsoft.com/office/drawing/2014/main" id="{D7273CF4-63FA-42FB-B715-5C94D5A5D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33" y="3323904"/>
                <a:ext cx="8403006" cy="2492990"/>
              </a:xfrm>
              <a:prstGeom prst="rect">
                <a:avLst/>
              </a:prstGeom>
              <a:blipFill>
                <a:blip r:embed="rId2"/>
                <a:stretch>
                  <a:fillRect l="-1306" t="-2200" b="-4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390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81921CC-52E9-4E4C-B3A4-CC0B85F34AA0}"/>
              </a:ext>
            </a:extLst>
          </p:cNvPr>
          <p:cNvSpPr/>
          <p:nvPr/>
        </p:nvSpPr>
        <p:spPr>
          <a:xfrm>
            <a:off x="3707904" y="188640"/>
            <a:ext cx="1728192" cy="655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Outlook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Persegi Panjang 12">
            <a:extLst>
              <a:ext uri="{FF2B5EF4-FFF2-40B4-BE49-F238E27FC236}">
                <a16:creationId xmlns:a16="http://schemas.microsoft.com/office/drawing/2014/main" id="{91CA6D20-823A-482B-9C34-917F383FDBA1}"/>
              </a:ext>
            </a:extLst>
          </p:cNvPr>
          <p:cNvSpPr/>
          <p:nvPr/>
        </p:nvSpPr>
        <p:spPr>
          <a:xfrm>
            <a:off x="2123728" y="1636689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Sunny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Persegi Panjang 13">
            <a:extLst>
              <a:ext uri="{FF2B5EF4-FFF2-40B4-BE49-F238E27FC236}">
                <a16:creationId xmlns:a16="http://schemas.microsoft.com/office/drawing/2014/main" id="{8CD867AC-B97A-427A-B051-834DB02448DB}"/>
              </a:ext>
            </a:extLst>
          </p:cNvPr>
          <p:cNvSpPr/>
          <p:nvPr/>
        </p:nvSpPr>
        <p:spPr>
          <a:xfrm>
            <a:off x="3995936" y="1636689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Overcast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Persegi Panjang 15">
            <a:extLst>
              <a:ext uri="{FF2B5EF4-FFF2-40B4-BE49-F238E27FC236}">
                <a16:creationId xmlns:a16="http://schemas.microsoft.com/office/drawing/2014/main" id="{8042AE5F-A8DA-47F3-8614-7404EFF24A4D}"/>
              </a:ext>
            </a:extLst>
          </p:cNvPr>
          <p:cNvSpPr/>
          <p:nvPr/>
        </p:nvSpPr>
        <p:spPr>
          <a:xfrm>
            <a:off x="5868144" y="1628800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" name="Konektor Panah Lurus 19">
            <a:extLst>
              <a:ext uri="{FF2B5EF4-FFF2-40B4-BE49-F238E27FC236}">
                <a16:creationId xmlns:a16="http://schemas.microsoft.com/office/drawing/2014/main" id="{BE2EF256-1090-4BEA-A3C7-AB62DC1DC053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 flipH="1">
            <a:off x="2699792" y="844274"/>
            <a:ext cx="1872208" cy="7924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Konektor Panah Lurus 28">
            <a:extLst>
              <a:ext uri="{FF2B5EF4-FFF2-40B4-BE49-F238E27FC236}">
                <a16:creationId xmlns:a16="http://schemas.microsoft.com/office/drawing/2014/main" id="{C593FFC4-B5AD-40CA-BA2F-1DA11D8522E2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4572000" y="844274"/>
            <a:ext cx="0" cy="7924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Konektor Panah Lurus 34">
            <a:extLst>
              <a:ext uri="{FF2B5EF4-FFF2-40B4-BE49-F238E27FC236}">
                <a16:creationId xmlns:a16="http://schemas.microsoft.com/office/drawing/2014/main" id="{105715A9-A7F6-417A-AE69-D832FEC1F41F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>
            <a:off x="4572000" y="844274"/>
            <a:ext cx="1872208" cy="7845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8D5C419-C060-4C35-95A7-C78985AC6A58}"/>
              </a:ext>
            </a:extLst>
          </p:cNvPr>
          <p:cNvSpPr/>
          <p:nvPr/>
        </p:nvSpPr>
        <p:spPr>
          <a:xfrm>
            <a:off x="1835696" y="2845374"/>
            <a:ext cx="1728192" cy="655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Humidity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Persegi Panjang 41">
            <a:extLst>
              <a:ext uri="{FF2B5EF4-FFF2-40B4-BE49-F238E27FC236}">
                <a16:creationId xmlns:a16="http://schemas.microsoft.com/office/drawing/2014/main" id="{A92A0B66-D0AD-4092-A122-9A3EB7DAED04}"/>
              </a:ext>
            </a:extLst>
          </p:cNvPr>
          <p:cNvSpPr/>
          <p:nvPr/>
        </p:nvSpPr>
        <p:spPr>
          <a:xfrm>
            <a:off x="971600" y="4077072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Persegi Panjang 42">
            <a:extLst>
              <a:ext uri="{FF2B5EF4-FFF2-40B4-BE49-F238E27FC236}">
                <a16:creationId xmlns:a16="http://schemas.microsoft.com/office/drawing/2014/main" id="{223081C3-DD04-4EDD-B72C-C0B8CE258EB6}"/>
              </a:ext>
            </a:extLst>
          </p:cNvPr>
          <p:cNvSpPr/>
          <p:nvPr/>
        </p:nvSpPr>
        <p:spPr>
          <a:xfrm>
            <a:off x="3275856" y="4077072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7" name="Konektor Panah Lurus 46">
            <a:extLst>
              <a:ext uri="{FF2B5EF4-FFF2-40B4-BE49-F238E27FC236}">
                <a16:creationId xmlns:a16="http://schemas.microsoft.com/office/drawing/2014/main" id="{84837049-3D76-42AD-BE77-D83202352BD5}"/>
              </a:ext>
            </a:extLst>
          </p:cNvPr>
          <p:cNvCxnSpPr>
            <a:stCxn id="13" idx="2"/>
            <a:endCxn id="41" idx="0"/>
          </p:cNvCxnSpPr>
          <p:nvPr/>
        </p:nvCxnSpPr>
        <p:spPr>
          <a:xfrm>
            <a:off x="2699792" y="2068737"/>
            <a:ext cx="0" cy="7766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Konektor Panah Lurus 48">
            <a:extLst>
              <a:ext uri="{FF2B5EF4-FFF2-40B4-BE49-F238E27FC236}">
                <a16:creationId xmlns:a16="http://schemas.microsoft.com/office/drawing/2014/main" id="{DDCE06B8-6EE7-40A6-8C44-3D21E74F75AB}"/>
              </a:ext>
            </a:extLst>
          </p:cNvPr>
          <p:cNvCxnSpPr>
            <a:stCxn id="41" idx="4"/>
            <a:endCxn id="42" idx="0"/>
          </p:cNvCxnSpPr>
          <p:nvPr/>
        </p:nvCxnSpPr>
        <p:spPr>
          <a:xfrm flipH="1">
            <a:off x="1547664" y="3501008"/>
            <a:ext cx="1152128" cy="576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Konektor Panah Lurus 50">
            <a:extLst>
              <a:ext uri="{FF2B5EF4-FFF2-40B4-BE49-F238E27FC236}">
                <a16:creationId xmlns:a16="http://schemas.microsoft.com/office/drawing/2014/main" id="{97011976-A21D-4C23-BD3C-B2C6429E2E46}"/>
              </a:ext>
            </a:extLst>
          </p:cNvPr>
          <p:cNvCxnSpPr>
            <a:stCxn id="41" idx="4"/>
            <a:endCxn id="43" idx="0"/>
          </p:cNvCxnSpPr>
          <p:nvPr/>
        </p:nvCxnSpPr>
        <p:spPr>
          <a:xfrm>
            <a:off x="2699792" y="3501008"/>
            <a:ext cx="1152128" cy="576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Kotak Teks 55">
            <a:extLst>
              <a:ext uri="{FF2B5EF4-FFF2-40B4-BE49-F238E27FC236}">
                <a16:creationId xmlns:a16="http://schemas.microsoft.com/office/drawing/2014/main" id="{430D359E-CE4F-42BB-BAE8-705111BE8101}"/>
              </a:ext>
            </a:extLst>
          </p:cNvPr>
          <p:cNvSpPr txBox="1"/>
          <p:nvPr/>
        </p:nvSpPr>
        <p:spPr>
          <a:xfrm>
            <a:off x="1307053" y="482851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Kotak Teks 56">
            <a:extLst>
              <a:ext uri="{FF2B5EF4-FFF2-40B4-BE49-F238E27FC236}">
                <a16:creationId xmlns:a16="http://schemas.microsoft.com/office/drawing/2014/main" id="{9799CCF6-0784-4D63-B433-97B1D3B519E7}"/>
              </a:ext>
            </a:extLst>
          </p:cNvPr>
          <p:cNvSpPr txBox="1"/>
          <p:nvPr/>
        </p:nvSpPr>
        <p:spPr>
          <a:xfrm>
            <a:off x="3596896" y="4828510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Konektor Panah Lurus 24">
            <a:extLst>
              <a:ext uri="{FF2B5EF4-FFF2-40B4-BE49-F238E27FC236}">
                <a16:creationId xmlns:a16="http://schemas.microsoft.com/office/drawing/2014/main" id="{C1969E69-87E7-4A08-AD6B-EA6761257BC4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6444208" y="2060848"/>
            <a:ext cx="0" cy="7786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Kotak Teks 35">
            <a:extLst>
              <a:ext uri="{FF2B5EF4-FFF2-40B4-BE49-F238E27FC236}">
                <a16:creationId xmlns:a16="http://schemas.microsoft.com/office/drawing/2014/main" id="{D0DC1CE0-80C4-4642-8FB8-ADFF23BD317C}"/>
              </a:ext>
            </a:extLst>
          </p:cNvPr>
          <p:cNvSpPr txBox="1"/>
          <p:nvPr/>
        </p:nvSpPr>
        <p:spPr>
          <a:xfrm>
            <a:off x="4307536" y="2442067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9C01690-A4DD-44F3-8AA9-C292F22382CA}"/>
              </a:ext>
            </a:extLst>
          </p:cNvPr>
          <p:cNvSpPr/>
          <p:nvPr/>
        </p:nvSpPr>
        <p:spPr>
          <a:xfrm>
            <a:off x="5580112" y="2839449"/>
            <a:ext cx="1728192" cy="655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Persegi Panjang 32">
            <a:extLst>
              <a:ext uri="{FF2B5EF4-FFF2-40B4-BE49-F238E27FC236}">
                <a16:creationId xmlns:a16="http://schemas.microsoft.com/office/drawing/2014/main" id="{CD4E7FF1-8D90-46F2-9E41-BF350DAEAC88}"/>
              </a:ext>
            </a:extLst>
          </p:cNvPr>
          <p:cNvSpPr/>
          <p:nvPr/>
        </p:nvSpPr>
        <p:spPr>
          <a:xfrm>
            <a:off x="4788024" y="4077072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Strong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Persegi Panjang 33">
            <a:extLst>
              <a:ext uri="{FF2B5EF4-FFF2-40B4-BE49-F238E27FC236}">
                <a16:creationId xmlns:a16="http://schemas.microsoft.com/office/drawing/2014/main" id="{5D22D007-607B-44C7-AFD3-88D47A03DEBB}"/>
              </a:ext>
            </a:extLst>
          </p:cNvPr>
          <p:cNvSpPr/>
          <p:nvPr/>
        </p:nvSpPr>
        <p:spPr>
          <a:xfrm>
            <a:off x="7092280" y="4077072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Konektor Panah Lurus 3">
            <a:extLst>
              <a:ext uri="{FF2B5EF4-FFF2-40B4-BE49-F238E27FC236}">
                <a16:creationId xmlns:a16="http://schemas.microsoft.com/office/drawing/2014/main" id="{B64AFC1E-7BDD-4763-B2E3-2B11D7E19AF5}"/>
              </a:ext>
            </a:extLst>
          </p:cNvPr>
          <p:cNvCxnSpPr>
            <a:stCxn id="26" idx="4"/>
            <a:endCxn id="33" idx="0"/>
          </p:cNvCxnSpPr>
          <p:nvPr/>
        </p:nvCxnSpPr>
        <p:spPr>
          <a:xfrm flipH="1">
            <a:off x="5364088" y="3495083"/>
            <a:ext cx="1080120" cy="5819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Konektor Panah Lurus 5">
            <a:extLst>
              <a:ext uri="{FF2B5EF4-FFF2-40B4-BE49-F238E27FC236}">
                <a16:creationId xmlns:a16="http://schemas.microsoft.com/office/drawing/2014/main" id="{D0EDE91B-1A48-4847-B2D3-F959D513B57E}"/>
              </a:ext>
            </a:extLst>
          </p:cNvPr>
          <p:cNvCxnSpPr>
            <a:stCxn id="26" idx="4"/>
            <a:endCxn id="34" idx="0"/>
          </p:cNvCxnSpPr>
          <p:nvPr/>
        </p:nvCxnSpPr>
        <p:spPr>
          <a:xfrm>
            <a:off x="6444208" y="3495083"/>
            <a:ext cx="1224136" cy="5819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Kotak Teks 38">
            <a:extLst>
              <a:ext uri="{FF2B5EF4-FFF2-40B4-BE49-F238E27FC236}">
                <a16:creationId xmlns:a16="http://schemas.microsoft.com/office/drawing/2014/main" id="{9D6B5378-9095-4D3A-BF20-9B9BE6D5B3D0}"/>
              </a:ext>
            </a:extLst>
          </p:cNvPr>
          <p:cNvSpPr txBox="1"/>
          <p:nvPr/>
        </p:nvSpPr>
        <p:spPr>
          <a:xfrm>
            <a:off x="5123477" y="4859868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Kotak Teks 39">
            <a:extLst>
              <a:ext uri="{FF2B5EF4-FFF2-40B4-BE49-F238E27FC236}">
                <a16:creationId xmlns:a16="http://schemas.microsoft.com/office/drawing/2014/main" id="{B6FB80AE-94FF-4D44-82AB-80D3137506C7}"/>
              </a:ext>
            </a:extLst>
          </p:cNvPr>
          <p:cNvSpPr txBox="1"/>
          <p:nvPr/>
        </p:nvSpPr>
        <p:spPr>
          <a:xfrm>
            <a:off x="7403880" y="4859868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Konektor Panah Lurus 2">
            <a:extLst>
              <a:ext uri="{FF2B5EF4-FFF2-40B4-BE49-F238E27FC236}">
                <a16:creationId xmlns:a16="http://schemas.microsoft.com/office/drawing/2014/main" id="{232023FB-D700-4407-AFB0-3CD472CABEFC}"/>
              </a:ext>
            </a:extLst>
          </p:cNvPr>
          <p:cNvCxnSpPr>
            <a:stCxn id="14" idx="2"/>
            <a:endCxn id="36" idx="0"/>
          </p:cNvCxnSpPr>
          <p:nvPr/>
        </p:nvCxnSpPr>
        <p:spPr>
          <a:xfrm>
            <a:off x="4572000" y="2068737"/>
            <a:ext cx="0" cy="3733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Konektor Panah Lurus 6">
            <a:extLst>
              <a:ext uri="{FF2B5EF4-FFF2-40B4-BE49-F238E27FC236}">
                <a16:creationId xmlns:a16="http://schemas.microsoft.com/office/drawing/2014/main" id="{B4AFAD2E-4606-4A43-A852-EE5FC5178962}"/>
              </a:ext>
            </a:extLst>
          </p:cNvPr>
          <p:cNvCxnSpPr>
            <a:stCxn id="42" idx="2"/>
            <a:endCxn id="56" idx="0"/>
          </p:cNvCxnSpPr>
          <p:nvPr/>
        </p:nvCxnSpPr>
        <p:spPr>
          <a:xfrm>
            <a:off x="1547664" y="4509120"/>
            <a:ext cx="0" cy="3193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Konektor Panah Lurus 8">
            <a:extLst>
              <a:ext uri="{FF2B5EF4-FFF2-40B4-BE49-F238E27FC236}">
                <a16:creationId xmlns:a16="http://schemas.microsoft.com/office/drawing/2014/main" id="{2E2CC348-E57F-46EF-ACBA-39641E5C9E39}"/>
              </a:ext>
            </a:extLst>
          </p:cNvPr>
          <p:cNvCxnSpPr>
            <a:stCxn id="43" idx="2"/>
            <a:endCxn id="57" idx="0"/>
          </p:cNvCxnSpPr>
          <p:nvPr/>
        </p:nvCxnSpPr>
        <p:spPr>
          <a:xfrm>
            <a:off x="3851920" y="4509120"/>
            <a:ext cx="9440" cy="3193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Konektor Panah Lurus 10">
            <a:extLst>
              <a:ext uri="{FF2B5EF4-FFF2-40B4-BE49-F238E27FC236}">
                <a16:creationId xmlns:a16="http://schemas.microsoft.com/office/drawing/2014/main" id="{FE0CE456-B565-45D6-9E20-800F29060F24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5364088" y="4509120"/>
            <a:ext cx="0" cy="3507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Konektor Panah Lurus 16">
            <a:extLst>
              <a:ext uri="{FF2B5EF4-FFF2-40B4-BE49-F238E27FC236}">
                <a16:creationId xmlns:a16="http://schemas.microsoft.com/office/drawing/2014/main" id="{DE70CCA5-3CD8-4D50-823F-736D171525D6}"/>
              </a:ext>
            </a:extLst>
          </p:cNvPr>
          <p:cNvCxnSpPr>
            <a:stCxn id="34" idx="2"/>
            <a:endCxn id="40" idx="0"/>
          </p:cNvCxnSpPr>
          <p:nvPr/>
        </p:nvCxnSpPr>
        <p:spPr>
          <a:xfrm>
            <a:off x="7668344" y="4509120"/>
            <a:ext cx="0" cy="3507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ersegi Panjang 1">
            <a:extLst>
              <a:ext uri="{FF2B5EF4-FFF2-40B4-BE49-F238E27FC236}">
                <a16:creationId xmlns:a16="http://schemas.microsoft.com/office/drawing/2014/main" id="{8578AD94-69FE-479E-B196-BDCA40AC5049}"/>
              </a:ext>
            </a:extLst>
          </p:cNvPr>
          <p:cNvSpPr/>
          <p:nvPr/>
        </p:nvSpPr>
        <p:spPr>
          <a:xfrm>
            <a:off x="530064" y="5342745"/>
            <a:ext cx="80838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Q : </a:t>
            </a:r>
            <a:r>
              <a:rPr lang="id-ID" sz="2400" dirty="0" err="1"/>
              <a:t>Why</a:t>
            </a:r>
            <a:r>
              <a:rPr lang="id-ID" sz="2400" dirty="0"/>
              <a:t> </a:t>
            </a:r>
            <a:r>
              <a:rPr lang="id-ID" sz="2400" dirty="0" err="1"/>
              <a:t>we</a:t>
            </a:r>
            <a:r>
              <a:rPr lang="id-ID" sz="2400" dirty="0"/>
              <a:t> </a:t>
            </a:r>
            <a:r>
              <a:rPr lang="id-ID" sz="2400" dirty="0" err="1"/>
              <a:t>choose</a:t>
            </a:r>
            <a:r>
              <a:rPr lang="id-ID" sz="2400" dirty="0"/>
              <a:t> </a:t>
            </a:r>
            <a:r>
              <a:rPr lang="id-ID" sz="2400" dirty="0" err="1"/>
              <a:t>outlook</a:t>
            </a:r>
            <a:r>
              <a:rPr lang="id-ID" sz="2400" dirty="0"/>
              <a:t> </a:t>
            </a:r>
            <a:r>
              <a:rPr lang="id-ID" sz="2400" dirty="0" err="1"/>
              <a:t>feature</a:t>
            </a:r>
            <a:r>
              <a:rPr lang="id-ID" sz="2400" dirty="0"/>
              <a:t> </a:t>
            </a:r>
            <a:r>
              <a:rPr lang="id-ID" sz="2400" dirty="0" err="1"/>
              <a:t>at</a:t>
            </a:r>
            <a:r>
              <a:rPr lang="id-ID" sz="2400" dirty="0"/>
              <a:t> </a:t>
            </a:r>
            <a:r>
              <a:rPr lang="id-ID" sz="2400" dirty="0" err="1"/>
              <a:t>the</a:t>
            </a:r>
            <a:r>
              <a:rPr lang="id-ID" sz="2400" dirty="0"/>
              <a:t> </a:t>
            </a:r>
            <a:r>
              <a:rPr lang="id-ID" sz="2400" dirty="0" err="1"/>
              <a:t>root</a:t>
            </a:r>
            <a:r>
              <a:rPr lang="id-ID" sz="2400" dirty="0"/>
              <a:t> </a:t>
            </a:r>
            <a:r>
              <a:rPr lang="id-ID" sz="2400" dirty="0" err="1"/>
              <a:t>node</a:t>
            </a:r>
            <a:r>
              <a:rPr lang="en-US" sz="2400" dirty="0"/>
              <a:t>?</a:t>
            </a:r>
          </a:p>
          <a:p>
            <a:pPr algn="ctr"/>
            <a:r>
              <a:rPr lang="en-US" sz="2400" dirty="0"/>
              <a:t>A : </a:t>
            </a:r>
            <a:r>
              <a:rPr lang="id-ID" sz="2400" dirty="0"/>
              <a:t>Outlook </a:t>
            </a:r>
            <a:r>
              <a:rPr lang="id-ID" sz="2400" dirty="0" err="1"/>
              <a:t>is</a:t>
            </a:r>
            <a:r>
              <a:rPr lang="id-ID" sz="2400" dirty="0"/>
              <a:t> </a:t>
            </a:r>
            <a:r>
              <a:rPr lang="id-ID" sz="2400" dirty="0" err="1"/>
              <a:t>the</a:t>
            </a:r>
            <a:r>
              <a:rPr lang="id-ID" sz="2400" dirty="0"/>
              <a:t> </a:t>
            </a:r>
            <a:r>
              <a:rPr lang="id-ID" sz="2400" dirty="0" err="1"/>
              <a:t>most</a:t>
            </a:r>
            <a:r>
              <a:rPr lang="id-ID" sz="2400" dirty="0"/>
              <a:t> </a:t>
            </a:r>
            <a:r>
              <a:rPr lang="id-ID" sz="2400" dirty="0" err="1"/>
              <a:t>informative</a:t>
            </a:r>
            <a:r>
              <a:rPr lang="id-ID" sz="2400" dirty="0"/>
              <a:t> </a:t>
            </a:r>
            <a:r>
              <a:rPr lang="id-ID" sz="2400" dirty="0" err="1"/>
              <a:t>feature</a:t>
            </a:r>
            <a:r>
              <a:rPr lang="id-ID" sz="2400" dirty="0"/>
              <a:t>, </a:t>
            </a:r>
            <a:r>
              <a:rPr lang="id-ID" sz="2400" dirty="0" err="1"/>
              <a:t>i.e</a:t>
            </a:r>
            <a:r>
              <a:rPr lang="id-ID" sz="2400" dirty="0"/>
              <a:t>. </a:t>
            </a:r>
            <a:r>
              <a:rPr lang="id-ID" sz="2400" dirty="0" err="1"/>
              <a:t>the</a:t>
            </a:r>
            <a:r>
              <a:rPr lang="id-ID" sz="2400" dirty="0"/>
              <a:t> </a:t>
            </a:r>
            <a:r>
              <a:rPr lang="id-ID" sz="2400" dirty="0" err="1"/>
              <a:t>purest</a:t>
            </a:r>
            <a:r>
              <a:rPr lang="id-ID" sz="2400" dirty="0"/>
              <a:t> </a:t>
            </a:r>
            <a:r>
              <a:rPr lang="id-ID" sz="2400" dirty="0" err="1"/>
              <a:t>feature</a:t>
            </a:r>
            <a:r>
              <a:rPr lang="id-ID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9166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Entropy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d-ID" sz="2800" dirty="0" err="1"/>
                  <a:t>Measures</a:t>
                </a:r>
                <a:r>
                  <a:rPr lang="en-US" sz="2800" dirty="0"/>
                  <a:t> </a:t>
                </a:r>
                <a:r>
                  <a:rPr lang="en-US" sz="2800" i="1" dirty="0"/>
                  <a:t>randomness(uncertainty) </a:t>
                </a:r>
                <a:r>
                  <a:rPr lang="id-ID" sz="2800" dirty="0"/>
                  <a:t>in data</a:t>
                </a:r>
                <a:endParaRPr lang="en-US" sz="2800" dirty="0"/>
              </a:p>
              <a:p>
                <a:r>
                  <a:rPr lang="id-ID" sz="2800" dirty="0"/>
                  <a:t>For </a:t>
                </a:r>
                <a:r>
                  <a:rPr lang="id-ID" sz="2800" dirty="0" err="1"/>
                  <a:t>example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 </a:t>
                </a:r>
                <a:r>
                  <a:rPr lang="id-ID" sz="2800" dirty="0" err="1"/>
                  <a:t>is</a:t>
                </a:r>
                <a:r>
                  <a:rPr lang="id-ID" sz="2800" dirty="0"/>
                  <a:t> a set </a:t>
                </a:r>
                <a:r>
                  <a:rPr lang="id-ID" sz="2800" dirty="0" err="1"/>
                  <a:t>of</a:t>
                </a:r>
                <a:r>
                  <a:rPr lang="id-ID" sz="2800" dirty="0"/>
                  <a:t> </a:t>
                </a:r>
                <a:r>
                  <a:rPr lang="id-ID" sz="2800" dirty="0" err="1"/>
                  <a:t>examples</a:t>
                </a:r>
                <a:r>
                  <a:rPr lang="id-ID" sz="2800" dirty="0"/>
                  <a:t> </a:t>
                </a:r>
                <a:r>
                  <a:rPr lang="id-ID" sz="2800" dirty="0" err="1"/>
                  <a:t>with</a:t>
                </a:r>
                <a:r>
                  <a:rPr lang="id-ID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C</m:t>
                    </m:r>
                  </m:oMath>
                </a14:m>
                <a:r>
                  <a:rPr lang="en-US" sz="2800" dirty="0"/>
                  <a:t> </a:t>
                </a:r>
                <a:r>
                  <a:rPr lang="id-ID" sz="2800" dirty="0" err="1"/>
                  <a:t>is</a:t>
                </a:r>
                <a:r>
                  <a:rPr lang="id-ID" sz="2800" dirty="0"/>
                  <a:t> </a:t>
                </a:r>
                <a:r>
                  <a:rPr lang="id-ID" sz="2800" dirty="0" err="1"/>
                  <a:t>the</a:t>
                </a:r>
                <a:r>
                  <a:rPr lang="id-ID" sz="2800" dirty="0"/>
                  <a:t> </a:t>
                </a:r>
                <a:r>
                  <a:rPr lang="id-ID" sz="2800" dirty="0" err="1"/>
                  <a:t>number</a:t>
                </a:r>
                <a:r>
                  <a:rPr lang="id-ID" sz="2800" dirty="0"/>
                  <a:t> </a:t>
                </a:r>
                <a:r>
                  <a:rPr lang="id-ID" sz="2800" dirty="0" err="1"/>
                  <a:t>of</a:t>
                </a:r>
                <a:r>
                  <a:rPr lang="id-ID" sz="2800" dirty="0"/>
                  <a:t> </a:t>
                </a:r>
                <a:r>
                  <a:rPr lang="id-ID" sz="2800" dirty="0" err="1"/>
                  <a:t>classes</a:t>
                </a:r>
                <a:r>
                  <a:rPr lang="id-ID" sz="2800" dirty="0"/>
                  <a:t>, </a:t>
                </a:r>
                <a:r>
                  <a:rPr lang="id-ID" sz="2800" dirty="0" err="1"/>
                  <a:t>then</a:t>
                </a:r>
                <a:r>
                  <a:rPr lang="id-ID" sz="2800" dirty="0"/>
                  <a:t> </a:t>
                </a:r>
                <a:r>
                  <a:rPr lang="id-ID" sz="2800" dirty="0" err="1"/>
                  <a:t>Entropy</a:t>
                </a:r>
                <a:r>
                  <a:rPr lang="id-ID" sz="2800" dirty="0"/>
                  <a:t> </a:t>
                </a:r>
                <a:r>
                  <a:rPr lang="id-ID" sz="2800" dirty="0" err="1"/>
                  <a:t>of</a:t>
                </a:r>
                <a:r>
                  <a:rPr lang="id-ID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 </a:t>
                </a:r>
                <a:r>
                  <a:rPr lang="id-ID" sz="2800" dirty="0"/>
                  <a:t>is </a:t>
                </a:r>
                <a:r>
                  <a:rPr lang="en-US" sz="28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sz="2800" b="0" dirty="0"/>
              </a:p>
              <a:p>
                <a:pPr marL="266700" indent="0">
                  <a:buNone/>
                </a:pPr>
                <a:r>
                  <a:rPr lang="id-ID" sz="2800" dirty="0" err="1"/>
                  <a:t>Where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id-ID" sz="2800" dirty="0" err="1"/>
                  <a:t>is</a:t>
                </a:r>
                <a:r>
                  <a:rPr lang="id-ID" sz="2800" dirty="0"/>
                  <a:t> </a:t>
                </a:r>
                <a:r>
                  <a:rPr lang="id-ID" sz="2800" dirty="0" err="1"/>
                  <a:t>the</a:t>
                </a:r>
                <a:r>
                  <a:rPr lang="id-ID" sz="2800" dirty="0"/>
                  <a:t> </a:t>
                </a:r>
                <a:r>
                  <a:rPr lang="id-ID" sz="2800" dirty="0" err="1"/>
                  <a:t>probability</a:t>
                </a:r>
                <a:r>
                  <a:rPr lang="id-ID" sz="2800" dirty="0"/>
                  <a:t> </a:t>
                </a:r>
                <a:r>
                  <a:rPr lang="id-ID" sz="2800" dirty="0" err="1"/>
                  <a:t>of</a:t>
                </a:r>
                <a:r>
                  <a:rPr lang="id-ID" sz="2800" dirty="0"/>
                  <a:t> </a:t>
                </a:r>
                <a:r>
                  <a:rPr lang="id-ID" sz="2800" dirty="0" err="1"/>
                  <a:t>an</a:t>
                </a:r>
                <a:r>
                  <a:rPr lang="id-ID" sz="2800" dirty="0"/>
                  <a:t> </a:t>
                </a:r>
                <a:r>
                  <a:rPr lang="id-ID" sz="2800" dirty="0" err="1"/>
                  <a:t>element</a:t>
                </a:r>
                <a:r>
                  <a:rPr lang="id-ID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 </a:t>
                </a:r>
                <a:r>
                  <a:rPr lang="id-ID" sz="2800" dirty="0" err="1"/>
                  <a:t>is</a:t>
                </a:r>
                <a:r>
                  <a:rPr lang="id-ID" sz="2800" dirty="0"/>
                  <a:t> </a:t>
                </a:r>
                <a:r>
                  <a:rPr lang="id-ID" sz="2800" dirty="0" err="1"/>
                  <a:t>included</a:t>
                </a:r>
                <a:r>
                  <a:rPr lang="id-ID" sz="2800" dirty="0"/>
                  <a:t> in </a:t>
                </a:r>
                <a:r>
                  <a:rPr lang="id-ID" sz="2800" dirty="0" err="1"/>
                  <a:t>class</a:t>
                </a:r>
                <a:r>
                  <a:rPr lang="id-ID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C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r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996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Kotak Teks 2">
                <a:extLst>
                  <a:ext uri="{FF2B5EF4-FFF2-40B4-BE49-F238E27FC236}">
                    <a16:creationId xmlns:a16="http://schemas.microsoft.com/office/drawing/2014/main" id="{159B9445-FBD9-4451-A2BF-05FF3BEA30A1}"/>
                  </a:ext>
                </a:extLst>
              </p:cNvPr>
              <p:cNvSpPr txBox="1"/>
              <p:nvPr/>
            </p:nvSpPr>
            <p:spPr>
              <a:xfrm>
                <a:off x="179512" y="188640"/>
                <a:ext cx="7023333" cy="53264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2400" dirty="0"/>
                  <a:t>Examples  :</a:t>
                </a:r>
              </a:p>
              <a:p>
                <a:pPr marL="358775" lvl="2" indent="-358775">
                  <a:buFont typeface="Arial" panose="020B0604020202020204" pitchFamily="34" charset="0"/>
                  <a:buChar char="•"/>
                </a:pPr>
                <a:r>
                  <a:rPr lang="id-ID" sz="2400" dirty="0" err="1">
                    <a:sym typeface="Wingdings" panose="05000000000000000000" pitchFamily="2" charset="2"/>
                  </a:rPr>
                  <a:t>Impure</a:t>
                </a:r>
                <a:r>
                  <a:rPr lang="id-ID" sz="2400" dirty="0">
                    <a:sym typeface="Wingdings" panose="05000000000000000000" pitchFamily="2" charset="2"/>
                  </a:rPr>
                  <a:t> (3 </a:t>
                </a:r>
                <a:r>
                  <a:rPr lang="id-ID" sz="2400" dirty="0" err="1">
                    <a:sym typeface="Wingdings" panose="05000000000000000000" pitchFamily="2" charset="2"/>
                  </a:rPr>
                  <a:t>yes</a:t>
                </a:r>
                <a:r>
                  <a:rPr lang="id-ID" sz="2400" dirty="0">
                    <a:sym typeface="Wingdings" panose="05000000000000000000" pitchFamily="2" charset="2"/>
                  </a:rPr>
                  <a:t> / 3 </a:t>
                </a:r>
                <a:r>
                  <a:rPr lang="id-ID" sz="2400" dirty="0" err="1">
                    <a:sym typeface="Wingdings" panose="05000000000000000000" pitchFamily="2" charset="2"/>
                  </a:rPr>
                  <a:t>no</a:t>
                </a:r>
                <a:r>
                  <a:rPr lang="id-ID" sz="2400" dirty="0">
                    <a:sym typeface="Wingdings" panose="05000000000000000000" pitchFamily="2" charset="2"/>
                  </a:rPr>
                  <a:t>) :</a:t>
                </a:r>
              </a:p>
              <a:p>
                <a:pPr marL="358775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𝐻</m:t>
                      </m:r>
                      <m:d>
                        <m:dPr>
                          <m:ctrlPr>
                            <a:rPr lang="id-ID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id-ID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𝑆</m:t>
                          </m:r>
                        </m:e>
                      </m:d>
                      <m:r>
                        <a:rPr lang="id-ID" sz="2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id-ID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d-ID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𝑐</m:t>
                          </m:r>
                          <m:r>
                            <a:rPr lang="id-ID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∈</m:t>
                          </m:r>
                          <m:r>
                            <a:rPr lang="id-ID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𝐶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d-ID" sz="2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id-ID" sz="2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d-ID" sz="2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𝑐</m:t>
                              </m:r>
                            </m:sub>
                          </m:sSub>
                          <m:func>
                            <m:funcPr>
                              <m:ctrlPr>
                                <a:rPr lang="id-ID" sz="2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id-ID" sz="2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d-ID" sz="2400" b="0" i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id-ID" sz="2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id-ID" sz="2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id-ID" sz="2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d-ID" sz="2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id-ID" sz="2400" dirty="0">
                  <a:sym typeface="Wingdings" panose="05000000000000000000" pitchFamily="2" charset="2"/>
                </a:endParaRPr>
              </a:p>
              <a:p>
                <a:pPr marL="358775" lvl="2"/>
                <a:r>
                  <a:rPr lang="id-ID" sz="2400" dirty="0">
                    <a:sym typeface="Wingdings" panose="05000000000000000000" pitchFamily="2" charset="2"/>
                  </a:rPr>
                  <a:t>Since </a:t>
                </a:r>
                <a:r>
                  <a:rPr lang="id-ID" sz="2400" dirty="0" err="1">
                    <a:sym typeface="Wingdings" panose="05000000000000000000" pitchFamily="2" charset="2"/>
                  </a:rPr>
                  <a:t>there</a:t>
                </a:r>
                <a:r>
                  <a:rPr lang="id-ID" sz="2400" dirty="0">
                    <a:sym typeface="Wingdings" panose="05000000000000000000" pitchFamily="2" charset="2"/>
                  </a:rPr>
                  <a:t> are </a:t>
                </a:r>
                <a:r>
                  <a:rPr lang="id-ID" sz="2400" dirty="0" err="1">
                    <a:sym typeface="Wingdings" panose="05000000000000000000" pitchFamily="2" charset="2"/>
                  </a:rPr>
                  <a:t>two</a:t>
                </a:r>
                <a:r>
                  <a:rPr lang="id-ID" sz="2400" dirty="0">
                    <a:sym typeface="Wingdings" panose="05000000000000000000" pitchFamily="2" charset="2"/>
                  </a:rPr>
                  <a:t> </a:t>
                </a:r>
                <a:r>
                  <a:rPr lang="id-ID" sz="2400" dirty="0" err="1">
                    <a:sym typeface="Wingdings" panose="05000000000000000000" pitchFamily="2" charset="2"/>
                  </a:rPr>
                  <a:t>classes</a:t>
                </a:r>
                <a:r>
                  <a:rPr lang="id-ID" sz="2400" dirty="0">
                    <a:sym typeface="Wingdings" panose="05000000000000000000" pitchFamily="2" charset="2"/>
                  </a:rPr>
                  <a:t>, </a:t>
                </a:r>
                <a:r>
                  <a:rPr lang="id-ID" sz="2400" dirty="0" err="1">
                    <a:sym typeface="Wingdings" panose="05000000000000000000" pitchFamily="2" charset="2"/>
                  </a:rPr>
                  <a:t>i.e</a:t>
                </a:r>
                <a:r>
                  <a:rPr lang="id-ID" sz="2400" dirty="0">
                    <a:sym typeface="Wingdings" panose="05000000000000000000" pitchFamily="2" charset="2"/>
                  </a:rPr>
                  <a:t>. Yes </a:t>
                </a:r>
                <a:r>
                  <a:rPr lang="id-ID" sz="2400" dirty="0" err="1">
                    <a:sym typeface="Wingdings" panose="05000000000000000000" pitchFamily="2" charset="2"/>
                  </a:rPr>
                  <a:t>and</a:t>
                </a:r>
                <a:r>
                  <a:rPr lang="id-ID" sz="2400" dirty="0">
                    <a:sym typeface="Wingdings" panose="05000000000000000000" pitchFamily="2" charset="2"/>
                  </a:rPr>
                  <a:t> </a:t>
                </a:r>
                <a:r>
                  <a:rPr lang="id-ID" sz="2400" dirty="0" err="1">
                    <a:sym typeface="Wingdings" panose="05000000000000000000" pitchFamily="2" charset="2"/>
                  </a:rPr>
                  <a:t>No</a:t>
                </a:r>
                <a:endParaRPr lang="id-ID" sz="2400" dirty="0">
                  <a:sym typeface="Wingdings" panose="05000000000000000000" pitchFamily="2" charset="2"/>
                </a:endParaRPr>
              </a:p>
              <a:p>
                <a:pPr marL="358775"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2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𝐻</m:t>
                      </m:r>
                      <m:d>
                        <m:dPr>
                          <m:ctrlPr>
                            <a:rPr lang="id-ID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id-ID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𝑆</m:t>
                          </m:r>
                        </m:e>
                      </m:d>
                      <m:r>
                        <a:rPr lang="id-ID" sz="2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=−</m:t>
                      </m:r>
                      <m:sSub>
                        <m:sSubPr>
                          <m:ctrlPr>
                            <a:rPr lang="id-ID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id-ID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𝑝</m:t>
                          </m:r>
                        </m:e>
                        <m:sub>
                          <m:r>
                            <a:rPr lang="id-ID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𝑦𝑒𝑠</m:t>
                          </m:r>
                        </m:sub>
                      </m:sSub>
                      <m:func>
                        <m:funcPr>
                          <m:ctrlPr>
                            <a:rPr lang="id-ID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id-ID" sz="2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d-ID" sz="2400" b="0" i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id-ID" sz="2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id-ID" sz="2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id-ID" sz="2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d-ID" sz="2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𝑦𝑒𝑠</m:t>
                              </m:r>
                            </m:sub>
                          </m:sSub>
                        </m:e>
                      </m:func>
                      <m:r>
                        <a:rPr lang="id-ID" sz="2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sSub>
                        <m:sSubPr>
                          <m:ctrlPr>
                            <a:rPr lang="id-ID" sz="2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id-ID" sz="2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𝑝</m:t>
                          </m:r>
                        </m:e>
                        <m:sub>
                          <m:r>
                            <a:rPr lang="id-ID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𝑛𝑜</m:t>
                          </m:r>
                        </m:sub>
                      </m:sSub>
                      <m:func>
                        <m:funcPr>
                          <m:ctrlPr>
                            <a:rPr lang="id-ID" sz="2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id-ID" sz="2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d-ID" sz="24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id-ID" sz="2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id-ID" sz="2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d-ID" sz="2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𝑛𝑜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id-ID" sz="2400" dirty="0">
                  <a:sym typeface="Wingdings" panose="05000000000000000000" pitchFamily="2" charset="2"/>
                </a:endParaRPr>
              </a:p>
              <a:p>
                <a:pPr marL="358775" lvl="2"/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d>
                      <m:dPr>
                        <m:ctrlPr>
                          <a:rPr lang="id-ID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d-ID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e>
                    </m:d>
                    <m:r>
                      <a:rPr lang="id-ID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</m:t>
                    </m:r>
                    <m:f>
                      <m:fPr>
                        <m:ctrlPr>
                          <a:rPr lang="id-ID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id-ID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num>
                      <m:den>
                        <m:r>
                          <a:rPr lang="id-ID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6</m:t>
                        </m:r>
                      </m:den>
                    </m:f>
                    <m:func>
                      <m:funcPr>
                        <m:ctrlPr>
                          <a:rPr lang="id-ID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id-ID" sz="2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d-ID" sz="240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log</m:t>
                            </m:r>
                          </m:e>
                          <m:sub>
                            <m:r>
                              <a:rPr lang="id-ID" sz="2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id-ID" sz="24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id-ID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3</m:t>
                            </m:r>
                          </m:num>
                          <m:den>
                            <m:r>
                              <a:rPr lang="id-ID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6</m:t>
                            </m:r>
                          </m:den>
                        </m:f>
                      </m:e>
                    </m:func>
                    <m:r>
                      <a:rPr lang="id-ID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f>
                      <m:fPr>
                        <m:ctrlPr>
                          <a:rPr lang="id-ID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id-ID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num>
                      <m:den>
                        <m:r>
                          <a:rPr lang="id-ID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6</m:t>
                        </m:r>
                      </m:den>
                    </m:f>
                    <m:func>
                      <m:funcPr>
                        <m:ctrlPr>
                          <a:rPr lang="id-ID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id-ID" sz="2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d-ID" sz="240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log</m:t>
                            </m:r>
                          </m:e>
                          <m:sub>
                            <m:r>
                              <a:rPr lang="id-ID" sz="2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id-ID" sz="24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id-ID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3</m:t>
                            </m:r>
                          </m:num>
                          <m:den>
                            <m:r>
                              <a:rPr lang="id-ID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6</m:t>
                            </m:r>
                          </m:den>
                        </m:f>
                      </m:e>
                    </m:func>
                    <m:r>
                      <a:rPr lang="id-ID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</m:t>
                    </m:r>
                    <m:f>
                      <m:fPr>
                        <m:ctrlPr>
                          <a:rPr lang="id-ID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id-ID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id-ID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id-ID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d-ID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e>
                    </m:d>
                    <m:r>
                      <a:rPr lang="id-ID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f>
                      <m:fPr>
                        <m:ctrlPr>
                          <a:rPr lang="id-ID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id-ID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id-ID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id-ID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d-ID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e>
                    </m:d>
                  </m:oMath>
                </a14:m>
                <a:r>
                  <a:rPr lang="id-ID" sz="2400" b="0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</a:p>
              <a:p>
                <a:pPr marL="358775" lvl="2"/>
                <a:r>
                  <a:rPr lang="id-ID" sz="2400" b="0" dirty="0">
                    <a:sym typeface="Wingdings" panose="05000000000000000000" pitchFamily="2" charset="2"/>
                  </a:rPr>
                  <a:t>            </a:t>
                </a:r>
                <a14:m>
                  <m:oMath xmlns:m="http://schemas.openxmlformats.org/officeDocument/2006/math">
                    <m:r>
                      <a:rPr lang="id-ID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id-ID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id-ID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id-ID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id-ID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f>
                      <m:fPr>
                        <m:ctrlPr>
                          <a:rPr lang="id-ID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id-ID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id-ID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id-ID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</m:t>
                    </m:r>
                  </m:oMath>
                </a14:m>
                <a:endParaRPr lang="id-ID" sz="2400" dirty="0">
                  <a:sym typeface="Wingdings" panose="05000000000000000000" pitchFamily="2" charset="2"/>
                </a:endParaRPr>
              </a:p>
              <a:p>
                <a:pPr marL="358775" lvl="2" indent="-358775">
                  <a:buFont typeface="Arial" panose="020B0604020202020204" pitchFamily="34" charset="0"/>
                  <a:buChar char="•"/>
                </a:pPr>
                <a:r>
                  <a:rPr lang="id-ID" sz="2400" dirty="0"/>
                  <a:t>Pure set (4 Yes / 0 </a:t>
                </a:r>
                <a:r>
                  <a:rPr lang="id-ID" sz="2400" dirty="0" err="1"/>
                  <a:t>No</a:t>
                </a:r>
                <a:r>
                  <a:rPr lang="id-ID" sz="2400" dirty="0"/>
                  <a:t>) </a:t>
                </a:r>
                <a:r>
                  <a:rPr lang="id-ID" sz="2400" dirty="0">
                    <a:sym typeface="Wingdings" panose="05000000000000000000" pitchFamily="2" charset="2"/>
                  </a:rPr>
                  <a:t> </a:t>
                </a:r>
                <a:r>
                  <a:rPr lang="id-ID" sz="2400" dirty="0" err="1">
                    <a:sym typeface="Wingdings" panose="05000000000000000000" pitchFamily="2" charset="2"/>
                  </a:rPr>
                  <a:t>completely</a:t>
                </a:r>
                <a:r>
                  <a:rPr lang="id-ID" sz="2400" dirty="0">
                    <a:sym typeface="Wingdings" panose="05000000000000000000" pitchFamily="2" charset="2"/>
                  </a:rPr>
                  <a:t> </a:t>
                </a:r>
                <a:r>
                  <a:rPr lang="id-ID" sz="2400" dirty="0" err="1">
                    <a:sym typeface="Wingdings" panose="05000000000000000000" pitchFamily="2" charset="2"/>
                  </a:rPr>
                  <a:t>certain</a:t>
                </a:r>
                <a:r>
                  <a:rPr lang="id-ID" sz="2400" dirty="0">
                    <a:sym typeface="Wingdings" panose="05000000000000000000" pitchFamily="2" charset="2"/>
                  </a:rPr>
                  <a:t> (100%)</a:t>
                </a:r>
              </a:p>
              <a:p>
                <a:pPr marL="358775" lvl="2"/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d>
                      <m:dPr>
                        <m:ctrlPr>
                          <a:rPr lang="id-ID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d-ID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e>
                    </m:d>
                    <m:r>
                      <a:rPr lang="id-ID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</m:t>
                    </m:r>
                    <m:f>
                      <m:fPr>
                        <m:ctrlPr>
                          <a:rPr lang="id-ID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id-ID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num>
                      <m:den>
                        <m:r>
                          <a:rPr lang="id-ID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id-ID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id-ID" sz="2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d-ID" sz="240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log</m:t>
                            </m:r>
                          </m:e>
                          <m:sub>
                            <m:r>
                              <a:rPr lang="id-ID" sz="2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id-ID" sz="2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id-ID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num>
                          <m:den>
                            <m:r>
                              <a:rPr lang="id-ID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lang="id-ID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f>
                      <m:fPr>
                        <m:ctrlPr>
                          <a:rPr lang="id-ID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id-ID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num>
                      <m:den>
                        <m:r>
                          <a:rPr lang="id-ID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id-ID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id-ID" sz="2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d-ID" sz="240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log</m:t>
                            </m:r>
                          </m:e>
                          <m:sub>
                            <m:r>
                              <a:rPr lang="id-ID" sz="2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id-ID" sz="2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id-ID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num>
                          <m:den>
                            <m:r>
                              <a:rPr lang="id-ID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lang="id-ID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</m:t>
                    </m:r>
                    <m:r>
                      <a:rPr lang="id-ID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1.0</m:t>
                    </m:r>
                    <m:r>
                      <a:rPr lang="id-ID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id-ID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id-ID" sz="2400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</a:p>
              <a:p>
                <a:pPr marL="358775" lvl="2"/>
                <a:r>
                  <a:rPr lang="id-ID" sz="2400" dirty="0">
                    <a:sym typeface="Wingdings" panose="05000000000000000000" pitchFamily="2" charset="2"/>
                  </a:rPr>
                  <a:t>           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id-ID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endParaRPr lang="id-ID" sz="2400" dirty="0">
                  <a:sym typeface="Wingdings" panose="05000000000000000000" pitchFamily="2" charset="2"/>
                </a:endParaRPr>
              </a:p>
              <a:p>
                <a:pPr marL="358775" lvl="2"/>
                <a:endParaRPr lang="id-ID" sz="24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Kotak Teks 2">
                <a:extLst>
                  <a:ext uri="{FF2B5EF4-FFF2-40B4-BE49-F238E27FC236}">
                    <a16:creationId xmlns:a16="http://schemas.microsoft.com/office/drawing/2014/main" id="{159B9445-FBD9-4451-A2BF-05FF3BEA3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88640"/>
                <a:ext cx="7023333" cy="5326458"/>
              </a:xfrm>
              <a:prstGeom prst="rect">
                <a:avLst/>
              </a:prstGeom>
              <a:blipFill>
                <a:blip r:embed="rId2"/>
                <a:stretch>
                  <a:fillRect l="-1301" t="-915" r="-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57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2697" y="761999"/>
            <a:ext cx="219398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65200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4333" y="767825"/>
            <a:ext cx="381009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Judul 5">
            <a:extLst>
              <a:ext uri="{FF2B5EF4-FFF2-40B4-BE49-F238E27FC236}">
                <a16:creationId xmlns:a16="http://schemas.microsoft.com/office/drawing/2014/main" id="{2D5751AE-B9CD-4CDA-993E-810983AA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471" y="1083732"/>
            <a:ext cx="4132221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id-ID" sz="4800" dirty="0" err="1"/>
              <a:t>Definition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ampungan Teks 6">
            <a:extLst>
              <a:ext uri="{FF2B5EF4-FFF2-40B4-BE49-F238E27FC236}">
                <a16:creationId xmlns:a16="http://schemas.microsoft.com/office/drawing/2014/main" id="{597D8890-ACC1-4415-B9E9-DFD757A36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2291" y="1083732"/>
            <a:ext cx="2630741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 sz="2400" dirty="0" err="1"/>
              <a:t>Decision</a:t>
            </a:r>
            <a:r>
              <a:rPr lang="id-ID" sz="2400" dirty="0"/>
              <a:t> Tree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8732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d-ID" sz="2800" dirty="0" err="1"/>
                  <a:t>Assume</a:t>
                </a:r>
                <a:r>
                  <a:rPr lang="id-ID" sz="2800" dirty="0"/>
                  <a:t> </a:t>
                </a:r>
                <a:r>
                  <a:rPr lang="id-ID" sz="2800" dirty="0" err="1"/>
                  <a:t>that</a:t>
                </a:r>
                <a:r>
                  <a:rPr lang="id-ID" sz="2800" dirty="0"/>
                  <a:t> </a:t>
                </a:r>
                <a:r>
                  <a:rPr lang="id-ID" sz="2800" dirty="0" err="1"/>
                  <a:t>each</a:t>
                </a:r>
                <a:r>
                  <a:rPr lang="id-ID" sz="2800" dirty="0"/>
                  <a:t> </a:t>
                </a:r>
                <a:r>
                  <a:rPr lang="id-ID" sz="2800" dirty="0" err="1"/>
                  <a:t>of</a:t>
                </a:r>
                <a:r>
                  <a:rPr lang="id-ID" sz="2800" dirty="0"/>
                  <a:t> </a:t>
                </a:r>
                <a:r>
                  <a:rPr lang="id-ID" sz="2800" dirty="0" err="1"/>
                  <a:t>elements</a:t>
                </a:r>
                <a:r>
                  <a:rPr lang="id-ID" sz="2800" dirty="0"/>
                  <a:t> in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 </a:t>
                </a:r>
                <a:r>
                  <a:rPr lang="id-ID" sz="2800" dirty="0" err="1"/>
                  <a:t>consists</a:t>
                </a:r>
                <a:r>
                  <a:rPr lang="id-ID" sz="2800" dirty="0"/>
                  <a:t> </a:t>
                </a:r>
                <a:r>
                  <a:rPr lang="id-ID" sz="2800" dirty="0" err="1"/>
                  <a:t>of</a:t>
                </a:r>
                <a:r>
                  <a:rPr lang="id-ID" sz="2800" dirty="0"/>
                  <a:t> a set </a:t>
                </a:r>
                <a:r>
                  <a:rPr lang="id-ID" sz="2800" dirty="0" err="1"/>
                  <a:t>of</a:t>
                </a:r>
                <a:r>
                  <a:rPr lang="id-ID" sz="2800" dirty="0"/>
                  <a:t> </a:t>
                </a:r>
                <a:r>
                  <a:rPr lang="id-ID" sz="2800" dirty="0" err="1"/>
                  <a:t>features</a:t>
                </a:r>
                <a:endParaRPr lang="en-US" sz="2800" dirty="0"/>
              </a:p>
              <a:p>
                <a:r>
                  <a:rPr lang="en-US" sz="2800" dirty="0"/>
                  <a:t>Information Gain (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𝐼𝐺</m:t>
                    </m:r>
                  </m:oMath>
                </a14:m>
                <a:r>
                  <a:rPr lang="en-US" sz="2800" dirty="0"/>
                  <a:t>) </a:t>
                </a:r>
                <a:r>
                  <a:rPr lang="id-ID" sz="2800" dirty="0" err="1"/>
                  <a:t>of</a:t>
                </a:r>
                <a:r>
                  <a:rPr lang="id-ID" sz="2800" dirty="0"/>
                  <a:t> </a:t>
                </a:r>
                <a:r>
                  <a:rPr lang="id-ID" sz="2800" dirty="0" err="1"/>
                  <a:t>features</a:t>
                </a:r>
                <a:r>
                  <a:rPr lang="id-ID" sz="2800" dirty="0"/>
                  <a:t> </a:t>
                </a:r>
                <a:r>
                  <a:rPr lang="en-US" sz="2800" dirty="0"/>
                  <a:t>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𝐼𝐺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</m:d>
                            </m:den>
                          </m:f>
                          <m:r>
                            <a:rPr lang="en-US" sz="2800" b="0" i="1" smtClean="0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174625" indent="0">
                  <a:buNone/>
                </a:pPr>
                <a:r>
                  <a:rPr lang="id-ID" sz="2800" dirty="0" err="1"/>
                  <a:t>Where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id-ID" sz="2800" dirty="0" err="1"/>
                  <a:t>is</a:t>
                </a:r>
                <a:r>
                  <a:rPr lang="id-ID" sz="2800" dirty="0"/>
                  <a:t> </a:t>
                </a:r>
                <a:r>
                  <a:rPr lang="id-ID" sz="2800" dirty="0" err="1"/>
                  <a:t>the</a:t>
                </a:r>
                <a:r>
                  <a:rPr lang="id-ID" sz="2800" dirty="0"/>
                  <a:t> </a:t>
                </a:r>
                <a:r>
                  <a:rPr lang="id-ID" sz="2800" dirty="0" err="1"/>
                  <a:t>number</a:t>
                </a:r>
                <a:r>
                  <a:rPr lang="id-ID" sz="2800" dirty="0"/>
                  <a:t> </a:t>
                </a:r>
                <a:r>
                  <a:rPr lang="id-ID" sz="2800" dirty="0" err="1"/>
                  <a:t>of</a:t>
                </a:r>
                <a:r>
                  <a:rPr lang="id-ID" sz="2800" dirty="0"/>
                  <a:t> </a:t>
                </a:r>
                <a:r>
                  <a:rPr lang="id-ID" sz="2800" dirty="0" err="1"/>
                  <a:t>element</a:t>
                </a:r>
                <a:r>
                  <a:rPr lang="id-ID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 </a:t>
                </a:r>
                <a:r>
                  <a:rPr lang="id-ID" sz="2800" dirty="0" err="1"/>
                  <a:t>with</a:t>
                </a:r>
                <a:r>
                  <a:rPr lang="id-ID" sz="2800" dirty="0"/>
                  <a:t> </a:t>
                </a:r>
                <a:r>
                  <a:rPr lang="id-ID" sz="2800" dirty="0" err="1"/>
                  <a:t>the</a:t>
                </a:r>
                <a:r>
                  <a:rPr lang="id-ID" sz="2800" dirty="0"/>
                  <a:t> </a:t>
                </a:r>
                <a:r>
                  <a:rPr lang="id-ID" sz="2800" dirty="0" err="1"/>
                  <a:t>value</a:t>
                </a:r>
                <a:r>
                  <a:rPr lang="id-ID" sz="2800" dirty="0"/>
                  <a:t> </a:t>
                </a:r>
                <a:r>
                  <a:rPr lang="id-ID" sz="2800" dirty="0" err="1"/>
                  <a:t>of</a:t>
                </a:r>
                <a:r>
                  <a:rPr lang="id-ID" sz="2800" dirty="0"/>
                  <a:t> </a:t>
                </a:r>
                <a:r>
                  <a:rPr lang="id-ID" sz="2800" dirty="0" err="1"/>
                  <a:t>feature</a:t>
                </a:r>
                <a:r>
                  <a:rPr lang="id-ID" sz="2800" dirty="0"/>
                  <a:t> </a:t>
                </a:r>
                <a:r>
                  <a:rPr lang="en-US" sz="2800" dirty="0"/>
                  <a:t>F </a:t>
                </a:r>
                <a:r>
                  <a:rPr lang="id-ID" sz="2800" dirty="0" err="1"/>
                  <a:t>is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2800" i="1">
                        <a:latin typeface="Cambria Math"/>
                      </a:rPr>
                      <m:t>𝑓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r="-2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186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16632"/>
            <a:ext cx="6781800" cy="735013"/>
          </a:xfrm>
        </p:spPr>
        <p:txBody>
          <a:bodyPr/>
          <a:lstStyle/>
          <a:p>
            <a:r>
              <a:rPr lang="id-ID" dirty="0" err="1">
                <a:solidFill>
                  <a:schemeClr val="tx1"/>
                </a:solidFill>
              </a:rPr>
              <a:t>Previous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dirty="0" err="1">
                <a:solidFill>
                  <a:schemeClr val="tx1"/>
                </a:solidFill>
              </a:rPr>
              <a:t>Examples</a:t>
            </a:r>
            <a:r>
              <a:rPr lang="id-ID" dirty="0">
                <a:solidFill>
                  <a:schemeClr val="tx1"/>
                </a:solidFill>
              </a:rPr>
              <a:t> :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8487" y="936367"/>
                <a:ext cx="9036050" cy="16160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d-ID" sz="2800" dirty="0" err="1">
                    <a:solidFill>
                      <a:schemeClr val="tx1"/>
                    </a:solidFill>
                  </a:rPr>
                  <a:t>Look</a:t>
                </a:r>
                <a:r>
                  <a:rPr lang="id-ID" sz="2800" dirty="0">
                    <a:solidFill>
                      <a:schemeClr val="tx1"/>
                    </a:solidFill>
                  </a:rPr>
                  <a:t> </a:t>
                </a:r>
                <a:r>
                  <a:rPr lang="id-ID" sz="2800" dirty="0" err="1">
                    <a:solidFill>
                      <a:schemeClr val="tx1"/>
                    </a:solidFill>
                  </a:rPr>
                  <a:t>at</a:t>
                </a:r>
                <a:r>
                  <a:rPr lang="id-ID" sz="2800" dirty="0">
                    <a:solidFill>
                      <a:schemeClr val="tx1"/>
                    </a:solidFill>
                  </a:rPr>
                  <a:t> </a:t>
                </a:r>
                <a:r>
                  <a:rPr lang="id-ID" sz="2800" dirty="0" err="1">
                    <a:solidFill>
                      <a:schemeClr val="tx1"/>
                    </a:solidFill>
                  </a:rPr>
                  <a:t>feature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 marL="26670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“wind”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{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𝑤𝑒𝑎𝑘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𝑠𝑡𝑟𝑜𝑛𝑔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Root node 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=[9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𝑌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,5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𝑁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8487" y="936367"/>
                <a:ext cx="9036050" cy="1616075"/>
              </a:xfrm>
              <a:blipFill>
                <a:blip r:embed="rId2"/>
                <a:stretch>
                  <a:fillRect l="-1349" t="-1887" b="-6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2795711"/>
                <a:ext cx="9144000" cy="3383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800" dirty="0"/>
                  <a:t>Entropi :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/>
                              </a:rPr>
                              <m:t>9</m:t>
                            </m:r>
                          </m:num>
                          <m:den>
                            <m:r>
                              <a:rPr lang="en-US" sz="2200" i="1">
                                <a:latin typeface="Cambria Math"/>
                              </a:rPr>
                              <m:t>14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200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/>
                              </a:rPr>
                              <m:t>14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200" b="0" i="1" smtClean="0">
                        <a:latin typeface="Cambria Math"/>
                      </a:rPr>
                      <m:t>=0,94</m:t>
                    </m:r>
                  </m:oMath>
                </a14:m>
                <a:endParaRPr lang="en-US" sz="2200" dirty="0"/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𝑤𝑒𝑎𝑘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=[6</m:t>
                    </m:r>
                    <m:r>
                      <a:rPr lang="en-US" sz="2200" i="1">
                        <a:latin typeface="Cambria Math"/>
                      </a:rPr>
                      <m:t>𝑌</m:t>
                    </m:r>
                    <m:r>
                      <a:rPr lang="en-US" sz="2200" i="1">
                        <a:latin typeface="Cambria Math"/>
                      </a:rPr>
                      <m:t>,2</m:t>
                    </m:r>
                    <m:r>
                      <a:rPr lang="en-US" sz="2200" i="1">
                        <a:latin typeface="Cambria Math"/>
                      </a:rPr>
                      <m:t>𝑁</m:t>
                    </m:r>
                    <m:r>
                      <a:rPr lang="en-US" sz="22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𝑤𝑒𝑎𝑘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/>
                      </a:rPr>
                      <m:t>=−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/>
                              </a:rPr>
                              <m:t>6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/>
                              </a:rPr>
                              <m:t>8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200" i="1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/>
                              </a:rPr>
                              <m:t>8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200" i="1">
                        <a:latin typeface="Cambria Math"/>
                      </a:rPr>
                      <m:t>=0,</m:t>
                    </m:r>
                    <m:r>
                      <a:rPr lang="en-US" sz="2200" b="0" i="1" smtClean="0">
                        <a:latin typeface="Cambria Math"/>
                      </a:rPr>
                      <m:t>811</m:t>
                    </m:r>
                  </m:oMath>
                </a14:m>
                <a:endParaRPr lang="en-US" sz="2200" dirty="0"/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𝑠𝑡𝑟𝑜𝑛𝑔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=[</m:t>
                    </m:r>
                    <m:r>
                      <a:rPr lang="en-US" sz="2200" b="0" i="1" smtClean="0">
                        <a:latin typeface="Cambria Math"/>
                      </a:rPr>
                      <m:t>3</m:t>
                    </m:r>
                    <m:r>
                      <a:rPr lang="en-US" sz="2200" i="1">
                        <a:latin typeface="Cambria Math"/>
                      </a:rPr>
                      <m:t>𝑌</m:t>
                    </m:r>
                    <m:r>
                      <a:rPr lang="en-US" sz="2200" i="1">
                        <a:latin typeface="Cambria Math"/>
                      </a:rPr>
                      <m:t>,3</m:t>
                    </m:r>
                    <m:r>
                      <a:rPr lang="en-US" sz="2200" i="1">
                        <a:latin typeface="Cambria Math"/>
                      </a:rPr>
                      <m:t>𝑁</m:t>
                    </m:r>
                    <m:r>
                      <a:rPr lang="en-US" sz="22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𝑠𝑡𝑟𝑜𝑛𝑔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/>
                      </a:rPr>
                      <m:t>=−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200" i="1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</a:rPr>
                      <m:t>1</m:t>
                    </m:r>
                  </m:oMath>
                </a14:m>
                <a:endParaRPr lang="en-US" sz="2800" dirty="0"/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𝐼𝐺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𝑤𝑖𝑛𝑑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𝑤𝑒𝑎𝑘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sz="2200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𝑤𝑒𝑎𝑘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𝑠𝑡𝑟𝑜𝑛𝑔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sz="2200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𝑠𝑡𝑟𝑜𝑛𝑔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2200" b="0" i="1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US" sz="2200" b="0" i="1" smtClean="0">
                          <a:latin typeface="Cambria Math"/>
                        </a:rPr>
                        <m:t>=0,94−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8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14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∗0,811−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6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14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∗1=0,084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95711"/>
                <a:ext cx="9144000" cy="3383170"/>
              </a:xfrm>
              <a:prstGeom prst="rect">
                <a:avLst/>
              </a:prstGeom>
              <a:blipFill>
                <a:blip r:embed="rId3"/>
                <a:stretch>
                  <a:fillRect l="-133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 5">
            <a:extLst>
              <a:ext uri="{FF2B5EF4-FFF2-40B4-BE49-F238E27FC236}">
                <a16:creationId xmlns:a16="http://schemas.microsoft.com/office/drawing/2014/main" id="{A67EDFD3-F714-4953-8DEF-66526180A769}"/>
              </a:ext>
            </a:extLst>
          </p:cNvPr>
          <p:cNvGrpSpPr/>
          <p:nvPr/>
        </p:nvGrpSpPr>
        <p:grpSpPr>
          <a:xfrm>
            <a:off x="6228184" y="31910"/>
            <a:ext cx="2807866" cy="2763801"/>
            <a:chOff x="5188201" y="2518097"/>
            <a:chExt cx="3638205" cy="3571806"/>
          </a:xfrm>
        </p:grpSpPr>
        <p:pic>
          <p:nvPicPr>
            <p:cNvPr id="7" name="Gambar 6">
              <a:extLst>
                <a:ext uri="{FF2B5EF4-FFF2-40B4-BE49-F238E27FC236}">
                  <a16:creationId xmlns:a16="http://schemas.microsoft.com/office/drawing/2014/main" id="{0132EB4E-9D5F-4324-A888-DE4E69E32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4135" y="2518097"/>
              <a:ext cx="3626337" cy="3571806"/>
            </a:xfrm>
            <a:prstGeom prst="rect">
              <a:avLst/>
            </a:prstGeom>
          </p:spPr>
        </p:pic>
        <p:sp>
          <p:nvSpPr>
            <p:cNvPr id="8" name="Persegi Panjang 7">
              <a:extLst>
                <a:ext uri="{FF2B5EF4-FFF2-40B4-BE49-F238E27FC236}">
                  <a16:creationId xmlns:a16="http://schemas.microsoft.com/office/drawing/2014/main" id="{E02838D8-DDF2-4ED7-818A-99C2D8DB3487}"/>
                </a:ext>
              </a:extLst>
            </p:cNvPr>
            <p:cNvSpPr/>
            <p:nvPr/>
          </p:nvSpPr>
          <p:spPr>
            <a:xfrm>
              <a:off x="5194135" y="2865293"/>
              <a:ext cx="3626336" cy="21602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ersegi Panjang 8">
              <a:extLst>
                <a:ext uri="{FF2B5EF4-FFF2-40B4-BE49-F238E27FC236}">
                  <a16:creationId xmlns:a16="http://schemas.microsoft.com/office/drawing/2014/main" id="{7C8DD6B5-1F06-48FA-955E-DCFEC6459D2D}"/>
                </a:ext>
              </a:extLst>
            </p:cNvPr>
            <p:cNvSpPr/>
            <p:nvPr/>
          </p:nvSpPr>
          <p:spPr>
            <a:xfrm>
              <a:off x="5194135" y="3089746"/>
              <a:ext cx="3626336" cy="21602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ersegi Panjang 9">
              <a:extLst>
                <a:ext uri="{FF2B5EF4-FFF2-40B4-BE49-F238E27FC236}">
                  <a16:creationId xmlns:a16="http://schemas.microsoft.com/office/drawing/2014/main" id="{EE779860-FF3F-4715-9E17-36B7A763133B}"/>
                </a:ext>
              </a:extLst>
            </p:cNvPr>
            <p:cNvSpPr/>
            <p:nvPr/>
          </p:nvSpPr>
          <p:spPr>
            <a:xfrm>
              <a:off x="5194135" y="3980350"/>
              <a:ext cx="3626336" cy="21602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ersegi Panjang 10">
              <a:extLst>
                <a:ext uri="{FF2B5EF4-FFF2-40B4-BE49-F238E27FC236}">
                  <a16:creationId xmlns:a16="http://schemas.microsoft.com/office/drawing/2014/main" id="{18802156-0BB7-4858-B635-F5E182D7D23A}"/>
                </a:ext>
              </a:extLst>
            </p:cNvPr>
            <p:cNvSpPr/>
            <p:nvPr/>
          </p:nvSpPr>
          <p:spPr>
            <a:xfrm>
              <a:off x="5200070" y="4437112"/>
              <a:ext cx="3626336" cy="21602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ersegi Panjang 11">
              <a:extLst>
                <a:ext uri="{FF2B5EF4-FFF2-40B4-BE49-F238E27FC236}">
                  <a16:creationId xmlns:a16="http://schemas.microsoft.com/office/drawing/2014/main" id="{BF81B568-7028-4046-A27A-396071F4B02D}"/>
                </a:ext>
              </a:extLst>
            </p:cNvPr>
            <p:cNvSpPr/>
            <p:nvPr/>
          </p:nvSpPr>
          <p:spPr>
            <a:xfrm>
              <a:off x="5188201" y="5784478"/>
              <a:ext cx="3626336" cy="21602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1436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16632"/>
            <a:ext cx="6781800" cy="735013"/>
          </a:xfrm>
        </p:spPr>
        <p:txBody>
          <a:bodyPr/>
          <a:lstStyle/>
          <a:p>
            <a:r>
              <a:rPr lang="id-ID" dirty="0" err="1">
                <a:solidFill>
                  <a:schemeClr val="tx1"/>
                </a:solidFill>
              </a:rPr>
              <a:t>Previous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dirty="0" err="1">
                <a:solidFill>
                  <a:schemeClr val="tx1"/>
                </a:solidFill>
              </a:rPr>
              <a:t>Examples</a:t>
            </a:r>
            <a:r>
              <a:rPr lang="id-ID" dirty="0">
                <a:solidFill>
                  <a:schemeClr val="tx1"/>
                </a:solidFill>
              </a:rPr>
              <a:t> :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8487" y="936367"/>
                <a:ext cx="9036050" cy="16160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d-ID" sz="2800" dirty="0">
                    <a:solidFill>
                      <a:schemeClr val="tx1"/>
                    </a:solidFill>
                  </a:rPr>
                  <a:t>Look </a:t>
                </a:r>
                <a:r>
                  <a:rPr lang="id-ID" sz="2800" dirty="0" err="1">
                    <a:solidFill>
                      <a:schemeClr val="tx1"/>
                    </a:solidFill>
                  </a:rPr>
                  <a:t>at</a:t>
                </a:r>
                <a:r>
                  <a:rPr lang="id-ID" sz="2800" dirty="0">
                    <a:solidFill>
                      <a:schemeClr val="tx1"/>
                    </a:solidFill>
                  </a:rPr>
                  <a:t> </a:t>
                </a:r>
                <a:r>
                  <a:rPr lang="id-ID" sz="2800" dirty="0" err="1">
                    <a:solidFill>
                      <a:schemeClr val="tx1"/>
                    </a:solidFill>
                  </a:rPr>
                  <a:t>feature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 marL="26670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“</a:t>
                </a:r>
                <a:r>
                  <a:rPr lang="id-ID" sz="2200" dirty="0" err="1">
                    <a:solidFill>
                      <a:schemeClr val="tx1"/>
                    </a:solidFill>
                  </a:rPr>
                  <a:t>humidity</a:t>
                </a:r>
                <a:r>
                  <a:rPr lang="en-US" sz="2200" dirty="0">
                    <a:solidFill>
                      <a:schemeClr val="tx1"/>
                    </a:solidFill>
                  </a:rPr>
                  <a:t>”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{</m:t>
                    </m:r>
                    <m:r>
                      <a:rPr lang="id-ID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h𝑖𝑔h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id-ID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𝑛𝑜𝑟𝑚𝑎𝑙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Root node 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=[9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𝑌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,5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𝑁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8487" y="936367"/>
                <a:ext cx="9036050" cy="1616075"/>
              </a:xfrm>
              <a:blipFill>
                <a:blip r:embed="rId2"/>
                <a:stretch>
                  <a:fillRect l="-1349" t="-1887" b="-6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2795711"/>
                <a:ext cx="9144000" cy="3383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800" dirty="0"/>
                  <a:t>Entropi :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/>
                              </a:rPr>
                              <m:t>9</m:t>
                            </m:r>
                          </m:num>
                          <m:den>
                            <m:r>
                              <a:rPr lang="en-US" sz="2200" i="1">
                                <a:latin typeface="Cambria Math"/>
                              </a:rPr>
                              <m:t>14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200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/>
                              </a:rPr>
                              <m:t>14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200" b="0" i="1" smtClean="0">
                        <a:latin typeface="Cambria Math"/>
                      </a:rPr>
                      <m:t>=0,94</m:t>
                    </m:r>
                  </m:oMath>
                </a14:m>
                <a:endParaRPr lang="en-US" sz="2200" dirty="0"/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id-ID" sz="2200" b="0" i="1" smtClean="0">
                            <a:latin typeface="Cambria Math" panose="02040503050406030204" pitchFamily="18" charset="0"/>
                          </a:rPr>
                          <m:t>h𝑖𝑔h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=[</m:t>
                    </m:r>
                    <m:r>
                      <a:rPr lang="id-ID" sz="22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200" i="1">
                        <a:latin typeface="Cambria Math"/>
                      </a:rPr>
                      <m:t>𝑌</m:t>
                    </m:r>
                    <m:r>
                      <a:rPr lang="en-US" sz="2200" i="1">
                        <a:latin typeface="Cambria Math"/>
                      </a:rPr>
                      <m:t>,4</m:t>
                    </m:r>
                    <m:r>
                      <a:rPr lang="en-US" sz="2200" i="1">
                        <a:latin typeface="Cambria Math"/>
                      </a:rPr>
                      <m:t>𝑁</m:t>
                    </m:r>
                    <m:r>
                      <a:rPr lang="en-US" sz="22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h𝑖𝑔h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/>
                      </a:rPr>
                      <m:t>=−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id-ID" sz="2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200" i="1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sz="2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id-ID" sz="2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id-ID" sz="22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d-ID" sz="2200" b="0" i="1" smtClean="0">
                        <a:latin typeface="Cambria Math" panose="02040503050406030204" pitchFamily="18" charset="0"/>
                      </a:rPr>
                      <m:t>,99</m:t>
                    </m:r>
                  </m:oMath>
                </a14:m>
                <a:endParaRPr lang="en-US" sz="2200" dirty="0"/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id-ID" sz="2200" b="0" i="1" smtClean="0">
                            <a:latin typeface="Cambria Math" panose="02040503050406030204" pitchFamily="18" charset="0"/>
                          </a:rPr>
                          <m:t>𝑛𝑜𝑟𝑚𝑎𝑙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=[</m:t>
                    </m:r>
                    <m:r>
                      <a:rPr lang="id-ID" sz="22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200" i="1">
                        <a:latin typeface="Cambria Math"/>
                      </a:rPr>
                      <m:t>𝑌</m:t>
                    </m:r>
                    <m:r>
                      <a:rPr lang="en-US" sz="2200" i="1">
                        <a:latin typeface="Cambria Math"/>
                      </a:rPr>
                      <m:t>,1</m:t>
                    </m:r>
                    <m:r>
                      <a:rPr lang="en-US" sz="2200" i="1">
                        <a:latin typeface="Cambria Math"/>
                      </a:rPr>
                      <m:t>𝑁</m:t>
                    </m:r>
                    <m:r>
                      <a:rPr lang="en-US" sz="22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𝑛𝑜𝑟𝑚𝑎𝑙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/>
                      </a:rPr>
                      <m:t>=−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sz="2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id-ID" sz="2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200" i="1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d-ID" sz="2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id-ID" sz="2200" b="0" i="1" smtClean="0">
                        <a:latin typeface="Cambria Math" panose="02040503050406030204" pitchFamily="18" charset="0"/>
                      </a:rPr>
                      <m:t>0,59</m:t>
                    </m:r>
                  </m:oMath>
                </a14:m>
                <a:endParaRPr lang="en-US" sz="2800" dirty="0"/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𝐼𝐺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id-ID" sz="2200" b="0" i="1" smtClean="0">
                              <a:latin typeface="Cambria Math" panose="02040503050406030204" pitchFamily="18" charset="0"/>
                            </a:rPr>
                            <m:t>h𝑢𝑚𝑖𝑑𝑖𝑡𝑦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id-ID" sz="2200" b="0" i="1" smtClean="0">
                                      <a:latin typeface="Cambria Math" panose="02040503050406030204" pitchFamily="18" charset="0"/>
                                    </a:rPr>
                                    <m:t>h𝑖𝑔h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sz="2200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d-ID" sz="2200" b="0" i="1" smtClean="0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id-ID" sz="2200" b="0" i="1" smtClean="0">
                                      <a:latin typeface="Cambria Math" panose="02040503050406030204" pitchFamily="18" charset="0"/>
                                    </a:rPr>
                                    <m:t>𝑛𝑜𝑟𝑚𝑎𝑙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sz="2200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d-ID" sz="2200" b="0" i="1" smtClean="0">
                                  <a:latin typeface="Cambria Math" panose="02040503050406030204" pitchFamily="18" charset="0"/>
                                </a:rPr>
                                <m:t>𝑛𝑜𝑟𝑚𝑎𝑙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2200" b="0" i="1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US" sz="2200" b="0" i="1" smtClean="0">
                          <a:latin typeface="Cambria Math"/>
                        </a:rPr>
                        <m:t>=0,94−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14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∗</m:t>
                      </m:r>
                      <m:r>
                        <a:rPr lang="id-ID" sz="2200" b="0" i="1" smtClean="0">
                          <a:latin typeface="Cambria Math" panose="02040503050406030204" pitchFamily="18" charset="0"/>
                        </a:rPr>
                        <m:t>0,99</m:t>
                      </m:r>
                      <m:r>
                        <a:rPr lang="en-US" sz="22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14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∗</m:t>
                      </m:r>
                      <m:r>
                        <a:rPr lang="id-ID" sz="2200" b="0" i="1" smtClean="0">
                          <a:latin typeface="Cambria Math" panose="02040503050406030204" pitchFamily="18" charset="0"/>
                        </a:rPr>
                        <m:t>0,59</m:t>
                      </m:r>
                      <m:r>
                        <a:rPr lang="en-US" sz="2200" b="0" i="1" smtClean="0">
                          <a:latin typeface="Cambria Math"/>
                        </a:rPr>
                        <m:t>=0,</m:t>
                      </m:r>
                      <m:r>
                        <a:rPr lang="id-ID" sz="2200" b="0" i="1" smtClean="0">
                          <a:latin typeface="Cambria Math" panose="02040503050406030204" pitchFamily="18" charset="0"/>
                        </a:rPr>
                        <m:t>152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95711"/>
                <a:ext cx="9144000" cy="3383170"/>
              </a:xfrm>
              <a:prstGeom prst="rect">
                <a:avLst/>
              </a:prstGeom>
              <a:blipFill>
                <a:blip r:embed="rId3"/>
                <a:stretch>
                  <a:fillRect l="-133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 5">
            <a:extLst>
              <a:ext uri="{FF2B5EF4-FFF2-40B4-BE49-F238E27FC236}">
                <a16:creationId xmlns:a16="http://schemas.microsoft.com/office/drawing/2014/main" id="{A67EDFD3-F714-4953-8DEF-66526180A769}"/>
              </a:ext>
            </a:extLst>
          </p:cNvPr>
          <p:cNvGrpSpPr/>
          <p:nvPr/>
        </p:nvGrpSpPr>
        <p:grpSpPr>
          <a:xfrm>
            <a:off x="6228184" y="31910"/>
            <a:ext cx="2807866" cy="2763801"/>
            <a:chOff x="5188201" y="2518097"/>
            <a:chExt cx="3638205" cy="3571806"/>
          </a:xfrm>
        </p:grpSpPr>
        <p:pic>
          <p:nvPicPr>
            <p:cNvPr id="7" name="Gambar 6">
              <a:extLst>
                <a:ext uri="{FF2B5EF4-FFF2-40B4-BE49-F238E27FC236}">
                  <a16:creationId xmlns:a16="http://schemas.microsoft.com/office/drawing/2014/main" id="{0132EB4E-9D5F-4324-A888-DE4E69E32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4135" y="2518097"/>
              <a:ext cx="3626337" cy="3571806"/>
            </a:xfrm>
            <a:prstGeom prst="rect">
              <a:avLst/>
            </a:prstGeom>
          </p:spPr>
        </p:pic>
        <p:sp>
          <p:nvSpPr>
            <p:cNvPr id="8" name="Persegi Panjang 7">
              <a:extLst>
                <a:ext uri="{FF2B5EF4-FFF2-40B4-BE49-F238E27FC236}">
                  <a16:creationId xmlns:a16="http://schemas.microsoft.com/office/drawing/2014/main" id="{E02838D8-DDF2-4ED7-818A-99C2D8DB3487}"/>
                </a:ext>
              </a:extLst>
            </p:cNvPr>
            <p:cNvSpPr/>
            <p:nvPr/>
          </p:nvSpPr>
          <p:spPr>
            <a:xfrm>
              <a:off x="5194135" y="2865293"/>
              <a:ext cx="3626336" cy="21602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ersegi Panjang 8">
              <a:extLst>
                <a:ext uri="{FF2B5EF4-FFF2-40B4-BE49-F238E27FC236}">
                  <a16:creationId xmlns:a16="http://schemas.microsoft.com/office/drawing/2014/main" id="{7C8DD6B5-1F06-48FA-955E-DCFEC6459D2D}"/>
                </a:ext>
              </a:extLst>
            </p:cNvPr>
            <p:cNvSpPr/>
            <p:nvPr/>
          </p:nvSpPr>
          <p:spPr>
            <a:xfrm>
              <a:off x="5194135" y="3089746"/>
              <a:ext cx="3626336" cy="21602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ersegi Panjang 9">
              <a:extLst>
                <a:ext uri="{FF2B5EF4-FFF2-40B4-BE49-F238E27FC236}">
                  <a16:creationId xmlns:a16="http://schemas.microsoft.com/office/drawing/2014/main" id="{EE779860-FF3F-4715-9E17-36B7A763133B}"/>
                </a:ext>
              </a:extLst>
            </p:cNvPr>
            <p:cNvSpPr/>
            <p:nvPr/>
          </p:nvSpPr>
          <p:spPr>
            <a:xfrm>
              <a:off x="5194135" y="3980350"/>
              <a:ext cx="3626336" cy="21602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ersegi Panjang 10">
              <a:extLst>
                <a:ext uri="{FF2B5EF4-FFF2-40B4-BE49-F238E27FC236}">
                  <a16:creationId xmlns:a16="http://schemas.microsoft.com/office/drawing/2014/main" id="{18802156-0BB7-4858-B635-F5E182D7D23A}"/>
                </a:ext>
              </a:extLst>
            </p:cNvPr>
            <p:cNvSpPr/>
            <p:nvPr/>
          </p:nvSpPr>
          <p:spPr>
            <a:xfrm>
              <a:off x="5200070" y="4437112"/>
              <a:ext cx="3626336" cy="21602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ersegi Panjang 11">
              <a:extLst>
                <a:ext uri="{FF2B5EF4-FFF2-40B4-BE49-F238E27FC236}">
                  <a16:creationId xmlns:a16="http://schemas.microsoft.com/office/drawing/2014/main" id="{BF81B568-7028-4046-A27A-396071F4B02D}"/>
                </a:ext>
              </a:extLst>
            </p:cNvPr>
            <p:cNvSpPr/>
            <p:nvPr/>
          </p:nvSpPr>
          <p:spPr>
            <a:xfrm>
              <a:off x="5188201" y="5784478"/>
              <a:ext cx="3626336" cy="21602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0407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16632"/>
            <a:ext cx="6781800" cy="735013"/>
          </a:xfrm>
        </p:spPr>
        <p:txBody>
          <a:bodyPr/>
          <a:lstStyle/>
          <a:p>
            <a:r>
              <a:rPr lang="id-ID" dirty="0" err="1">
                <a:solidFill>
                  <a:schemeClr val="tx1"/>
                </a:solidFill>
              </a:rPr>
              <a:t>Previous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dirty="0" err="1">
                <a:solidFill>
                  <a:schemeClr val="tx1"/>
                </a:solidFill>
              </a:rPr>
              <a:t>Examples</a:t>
            </a:r>
            <a:r>
              <a:rPr lang="id-ID" dirty="0">
                <a:solidFill>
                  <a:schemeClr val="tx1"/>
                </a:solidFill>
              </a:rPr>
              <a:t> :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8487" y="936367"/>
                <a:ext cx="9036050" cy="16160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d-ID" sz="2800" dirty="0">
                    <a:solidFill>
                      <a:schemeClr val="tx1"/>
                    </a:solidFill>
                  </a:rPr>
                  <a:t>Look </a:t>
                </a:r>
                <a:r>
                  <a:rPr lang="id-ID" sz="2800" dirty="0" err="1">
                    <a:solidFill>
                      <a:schemeClr val="tx1"/>
                    </a:solidFill>
                  </a:rPr>
                  <a:t>at</a:t>
                </a:r>
                <a:r>
                  <a:rPr lang="id-ID" sz="2800" dirty="0">
                    <a:solidFill>
                      <a:schemeClr val="tx1"/>
                    </a:solidFill>
                  </a:rPr>
                  <a:t> </a:t>
                </a:r>
                <a:r>
                  <a:rPr lang="id-ID" sz="2800" dirty="0" err="1">
                    <a:solidFill>
                      <a:schemeClr val="tx1"/>
                    </a:solidFill>
                  </a:rPr>
                  <a:t>feature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 marL="26670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“</a:t>
                </a:r>
                <a:r>
                  <a:rPr lang="id-ID" sz="2200" dirty="0" err="1">
                    <a:solidFill>
                      <a:schemeClr val="tx1"/>
                    </a:solidFill>
                  </a:rPr>
                  <a:t>outlook</a:t>
                </a:r>
                <a:r>
                  <a:rPr lang="en-US" sz="2200" dirty="0">
                    <a:solidFill>
                      <a:schemeClr val="tx1"/>
                    </a:solidFill>
                  </a:rPr>
                  <a:t>”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{</m:t>
                    </m:r>
                    <m:r>
                      <a:rPr lang="id-ID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𝑠𝑢𝑛𝑛𝑦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id-ID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𝑜𝑣𝑒𝑟𝑐𝑎𝑠𝑡</m:t>
                    </m:r>
                    <m:r>
                      <a:rPr lang="id-ID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r>
                      <a:rPr lang="id-ID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𝑟𝑎𝑖𝑛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Root node 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=[9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𝑌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,5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𝑁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8487" y="936367"/>
                <a:ext cx="9036050" cy="1616075"/>
              </a:xfrm>
              <a:blipFill>
                <a:blip r:embed="rId2"/>
                <a:stretch>
                  <a:fillRect l="-1349" t="-1887" b="-6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2795711"/>
                <a:ext cx="9144000" cy="3748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800" dirty="0"/>
                  <a:t>Entropi :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/>
                              </a:rPr>
                              <m:t>9</m:t>
                            </m:r>
                          </m:num>
                          <m:den>
                            <m:r>
                              <a:rPr lang="en-US" sz="2200" i="1">
                                <a:latin typeface="Cambria Math"/>
                              </a:rPr>
                              <m:t>14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200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/>
                              </a:rPr>
                              <m:t>14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200" b="0" i="1" smtClean="0">
                        <a:latin typeface="Cambria Math"/>
                      </a:rPr>
                      <m:t>=0,94</m:t>
                    </m:r>
                  </m:oMath>
                </a14:m>
                <a:endParaRPr lang="en-US" sz="2200" dirty="0"/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id-ID" sz="2200" b="0" i="1" smtClean="0">
                            <a:latin typeface="Cambria Math" panose="02040503050406030204" pitchFamily="18" charset="0"/>
                          </a:rPr>
                          <m:t>𝑠𝑢𝑛𝑛𝑦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=[</m:t>
                    </m:r>
                    <m:r>
                      <a:rPr lang="id-ID" sz="2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200" i="1">
                        <a:latin typeface="Cambria Math"/>
                      </a:rPr>
                      <m:t>𝑌</m:t>
                    </m:r>
                    <m:r>
                      <a:rPr lang="en-US" sz="2200" i="1">
                        <a:latin typeface="Cambria Math"/>
                      </a:rPr>
                      <m:t>,3</m:t>
                    </m:r>
                    <m:r>
                      <a:rPr lang="en-US" sz="2200" i="1">
                        <a:latin typeface="Cambria Math"/>
                      </a:rPr>
                      <m:t>𝑁</m:t>
                    </m:r>
                    <m:r>
                      <a:rPr lang="en-US" sz="22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/>
                      </a:rPr>
                      <m:t>=−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id-ID" sz="2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200" i="1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id-ID" sz="2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id-ID" sz="2200" b="0" i="1" smtClean="0">
                        <a:latin typeface="Cambria Math" panose="02040503050406030204" pitchFamily="18" charset="0"/>
                      </a:rPr>
                      <m:t>0,97</m:t>
                    </m:r>
                  </m:oMath>
                </a14:m>
                <a:endParaRPr lang="en-US" sz="2200" dirty="0"/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id-ID" sz="2200" b="0" i="1" smtClean="0">
                            <a:latin typeface="Cambria Math" panose="02040503050406030204" pitchFamily="18" charset="0"/>
                          </a:rPr>
                          <m:t>𝑜𝑣𝑒𝑟𝑐𝑎𝑠𝑡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=[</m:t>
                    </m:r>
                    <m:r>
                      <a:rPr lang="id-ID" sz="22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200" i="1">
                        <a:latin typeface="Cambria Math"/>
                      </a:rPr>
                      <m:t>𝑌</m:t>
                    </m:r>
                    <m:r>
                      <a:rPr lang="en-US" sz="2200" i="1">
                        <a:latin typeface="Cambria Math"/>
                      </a:rPr>
                      <m:t>,0</m:t>
                    </m:r>
                    <m:r>
                      <a:rPr lang="en-US" sz="2200" i="1">
                        <a:latin typeface="Cambria Math"/>
                      </a:rPr>
                      <m:t>𝑁</m:t>
                    </m:r>
                    <m:r>
                      <a:rPr lang="en-US" sz="22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𝑜𝑣𝑒𝑟𝑐𝑎𝑠𝑡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/>
                      </a:rPr>
                      <m:t>=−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sz="2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id-ID" sz="2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200" i="1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id-ID" sz="2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id-ID" sz="2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id-ID" sz="2800" dirty="0"/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d-ID" sz="2200" b="0" i="1" smtClean="0">
                            <a:latin typeface="Cambria Math" panose="02040503050406030204" pitchFamily="18" charset="0"/>
                          </a:rPr>
                          <m:t>𝑟𝑎𝑖𝑛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=[3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200" i="1" dirty="0">
                    <a:latin typeface="Cambria Math" panose="02040503050406030204" pitchFamily="18" charset="0"/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𝑟𝑎𝑖𝑛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1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id-ID" sz="2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2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1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id-ID" sz="2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2200" b="0" i="1" smtClean="0">
                        <a:latin typeface="Cambria Math" panose="02040503050406030204" pitchFamily="18" charset="0"/>
                      </a:rPr>
                      <m:t>0,97</m:t>
                    </m:r>
                  </m:oMath>
                </a14:m>
                <a:endParaRPr lang="id-ID" sz="220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𝐼𝐺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𝑤𝑖𝑛𝑑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𝑤𝑒𝑎𝑘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US" sz="2000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𝑤𝑒𝑎𝑘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𝑠𝑡𝑟𝑜𝑛𝑔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US" sz="2000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𝑠𝑡𝑟𝑜𝑛𝑔</m:t>
                            </m:r>
                          </m:sub>
                        </m:sSub>
                      </m:e>
                    </m:d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𝑠𝑡𝑟𝑜𝑛𝑔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US" sz="2000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𝑠𝑡𝑟𝑜𝑛𝑔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US" sz="2000" b="0" i="1" smtClean="0">
                          <a:latin typeface="Cambria Math"/>
                        </a:rPr>
                        <m:t>=0,94−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14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∗0,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97</m:t>
                      </m:r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14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∗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14</m:t>
                          </m:r>
                        </m:den>
                      </m:f>
                      <m:r>
                        <a:rPr lang="en-US" sz="2000" i="1">
                          <a:latin typeface="Cambria Math"/>
                        </a:rPr>
                        <m:t>∗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0,97</m:t>
                      </m:r>
                      <m:r>
                        <a:rPr lang="en-US" sz="2000" i="1">
                          <a:latin typeface="Cambria Math"/>
                        </a:rPr>
                        <m:t>=0,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247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95711"/>
                <a:ext cx="9144000" cy="3748911"/>
              </a:xfrm>
              <a:prstGeom prst="rect">
                <a:avLst/>
              </a:prstGeom>
              <a:blipFill>
                <a:blip r:embed="rId3"/>
                <a:stretch>
                  <a:fillRect l="-1333" t="-1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 5">
            <a:extLst>
              <a:ext uri="{FF2B5EF4-FFF2-40B4-BE49-F238E27FC236}">
                <a16:creationId xmlns:a16="http://schemas.microsoft.com/office/drawing/2014/main" id="{A67EDFD3-F714-4953-8DEF-66526180A769}"/>
              </a:ext>
            </a:extLst>
          </p:cNvPr>
          <p:cNvGrpSpPr/>
          <p:nvPr/>
        </p:nvGrpSpPr>
        <p:grpSpPr>
          <a:xfrm>
            <a:off x="6228184" y="31910"/>
            <a:ext cx="2807866" cy="2763801"/>
            <a:chOff x="5188201" y="2518097"/>
            <a:chExt cx="3638205" cy="3571806"/>
          </a:xfrm>
        </p:grpSpPr>
        <p:pic>
          <p:nvPicPr>
            <p:cNvPr id="7" name="Gambar 6">
              <a:extLst>
                <a:ext uri="{FF2B5EF4-FFF2-40B4-BE49-F238E27FC236}">
                  <a16:creationId xmlns:a16="http://schemas.microsoft.com/office/drawing/2014/main" id="{0132EB4E-9D5F-4324-A888-DE4E69E32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4135" y="2518097"/>
              <a:ext cx="3626337" cy="3571806"/>
            </a:xfrm>
            <a:prstGeom prst="rect">
              <a:avLst/>
            </a:prstGeom>
          </p:spPr>
        </p:pic>
        <p:sp>
          <p:nvSpPr>
            <p:cNvPr id="8" name="Persegi Panjang 7">
              <a:extLst>
                <a:ext uri="{FF2B5EF4-FFF2-40B4-BE49-F238E27FC236}">
                  <a16:creationId xmlns:a16="http://schemas.microsoft.com/office/drawing/2014/main" id="{E02838D8-DDF2-4ED7-818A-99C2D8DB3487}"/>
                </a:ext>
              </a:extLst>
            </p:cNvPr>
            <p:cNvSpPr/>
            <p:nvPr/>
          </p:nvSpPr>
          <p:spPr>
            <a:xfrm>
              <a:off x="5194135" y="2865293"/>
              <a:ext cx="3626336" cy="21602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ersegi Panjang 8">
              <a:extLst>
                <a:ext uri="{FF2B5EF4-FFF2-40B4-BE49-F238E27FC236}">
                  <a16:creationId xmlns:a16="http://schemas.microsoft.com/office/drawing/2014/main" id="{7C8DD6B5-1F06-48FA-955E-DCFEC6459D2D}"/>
                </a:ext>
              </a:extLst>
            </p:cNvPr>
            <p:cNvSpPr/>
            <p:nvPr/>
          </p:nvSpPr>
          <p:spPr>
            <a:xfrm>
              <a:off x="5194135" y="3089746"/>
              <a:ext cx="3626336" cy="21602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ersegi Panjang 9">
              <a:extLst>
                <a:ext uri="{FF2B5EF4-FFF2-40B4-BE49-F238E27FC236}">
                  <a16:creationId xmlns:a16="http://schemas.microsoft.com/office/drawing/2014/main" id="{EE779860-FF3F-4715-9E17-36B7A763133B}"/>
                </a:ext>
              </a:extLst>
            </p:cNvPr>
            <p:cNvSpPr/>
            <p:nvPr/>
          </p:nvSpPr>
          <p:spPr>
            <a:xfrm>
              <a:off x="5194135" y="3980350"/>
              <a:ext cx="3626336" cy="21602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ersegi Panjang 10">
              <a:extLst>
                <a:ext uri="{FF2B5EF4-FFF2-40B4-BE49-F238E27FC236}">
                  <a16:creationId xmlns:a16="http://schemas.microsoft.com/office/drawing/2014/main" id="{18802156-0BB7-4858-B635-F5E182D7D23A}"/>
                </a:ext>
              </a:extLst>
            </p:cNvPr>
            <p:cNvSpPr/>
            <p:nvPr/>
          </p:nvSpPr>
          <p:spPr>
            <a:xfrm>
              <a:off x="5200070" y="4437112"/>
              <a:ext cx="3626336" cy="21602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ersegi Panjang 11">
              <a:extLst>
                <a:ext uri="{FF2B5EF4-FFF2-40B4-BE49-F238E27FC236}">
                  <a16:creationId xmlns:a16="http://schemas.microsoft.com/office/drawing/2014/main" id="{BF81B568-7028-4046-A27A-396071F4B02D}"/>
                </a:ext>
              </a:extLst>
            </p:cNvPr>
            <p:cNvSpPr/>
            <p:nvPr/>
          </p:nvSpPr>
          <p:spPr>
            <a:xfrm>
              <a:off x="5188201" y="5784478"/>
              <a:ext cx="3626336" cy="21602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8698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Judul 7">
            <a:extLst>
              <a:ext uri="{FF2B5EF4-FFF2-40B4-BE49-F238E27FC236}">
                <a16:creationId xmlns:a16="http://schemas.microsoft.com/office/drawing/2014/main" id="{45EE2E57-7B7E-4E89-86FD-88C7FF3C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The </a:t>
            </a:r>
            <a:r>
              <a:rPr lang="id-ID" sz="2800" dirty="0" err="1"/>
              <a:t>obtained</a:t>
            </a:r>
            <a:r>
              <a:rPr lang="id-ID" sz="2800" dirty="0"/>
              <a:t> </a:t>
            </a:r>
            <a:r>
              <a:rPr lang="id-ID" sz="2800" dirty="0" err="1"/>
              <a:t>value</a:t>
            </a:r>
            <a:r>
              <a:rPr lang="id-ID" sz="2800" dirty="0"/>
              <a:t> </a:t>
            </a:r>
            <a:r>
              <a:rPr lang="id-ID" sz="2800" dirty="0" err="1"/>
              <a:t>of</a:t>
            </a:r>
            <a:r>
              <a:rPr lang="id-ID" sz="2800" dirty="0"/>
              <a:t> </a:t>
            </a:r>
            <a:r>
              <a:rPr lang="id-ID" sz="2800" dirty="0" err="1"/>
              <a:t>information</a:t>
            </a:r>
            <a:r>
              <a:rPr lang="id-ID" sz="2800" dirty="0"/>
              <a:t> gain are :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“Outlook” </a:t>
            </a:r>
            <a:r>
              <a:rPr lang="id-ID" sz="2800" dirty="0"/>
              <a:t>has </a:t>
            </a:r>
            <a:r>
              <a:rPr lang="id-ID" sz="2800" dirty="0" err="1"/>
              <a:t>the</a:t>
            </a:r>
            <a:r>
              <a:rPr lang="id-ID" sz="2800" dirty="0"/>
              <a:t> </a:t>
            </a:r>
            <a:r>
              <a:rPr lang="id-ID" sz="2800" dirty="0" err="1"/>
              <a:t>highest</a:t>
            </a:r>
            <a:r>
              <a:rPr lang="id-ID" sz="2800" dirty="0"/>
              <a:t> </a:t>
            </a:r>
            <a:r>
              <a:rPr lang="en-US" sz="2800" dirty="0"/>
              <a:t>IG </a:t>
            </a:r>
            <a:r>
              <a:rPr lang="id-ID" sz="2800" dirty="0" err="1"/>
              <a:t>value</a:t>
            </a:r>
            <a:r>
              <a:rPr lang="id-ID" sz="2800" dirty="0"/>
              <a:t> </a:t>
            </a:r>
            <a:r>
              <a:rPr lang="id-ID" sz="2800" dirty="0">
                <a:sym typeface="Wingdings" panose="05000000000000000000" pitchFamily="2" charset="2"/>
              </a:rPr>
              <a:t> </a:t>
            </a:r>
            <a:r>
              <a:rPr lang="id-ID" sz="2800" dirty="0" err="1">
                <a:sym typeface="Wingdings" panose="05000000000000000000" pitchFamily="2" charset="2"/>
              </a:rPr>
              <a:t>it</a:t>
            </a:r>
            <a:r>
              <a:rPr lang="id-ID" sz="2800" dirty="0">
                <a:sym typeface="Wingdings" panose="05000000000000000000" pitchFamily="2" charset="2"/>
              </a:rPr>
              <a:t> </a:t>
            </a:r>
            <a:r>
              <a:rPr lang="id-ID" sz="2800" dirty="0" err="1">
                <a:sym typeface="Wingdings" panose="05000000000000000000" pitchFamily="2" charset="2"/>
              </a:rPr>
              <a:t>is</a:t>
            </a:r>
            <a:r>
              <a:rPr lang="id-ID" sz="2800" dirty="0">
                <a:sym typeface="Wingdings" panose="05000000000000000000" pitchFamily="2" charset="2"/>
              </a:rPr>
              <a:t> set as a </a:t>
            </a:r>
            <a:r>
              <a:rPr lang="en-US" sz="2800" dirty="0"/>
              <a:t>root node</a:t>
            </a:r>
          </a:p>
          <a:p>
            <a:r>
              <a:rPr lang="en-US" sz="2800" dirty="0"/>
              <a:t>Growing the tree</a:t>
            </a:r>
          </a:p>
          <a:p>
            <a:pPr lvl="1"/>
            <a:r>
              <a:rPr lang="en-US" sz="2600" dirty="0"/>
              <a:t>Iteratively select the feature with the highest information gain for each child of the previous node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31840" y="1755787"/>
                <a:ext cx="26030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𝐼𝐺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𝑆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𝑤𝑖𝑛𝑑</m:t>
                        </m:r>
                      </m:e>
                    </m:d>
                  </m:oMath>
                </a14:m>
                <a:r>
                  <a:rPr lang="en-US" sz="2400" dirty="0"/>
                  <a:t>=0,048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755787"/>
                <a:ext cx="2603020" cy="461665"/>
              </a:xfrm>
              <a:prstGeom prst="rect">
                <a:avLst/>
              </a:prstGeom>
              <a:blipFill>
                <a:blip r:embed="rId2"/>
                <a:stretch>
                  <a:fillRect l="-703" t="-10526" r="-3044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31840" y="2187835"/>
                <a:ext cx="31916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𝐼𝐺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𝑆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h𝑢𝑚𝑖𝑑𝑖𝑡𝑦</m:t>
                        </m:r>
                      </m:e>
                    </m:d>
                  </m:oMath>
                </a14:m>
                <a:r>
                  <a:rPr lang="en-US" sz="2400" dirty="0"/>
                  <a:t>=0,152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187835"/>
                <a:ext cx="3191643" cy="461665"/>
              </a:xfrm>
              <a:prstGeom prst="rect">
                <a:avLst/>
              </a:prstGeom>
              <a:blipFill>
                <a:blip r:embed="rId3"/>
                <a:stretch>
                  <a:fillRect l="-574" t="-10526" r="-133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131840" y="2679303"/>
                <a:ext cx="29790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𝐼𝐺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𝑆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𝑜𝑢𝑡𝑙𝑜𝑜𝑘</m:t>
                        </m:r>
                      </m:e>
                    </m:d>
                  </m:oMath>
                </a14:m>
                <a:r>
                  <a:rPr lang="en-US" sz="2400" dirty="0"/>
                  <a:t>=0,247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679303"/>
                <a:ext cx="2979021" cy="461665"/>
              </a:xfrm>
              <a:prstGeom prst="rect">
                <a:avLst/>
              </a:prstGeom>
              <a:blipFill>
                <a:blip r:embed="rId4"/>
                <a:stretch>
                  <a:fillRect l="-615" t="-10667" r="-1639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4918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81921CC-52E9-4E4C-B3A4-CC0B85F34AA0}"/>
              </a:ext>
            </a:extLst>
          </p:cNvPr>
          <p:cNvSpPr/>
          <p:nvPr/>
        </p:nvSpPr>
        <p:spPr>
          <a:xfrm>
            <a:off x="3773719" y="729251"/>
            <a:ext cx="1728192" cy="655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/>
                <a:ea typeface="+mn-ea"/>
                <a:cs typeface="+mn-cs"/>
              </a:rPr>
              <a:t>Outlook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" name="Persegi Panjang 12">
            <a:extLst>
              <a:ext uri="{FF2B5EF4-FFF2-40B4-BE49-F238E27FC236}">
                <a16:creationId xmlns:a16="http://schemas.microsoft.com/office/drawing/2014/main" id="{91CA6D20-823A-482B-9C34-917F383FDBA1}"/>
              </a:ext>
            </a:extLst>
          </p:cNvPr>
          <p:cNvSpPr/>
          <p:nvPr/>
        </p:nvSpPr>
        <p:spPr>
          <a:xfrm>
            <a:off x="2189543" y="2341171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/>
                <a:ea typeface="+mn-ea"/>
                <a:cs typeface="+mn-cs"/>
              </a:rPr>
              <a:t>Sunny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" name="Persegi Panjang 13">
            <a:extLst>
              <a:ext uri="{FF2B5EF4-FFF2-40B4-BE49-F238E27FC236}">
                <a16:creationId xmlns:a16="http://schemas.microsoft.com/office/drawing/2014/main" id="{8CD867AC-B97A-427A-B051-834DB02448DB}"/>
              </a:ext>
            </a:extLst>
          </p:cNvPr>
          <p:cNvSpPr/>
          <p:nvPr/>
        </p:nvSpPr>
        <p:spPr>
          <a:xfrm>
            <a:off x="4061751" y="2341171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/>
                <a:ea typeface="+mn-ea"/>
                <a:cs typeface="+mn-cs"/>
              </a:rPr>
              <a:t>Overcast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Persegi Panjang 15">
            <a:extLst>
              <a:ext uri="{FF2B5EF4-FFF2-40B4-BE49-F238E27FC236}">
                <a16:creationId xmlns:a16="http://schemas.microsoft.com/office/drawing/2014/main" id="{8042AE5F-A8DA-47F3-8614-7404EFF24A4D}"/>
              </a:ext>
            </a:extLst>
          </p:cNvPr>
          <p:cNvSpPr/>
          <p:nvPr/>
        </p:nvSpPr>
        <p:spPr>
          <a:xfrm>
            <a:off x="5933959" y="2333282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/>
                <a:ea typeface="+mn-ea"/>
                <a:cs typeface="+mn-cs"/>
              </a:rPr>
              <a:t>Rain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17" name="Gambar 16">
            <a:extLst>
              <a:ext uri="{FF2B5EF4-FFF2-40B4-BE49-F238E27FC236}">
                <a16:creationId xmlns:a16="http://schemas.microsoft.com/office/drawing/2014/main" id="{C712024D-E502-4732-8876-BD434B595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565" y="4774488"/>
            <a:ext cx="2476500" cy="847725"/>
          </a:xfrm>
          <a:prstGeom prst="rect">
            <a:avLst/>
          </a:prstGeom>
        </p:spPr>
      </p:pic>
      <p:cxnSp>
        <p:nvCxnSpPr>
          <p:cNvPr id="20" name="Konektor Panah Lurus 19">
            <a:extLst>
              <a:ext uri="{FF2B5EF4-FFF2-40B4-BE49-F238E27FC236}">
                <a16:creationId xmlns:a16="http://schemas.microsoft.com/office/drawing/2014/main" id="{BE2EF256-1090-4BEA-A3C7-AB62DC1DC053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 flipH="1">
            <a:off x="2765607" y="1384885"/>
            <a:ext cx="1872208" cy="9562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Konektor Panah Lurus 21">
            <a:extLst>
              <a:ext uri="{FF2B5EF4-FFF2-40B4-BE49-F238E27FC236}">
                <a16:creationId xmlns:a16="http://schemas.microsoft.com/office/drawing/2014/main" id="{5CF1E8D6-DC30-4ADC-8051-FE572530F4BB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2765607" y="2773219"/>
            <a:ext cx="0" cy="66426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 25">
            <a:extLst>
              <a:ext uri="{FF2B5EF4-FFF2-40B4-BE49-F238E27FC236}">
                <a16:creationId xmlns:a16="http://schemas.microsoft.com/office/drawing/2014/main" id="{6DD7CBF6-F037-4F09-AA18-9E88539ABB17}"/>
              </a:ext>
            </a:extLst>
          </p:cNvPr>
          <p:cNvGrpSpPr/>
          <p:nvPr/>
        </p:nvGrpSpPr>
        <p:grpSpPr>
          <a:xfrm>
            <a:off x="1536882" y="3437481"/>
            <a:ext cx="2457450" cy="990600"/>
            <a:chOff x="3199259" y="3673927"/>
            <a:chExt cx="2457450" cy="990600"/>
          </a:xfrm>
        </p:grpSpPr>
        <p:pic>
          <p:nvPicPr>
            <p:cNvPr id="15" name="Gambar 14">
              <a:extLst>
                <a:ext uri="{FF2B5EF4-FFF2-40B4-BE49-F238E27FC236}">
                  <a16:creationId xmlns:a16="http://schemas.microsoft.com/office/drawing/2014/main" id="{0917A173-BA64-4615-902E-245EB8D85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9259" y="3673927"/>
              <a:ext cx="2457450" cy="990600"/>
            </a:xfrm>
            <a:prstGeom prst="rect">
              <a:avLst/>
            </a:prstGeom>
          </p:spPr>
        </p:pic>
        <p:sp>
          <p:nvSpPr>
            <p:cNvPr id="23" name="Persegi Panjang 22">
              <a:extLst>
                <a:ext uri="{FF2B5EF4-FFF2-40B4-BE49-F238E27FC236}">
                  <a16:creationId xmlns:a16="http://schemas.microsoft.com/office/drawing/2014/main" id="{B9E70A64-0214-4294-9065-E38829E44574}"/>
                </a:ext>
              </a:extLst>
            </p:cNvPr>
            <p:cNvSpPr/>
            <p:nvPr/>
          </p:nvSpPr>
          <p:spPr>
            <a:xfrm>
              <a:off x="3199259" y="3873405"/>
              <a:ext cx="2457450" cy="43204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cxnSp>
        <p:nvCxnSpPr>
          <p:cNvPr id="29" name="Konektor Panah Lurus 28">
            <a:extLst>
              <a:ext uri="{FF2B5EF4-FFF2-40B4-BE49-F238E27FC236}">
                <a16:creationId xmlns:a16="http://schemas.microsoft.com/office/drawing/2014/main" id="{C593FFC4-B5AD-40CA-BA2F-1DA11D8522E2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4637815" y="1384885"/>
            <a:ext cx="0" cy="9562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Konektor Panah Lurus 31">
            <a:extLst>
              <a:ext uri="{FF2B5EF4-FFF2-40B4-BE49-F238E27FC236}">
                <a16:creationId xmlns:a16="http://schemas.microsoft.com/office/drawing/2014/main" id="{FE2986F2-EA0B-47CF-95D7-28EF5A0E359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637815" y="2773219"/>
            <a:ext cx="0" cy="20012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Konektor Panah Lurus 34">
            <a:extLst>
              <a:ext uri="{FF2B5EF4-FFF2-40B4-BE49-F238E27FC236}">
                <a16:creationId xmlns:a16="http://schemas.microsoft.com/office/drawing/2014/main" id="{105715A9-A7F6-417A-AE69-D832FEC1F41F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>
            <a:off x="4637815" y="1384885"/>
            <a:ext cx="1872208" cy="9483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Konektor Panah Lurus 37">
            <a:extLst>
              <a:ext uri="{FF2B5EF4-FFF2-40B4-BE49-F238E27FC236}">
                <a16:creationId xmlns:a16="http://schemas.microsoft.com/office/drawing/2014/main" id="{324B1B86-DAA1-4351-A510-09DF9DABC683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6506865" y="2765330"/>
            <a:ext cx="3158" cy="6721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Kotak Teks 1">
            <a:extLst>
              <a:ext uri="{FF2B5EF4-FFF2-40B4-BE49-F238E27FC236}">
                <a16:creationId xmlns:a16="http://schemas.microsoft.com/office/drawing/2014/main" id="{BAB93B88-788B-47C7-B5BB-96513DC06A23}"/>
              </a:ext>
            </a:extLst>
          </p:cNvPr>
          <p:cNvSpPr txBox="1"/>
          <p:nvPr/>
        </p:nvSpPr>
        <p:spPr>
          <a:xfrm>
            <a:off x="1249341" y="4380486"/>
            <a:ext cx="276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2 Yes / 3 </a:t>
            </a:r>
            <a:r>
              <a:rPr kumimoji="0" lang="id-ID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No</a:t>
            </a: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kumimoji="0" lang="id-ID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Wingdings" panose="05000000000000000000" pitchFamily="2" charset="2"/>
              </a:rPr>
              <a:t>Split</a:t>
            </a: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id-ID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Wingdings" panose="05000000000000000000" pitchFamily="2" charset="2"/>
              </a:rPr>
              <a:t>Further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0" name="Kotak Teks 29">
            <a:extLst>
              <a:ext uri="{FF2B5EF4-FFF2-40B4-BE49-F238E27FC236}">
                <a16:creationId xmlns:a16="http://schemas.microsoft.com/office/drawing/2014/main" id="{84A0FD5E-7247-44E3-BE75-E5E28CA112BE}"/>
              </a:ext>
            </a:extLst>
          </p:cNvPr>
          <p:cNvSpPr txBox="1"/>
          <p:nvPr/>
        </p:nvSpPr>
        <p:spPr>
          <a:xfrm>
            <a:off x="4971003" y="4380486"/>
            <a:ext cx="276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3Yes / 2 </a:t>
            </a:r>
            <a:r>
              <a:rPr kumimoji="0" lang="id-ID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No</a:t>
            </a: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kumimoji="0" lang="id-ID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Wingdings" panose="05000000000000000000" pitchFamily="2" charset="2"/>
              </a:rPr>
              <a:t>Split</a:t>
            </a: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id-ID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Wingdings" panose="05000000000000000000" pitchFamily="2" charset="2"/>
              </a:rPr>
              <a:t>Further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3" name="Grup 2">
            <a:extLst>
              <a:ext uri="{FF2B5EF4-FFF2-40B4-BE49-F238E27FC236}">
                <a16:creationId xmlns:a16="http://schemas.microsoft.com/office/drawing/2014/main" id="{65C4597B-AED1-4F4A-A58C-BFE18205ADD0}"/>
              </a:ext>
            </a:extLst>
          </p:cNvPr>
          <p:cNvGrpSpPr/>
          <p:nvPr/>
        </p:nvGrpSpPr>
        <p:grpSpPr>
          <a:xfrm>
            <a:off x="5271364" y="3437481"/>
            <a:ext cx="2468988" cy="990600"/>
            <a:chOff x="6675012" y="3673927"/>
            <a:chExt cx="2468988" cy="990600"/>
          </a:xfrm>
        </p:grpSpPr>
        <p:pic>
          <p:nvPicPr>
            <p:cNvPr id="18" name="Gambar 17">
              <a:extLst>
                <a:ext uri="{FF2B5EF4-FFF2-40B4-BE49-F238E27FC236}">
                  <a16:creationId xmlns:a16="http://schemas.microsoft.com/office/drawing/2014/main" id="{4D15491F-B9AA-4786-98D8-97FFFF93D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77025" y="3673927"/>
              <a:ext cx="2466975" cy="990600"/>
            </a:xfrm>
            <a:prstGeom prst="rect">
              <a:avLst/>
            </a:prstGeom>
          </p:spPr>
        </p:pic>
        <p:sp>
          <p:nvSpPr>
            <p:cNvPr id="25" name="Persegi Panjang 24">
              <a:extLst>
                <a:ext uri="{FF2B5EF4-FFF2-40B4-BE49-F238E27FC236}">
                  <a16:creationId xmlns:a16="http://schemas.microsoft.com/office/drawing/2014/main" id="{F0F3ADC8-63FB-483C-A086-DF13662EEEE4}"/>
                </a:ext>
              </a:extLst>
            </p:cNvPr>
            <p:cNvSpPr/>
            <p:nvPr/>
          </p:nvSpPr>
          <p:spPr>
            <a:xfrm>
              <a:off x="6677025" y="4461080"/>
              <a:ext cx="2457450" cy="18171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31" name="Persegi Panjang 30">
              <a:extLst>
                <a:ext uri="{FF2B5EF4-FFF2-40B4-BE49-F238E27FC236}">
                  <a16:creationId xmlns:a16="http://schemas.microsoft.com/office/drawing/2014/main" id="{369D6A1E-F330-43EF-A7BB-D718C7555A44}"/>
                </a:ext>
              </a:extLst>
            </p:cNvPr>
            <p:cNvSpPr/>
            <p:nvPr/>
          </p:nvSpPr>
          <p:spPr>
            <a:xfrm>
              <a:off x="6675012" y="4157787"/>
              <a:ext cx="2457450" cy="18171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33" name="Kotak Teks 32">
            <a:extLst>
              <a:ext uri="{FF2B5EF4-FFF2-40B4-BE49-F238E27FC236}">
                <a16:creationId xmlns:a16="http://schemas.microsoft.com/office/drawing/2014/main" id="{B8358EF6-C82B-48A5-9590-B6960E749188}"/>
              </a:ext>
            </a:extLst>
          </p:cNvPr>
          <p:cNvSpPr txBox="1"/>
          <p:nvPr/>
        </p:nvSpPr>
        <p:spPr>
          <a:xfrm>
            <a:off x="3266766" y="5579948"/>
            <a:ext cx="27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4 Yes / 0 </a:t>
            </a:r>
            <a:r>
              <a:rPr kumimoji="0" lang="id-ID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No</a:t>
            </a: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Wingdings" panose="05000000000000000000" pitchFamily="2" charset="2"/>
              </a:rPr>
              <a:t> Pure </a:t>
            </a:r>
            <a:r>
              <a:rPr kumimoji="0" lang="id-ID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Wingdings" panose="05000000000000000000" pitchFamily="2" charset="2"/>
              </a:rPr>
              <a:t>Subset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5824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4624"/>
            <a:ext cx="6781800" cy="914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Growing The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908720"/>
                <a:ext cx="9144000" cy="5170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id-ID" sz="2400" dirty="0"/>
                  <a:t>Look </a:t>
                </a:r>
                <a:r>
                  <a:rPr lang="id-ID" sz="2400" dirty="0" err="1"/>
                  <a:t>at</a:t>
                </a:r>
                <a:r>
                  <a:rPr lang="id-ID" sz="2400" dirty="0"/>
                  <a:t> </a:t>
                </a:r>
                <a:r>
                  <a:rPr lang="id-ID" sz="2400" dirty="0" err="1"/>
                  <a:t>feature</a:t>
                </a:r>
                <a:r>
                  <a:rPr lang="id-ID" sz="2400" dirty="0"/>
                  <a:t> </a:t>
                </a:r>
              </a:p>
              <a:p>
                <a:pPr marL="174625">
                  <a:spcAft>
                    <a:spcPts val="600"/>
                  </a:spcAft>
                </a:pPr>
                <a:r>
                  <a:rPr lang="en-US" sz="2400" dirty="0"/>
                  <a:t>“wind”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∈{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𝑤𝑒𝑎𝑘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𝑠𝑡𝑟𝑜𝑛𝑔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en-US" sz="2400" dirty="0"/>
              </a:p>
              <a:p>
                <a:pPr>
                  <a:spcAft>
                    <a:spcPts val="600"/>
                  </a:spcAft>
                </a:pPr>
                <a:r>
                  <a:rPr lang="en-US" sz="2400" dirty="0"/>
                  <a:t>Level 2, left node: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𝑆</m:t>
                    </m:r>
                    <m:r>
                      <a:rPr lang="en-US" sz="2400" i="1">
                        <a:latin typeface="Cambria Math"/>
                      </a:rPr>
                      <m:t>=[2</m:t>
                    </m:r>
                    <m:r>
                      <a:rPr lang="en-US" sz="2400" i="1">
                        <a:latin typeface="Cambria Math"/>
                      </a:rPr>
                      <m:t>𝑌</m:t>
                    </m:r>
                    <m:r>
                      <a:rPr lang="en-US" sz="2400" i="1">
                        <a:latin typeface="Cambria Math"/>
                      </a:rPr>
                      <m:t>,3</m:t>
                    </m:r>
                    <m:r>
                      <a:rPr lang="en-US" sz="2400" i="1">
                        <a:latin typeface="Cambria Math"/>
                      </a:rPr>
                      <m:t>𝑁</m:t>
                    </m:r>
                    <m:r>
                      <a:rPr lang="en-US" sz="2400" i="1">
                        <a:latin typeface="Cambria Math"/>
                      </a:rPr>
                      <m:t>]</m:t>
                    </m:r>
                  </m:oMath>
                </a14:m>
                <a:endParaRPr lang="id-ID" sz="2400" dirty="0"/>
              </a:p>
              <a:p>
                <a:pPr>
                  <a:spcAft>
                    <a:spcPts val="600"/>
                  </a:spcAft>
                </a:pPr>
                <a:endParaRPr lang="id-ID" sz="2400" dirty="0"/>
              </a:p>
              <a:p>
                <a:pPr>
                  <a:spcAft>
                    <a:spcPts val="600"/>
                  </a:spcAft>
                </a:pPr>
                <a:r>
                  <a:rPr lang="en-US" sz="2400" dirty="0" err="1"/>
                  <a:t>Entropi</a:t>
                </a:r>
                <a:r>
                  <a:rPr lang="en-US" sz="2400" dirty="0"/>
                  <a:t> :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/>
                              </a:rPr>
                              <m:t>5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200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/>
                              </a:rPr>
                              <m:t>5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200" b="0" i="1" smtClean="0">
                        <a:latin typeface="Cambria Math"/>
                      </a:rPr>
                      <m:t>=0,9</m:t>
                    </m:r>
                  </m:oMath>
                </a14:m>
                <a:r>
                  <a:rPr lang="en-US" sz="2200" dirty="0"/>
                  <a:t>7</a:t>
                </a:r>
                <a:r>
                  <a:rPr lang="id-ID" sz="2200" dirty="0"/>
                  <a:t>1</a:t>
                </a:r>
                <a:endParaRPr lang="en-US" sz="2200" dirty="0"/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𝑤𝑒𝑎𝑘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=[</m:t>
                    </m:r>
                    <m:r>
                      <a:rPr lang="en-US" sz="2200" b="0" i="1" smtClean="0">
                        <a:latin typeface="Cambria Math"/>
                      </a:rPr>
                      <m:t>1</m:t>
                    </m:r>
                    <m:r>
                      <a:rPr lang="en-US" sz="2200" i="1">
                        <a:latin typeface="Cambria Math"/>
                      </a:rPr>
                      <m:t>𝑌</m:t>
                    </m:r>
                    <m:r>
                      <a:rPr lang="en-US" sz="2200" i="1">
                        <a:latin typeface="Cambria Math"/>
                      </a:rPr>
                      <m:t>,2</m:t>
                    </m:r>
                    <m:r>
                      <a:rPr lang="en-US" sz="2200" i="1">
                        <a:latin typeface="Cambria Math"/>
                      </a:rPr>
                      <m:t>𝑁</m:t>
                    </m:r>
                    <m:r>
                      <a:rPr lang="en-US" sz="22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𝑤𝑒𝑎𝑘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/>
                      </a:rPr>
                      <m:t>=−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200" i="1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200" i="1">
                        <a:latin typeface="Cambria Math"/>
                      </a:rPr>
                      <m:t>=0,</m:t>
                    </m:r>
                    <m:r>
                      <a:rPr lang="en-US" sz="2200" b="0" i="1" smtClean="0">
                        <a:latin typeface="Cambria Math"/>
                      </a:rPr>
                      <m:t>9</m:t>
                    </m:r>
                    <m:r>
                      <a:rPr lang="id-ID" sz="22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200" dirty="0"/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𝑠𝑡𝑟𝑜𝑛𝑔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=[</m:t>
                    </m:r>
                    <m:r>
                      <a:rPr lang="en-US" sz="2200" b="0" i="1" smtClean="0">
                        <a:latin typeface="Cambria Math"/>
                      </a:rPr>
                      <m:t>1</m:t>
                    </m:r>
                    <m:r>
                      <a:rPr lang="en-US" sz="2200" i="1">
                        <a:latin typeface="Cambria Math"/>
                      </a:rPr>
                      <m:t>𝑌</m:t>
                    </m:r>
                    <m:r>
                      <a:rPr lang="en-US" sz="2200" i="1">
                        <a:latin typeface="Cambria Math"/>
                      </a:rPr>
                      <m:t>,1</m:t>
                    </m:r>
                    <m:r>
                      <a:rPr lang="en-US" sz="2200" i="1">
                        <a:latin typeface="Cambria Math"/>
                      </a:rPr>
                      <m:t>𝑁</m:t>
                    </m:r>
                    <m:r>
                      <a:rPr lang="en-US" sz="22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𝑠𝑡𝑟𝑜𝑛𝑔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/>
                      </a:rPr>
                      <m:t>=−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200" i="1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</a:rPr>
                      <m:t>1</m:t>
                    </m:r>
                  </m:oMath>
                </a14:m>
                <a:endParaRPr lang="en-US" sz="2800" dirty="0"/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𝐼𝐺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𝑤𝑖𝑛𝑑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𝑤𝑒𝑎𝑘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sz="2200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𝑤𝑒𝑎𝑘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𝑠𝑡𝑟𝑜𝑛𝑔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sz="2200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𝑠𝑡𝑟𝑜𝑛𝑔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2200" b="0" i="1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US" sz="2200" b="0" i="1" smtClean="0">
                          <a:latin typeface="Cambria Math"/>
                        </a:rPr>
                        <m:t>=0,97</m:t>
                      </m:r>
                      <m:r>
                        <a:rPr lang="id-ID" sz="2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2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∗0,918−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∗1=0,020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8720"/>
                <a:ext cx="9144000" cy="5170518"/>
              </a:xfrm>
              <a:prstGeom prst="rect">
                <a:avLst/>
              </a:prstGeom>
              <a:blipFill>
                <a:blip r:embed="rId2"/>
                <a:stretch>
                  <a:fillRect l="-1000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 4">
            <a:extLst>
              <a:ext uri="{FF2B5EF4-FFF2-40B4-BE49-F238E27FC236}">
                <a16:creationId xmlns:a16="http://schemas.microsoft.com/office/drawing/2014/main" id="{E168DBF1-8DBC-4358-B2A9-662F00410620}"/>
              </a:ext>
            </a:extLst>
          </p:cNvPr>
          <p:cNvGrpSpPr/>
          <p:nvPr/>
        </p:nvGrpSpPr>
        <p:grpSpPr>
          <a:xfrm>
            <a:off x="6228184" y="892527"/>
            <a:ext cx="2457450" cy="990600"/>
            <a:chOff x="3199259" y="3673927"/>
            <a:chExt cx="2457450" cy="990600"/>
          </a:xfrm>
        </p:grpSpPr>
        <p:pic>
          <p:nvPicPr>
            <p:cNvPr id="7" name="Gambar 6">
              <a:extLst>
                <a:ext uri="{FF2B5EF4-FFF2-40B4-BE49-F238E27FC236}">
                  <a16:creationId xmlns:a16="http://schemas.microsoft.com/office/drawing/2014/main" id="{0E9FA06A-18F3-418A-AD94-CCE7A41E2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9259" y="3673927"/>
              <a:ext cx="2457450" cy="990600"/>
            </a:xfrm>
            <a:prstGeom prst="rect">
              <a:avLst/>
            </a:prstGeom>
          </p:spPr>
        </p:pic>
        <p:sp>
          <p:nvSpPr>
            <p:cNvPr id="8" name="Persegi Panjang 7">
              <a:extLst>
                <a:ext uri="{FF2B5EF4-FFF2-40B4-BE49-F238E27FC236}">
                  <a16:creationId xmlns:a16="http://schemas.microsoft.com/office/drawing/2014/main" id="{D5AC89B4-137A-448F-8B3A-B144835FB859}"/>
                </a:ext>
              </a:extLst>
            </p:cNvPr>
            <p:cNvSpPr/>
            <p:nvPr/>
          </p:nvSpPr>
          <p:spPr>
            <a:xfrm>
              <a:off x="3199259" y="3873405"/>
              <a:ext cx="2457450" cy="43204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9" name="Kotak Teks 8">
            <a:extLst>
              <a:ext uri="{FF2B5EF4-FFF2-40B4-BE49-F238E27FC236}">
                <a16:creationId xmlns:a16="http://schemas.microsoft.com/office/drawing/2014/main" id="{9F6A409B-5779-476E-9CD9-0FCDCA3748F6}"/>
              </a:ext>
            </a:extLst>
          </p:cNvPr>
          <p:cNvSpPr txBox="1"/>
          <p:nvPr/>
        </p:nvSpPr>
        <p:spPr>
          <a:xfrm>
            <a:off x="5940643" y="1835532"/>
            <a:ext cx="276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2 Yes / 3 </a:t>
            </a:r>
            <a:r>
              <a:rPr kumimoji="0" lang="id-ID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No</a:t>
            </a: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kumimoji="0" lang="id-ID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Wingdings" panose="05000000000000000000" pitchFamily="2" charset="2"/>
              </a:rPr>
              <a:t>Split</a:t>
            </a: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id-ID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Wingdings" panose="05000000000000000000" pitchFamily="2" charset="2"/>
              </a:rPr>
              <a:t>Further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3021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4624"/>
            <a:ext cx="6781800" cy="914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Growing The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908720"/>
                <a:ext cx="9144000" cy="5170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id-ID" sz="2400" dirty="0"/>
                  <a:t>Look </a:t>
                </a:r>
                <a:r>
                  <a:rPr lang="id-ID" sz="2400" dirty="0" err="1"/>
                  <a:t>at</a:t>
                </a:r>
                <a:r>
                  <a:rPr lang="id-ID" sz="2400" dirty="0"/>
                  <a:t> </a:t>
                </a:r>
                <a:r>
                  <a:rPr lang="id-ID" sz="2400" dirty="0" err="1"/>
                  <a:t>feature</a:t>
                </a:r>
                <a:r>
                  <a:rPr lang="id-ID" sz="2400" dirty="0"/>
                  <a:t> </a:t>
                </a:r>
              </a:p>
              <a:p>
                <a:pPr marL="174625">
                  <a:spcAft>
                    <a:spcPts val="600"/>
                  </a:spcAft>
                </a:pPr>
                <a:r>
                  <a:rPr lang="en-US" sz="2400" dirty="0"/>
                  <a:t>“</a:t>
                </a:r>
                <a:r>
                  <a:rPr lang="id-ID" sz="2400" dirty="0" err="1"/>
                  <a:t>humidity</a:t>
                </a:r>
                <a:r>
                  <a:rPr lang="en-US" sz="2400" dirty="0"/>
                  <a:t>”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∈{</m:t>
                    </m:r>
                    <m:r>
                      <a:rPr lang="id-ID" sz="2400" b="0" i="1" smtClean="0">
                        <a:latin typeface="Cambria Math" panose="02040503050406030204" pitchFamily="18" charset="0"/>
                        <a:ea typeface="Cambria Math"/>
                      </a:rPr>
                      <m:t>h𝑖𝑔h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id-ID" sz="2400" b="0" i="1" smtClean="0">
                        <a:latin typeface="Cambria Math" panose="02040503050406030204" pitchFamily="18" charset="0"/>
                        <a:ea typeface="Cambria Math"/>
                      </a:rPr>
                      <m:t>𝑛𝑜𝑟𝑚𝑎𝑙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en-US" sz="2400" dirty="0"/>
              </a:p>
              <a:p>
                <a:pPr>
                  <a:spcAft>
                    <a:spcPts val="600"/>
                  </a:spcAft>
                </a:pPr>
                <a:r>
                  <a:rPr lang="en-US" sz="2400" dirty="0"/>
                  <a:t>Level 2, left node: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𝑆</m:t>
                    </m:r>
                    <m:r>
                      <a:rPr lang="en-US" sz="2400" i="1">
                        <a:latin typeface="Cambria Math"/>
                      </a:rPr>
                      <m:t>=[2</m:t>
                    </m:r>
                    <m:r>
                      <a:rPr lang="en-US" sz="2400" i="1">
                        <a:latin typeface="Cambria Math"/>
                      </a:rPr>
                      <m:t>𝑌</m:t>
                    </m:r>
                    <m:r>
                      <a:rPr lang="en-US" sz="2400" i="1">
                        <a:latin typeface="Cambria Math"/>
                      </a:rPr>
                      <m:t>,3</m:t>
                    </m:r>
                    <m:r>
                      <a:rPr lang="en-US" sz="2400" i="1">
                        <a:latin typeface="Cambria Math"/>
                      </a:rPr>
                      <m:t>𝑁</m:t>
                    </m:r>
                    <m:r>
                      <a:rPr lang="en-US" sz="2400" i="1">
                        <a:latin typeface="Cambria Math"/>
                      </a:rPr>
                      <m:t>]</m:t>
                    </m:r>
                  </m:oMath>
                </a14:m>
                <a:endParaRPr lang="id-ID" sz="2400" dirty="0"/>
              </a:p>
              <a:p>
                <a:pPr>
                  <a:spcAft>
                    <a:spcPts val="600"/>
                  </a:spcAft>
                </a:pPr>
                <a:endParaRPr lang="id-ID" sz="2400" dirty="0"/>
              </a:p>
              <a:p>
                <a:pPr>
                  <a:spcAft>
                    <a:spcPts val="600"/>
                  </a:spcAft>
                </a:pPr>
                <a:r>
                  <a:rPr lang="en-US" sz="2400" dirty="0" err="1"/>
                  <a:t>Entropi</a:t>
                </a:r>
                <a:r>
                  <a:rPr lang="en-US" sz="2400" dirty="0"/>
                  <a:t> :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/>
                              </a:rPr>
                              <m:t>5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200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/>
                              </a:rPr>
                              <m:t>5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200" b="0" i="1" smtClean="0">
                        <a:latin typeface="Cambria Math"/>
                      </a:rPr>
                      <m:t>=0,9</m:t>
                    </m:r>
                  </m:oMath>
                </a14:m>
                <a:r>
                  <a:rPr lang="en-US" sz="2200" dirty="0"/>
                  <a:t>7</a:t>
                </a:r>
                <a:r>
                  <a:rPr lang="id-ID" sz="2200" dirty="0"/>
                  <a:t>1</a:t>
                </a:r>
                <a:endParaRPr lang="en-US" sz="2200" dirty="0"/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id-ID" sz="2200" b="0" i="1" smtClean="0">
                            <a:latin typeface="Cambria Math" panose="02040503050406030204" pitchFamily="18" charset="0"/>
                          </a:rPr>
                          <m:t>h𝑖𝑔h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=[</m:t>
                    </m:r>
                    <m:r>
                      <a:rPr lang="id-ID" sz="2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200" i="1">
                        <a:latin typeface="Cambria Math"/>
                      </a:rPr>
                      <m:t>𝑌</m:t>
                    </m:r>
                    <m:r>
                      <a:rPr lang="en-US" sz="2200" i="1">
                        <a:latin typeface="Cambria Math"/>
                      </a:rPr>
                      <m:t>,3</m:t>
                    </m:r>
                    <m:r>
                      <a:rPr lang="en-US" sz="2200" i="1">
                        <a:latin typeface="Cambria Math"/>
                      </a:rPr>
                      <m:t>𝑁</m:t>
                    </m:r>
                    <m:r>
                      <a:rPr lang="en-US" sz="22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h𝑖𝑔h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/>
                      </a:rPr>
                      <m:t>=−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20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2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func>
                    <m:r>
                      <a:rPr lang="en-US" sz="2200" i="1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id-ID" sz="220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200" dirty="0"/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id-ID" sz="2200" b="0" i="1" smtClean="0">
                            <a:latin typeface="Cambria Math" panose="02040503050406030204" pitchFamily="18" charset="0"/>
                          </a:rPr>
                          <m:t>𝑛𝑜𝑟𝑚𝑎𝑙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=[</m:t>
                    </m:r>
                    <m:r>
                      <a:rPr lang="id-ID" sz="2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200" i="1">
                        <a:latin typeface="Cambria Math"/>
                      </a:rPr>
                      <m:t>𝑌</m:t>
                    </m:r>
                    <m:r>
                      <a:rPr lang="en-US" sz="2200" i="1">
                        <a:latin typeface="Cambria Math"/>
                      </a:rPr>
                      <m:t>,0</m:t>
                    </m:r>
                    <m:r>
                      <a:rPr lang="en-US" sz="2200" i="1">
                        <a:latin typeface="Cambria Math"/>
                      </a:rPr>
                      <m:t>𝑁</m:t>
                    </m:r>
                    <m:r>
                      <a:rPr lang="en-US" sz="22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𝑛𝑜𝑟𝑚𝑎𝑙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/>
                      </a:rPr>
                      <m:t>=−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200" i="1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20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2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func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id-ID" sz="2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800" dirty="0"/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𝐼𝐺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id-ID" sz="2200" b="0" i="1" smtClean="0">
                              <a:latin typeface="Cambria Math" panose="02040503050406030204" pitchFamily="18" charset="0"/>
                            </a:rPr>
                            <m:t>h𝑢𝑚𝑖𝑑𝑖𝑡𝑦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id-ID" sz="2200" b="0" i="1" smtClean="0">
                                      <a:latin typeface="Cambria Math" panose="02040503050406030204" pitchFamily="18" charset="0"/>
                                    </a:rPr>
                                    <m:t>h𝑖𝑔h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sz="2200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d-ID" sz="2200" b="0" i="1" smtClean="0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id-ID" sz="2200" b="0" i="1" smtClean="0">
                                      <a:latin typeface="Cambria Math" panose="02040503050406030204" pitchFamily="18" charset="0"/>
                                    </a:rPr>
                                    <m:t>𝑛𝑜𝑟𝑚𝑎𝑙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sz="2200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d-ID" sz="2200" b="0" i="1" smtClean="0">
                                  <a:latin typeface="Cambria Math" panose="02040503050406030204" pitchFamily="18" charset="0"/>
                                </a:rPr>
                                <m:t>𝑛𝑜𝑟𝑚𝑎𝑙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2200" b="0" i="1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US" sz="2200" b="0" i="1" smtClean="0">
                          <a:latin typeface="Cambria Math"/>
                        </a:rPr>
                        <m:t>=0,97</m:t>
                      </m:r>
                      <m:r>
                        <a:rPr lang="id-ID" sz="2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2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∗</m:t>
                      </m:r>
                      <m:r>
                        <a:rPr lang="id-ID" sz="2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2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∗</m:t>
                      </m:r>
                      <m:r>
                        <a:rPr lang="id-ID" sz="2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200" b="0" i="1" smtClean="0">
                          <a:latin typeface="Cambria Math"/>
                        </a:rPr>
                        <m:t>=0,</m:t>
                      </m:r>
                      <m:r>
                        <a:rPr lang="id-ID" sz="2200" b="0" i="1" smtClean="0">
                          <a:latin typeface="Cambria Math" panose="02040503050406030204" pitchFamily="18" charset="0"/>
                        </a:rPr>
                        <m:t>971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8720"/>
                <a:ext cx="9144000" cy="5170518"/>
              </a:xfrm>
              <a:prstGeom prst="rect">
                <a:avLst/>
              </a:prstGeom>
              <a:blipFill>
                <a:blip r:embed="rId2"/>
                <a:stretch>
                  <a:fillRect l="-1000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 4">
            <a:extLst>
              <a:ext uri="{FF2B5EF4-FFF2-40B4-BE49-F238E27FC236}">
                <a16:creationId xmlns:a16="http://schemas.microsoft.com/office/drawing/2014/main" id="{E168DBF1-8DBC-4358-B2A9-662F00410620}"/>
              </a:ext>
            </a:extLst>
          </p:cNvPr>
          <p:cNvGrpSpPr/>
          <p:nvPr/>
        </p:nvGrpSpPr>
        <p:grpSpPr>
          <a:xfrm>
            <a:off x="6228184" y="892527"/>
            <a:ext cx="2457450" cy="990600"/>
            <a:chOff x="3199259" y="3673927"/>
            <a:chExt cx="2457450" cy="990600"/>
          </a:xfrm>
        </p:grpSpPr>
        <p:pic>
          <p:nvPicPr>
            <p:cNvPr id="7" name="Gambar 6">
              <a:extLst>
                <a:ext uri="{FF2B5EF4-FFF2-40B4-BE49-F238E27FC236}">
                  <a16:creationId xmlns:a16="http://schemas.microsoft.com/office/drawing/2014/main" id="{0E9FA06A-18F3-418A-AD94-CCE7A41E2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9259" y="3673927"/>
              <a:ext cx="2457450" cy="990600"/>
            </a:xfrm>
            <a:prstGeom prst="rect">
              <a:avLst/>
            </a:prstGeom>
          </p:spPr>
        </p:pic>
        <p:sp>
          <p:nvSpPr>
            <p:cNvPr id="8" name="Persegi Panjang 7">
              <a:extLst>
                <a:ext uri="{FF2B5EF4-FFF2-40B4-BE49-F238E27FC236}">
                  <a16:creationId xmlns:a16="http://schemas.microsoft.com/office/drawing/2014/main" id="{D5AC89B4-137A-448F-8B3A-B144835FB859}"/>
                </a:ext>
              </a:extLst>
            </p:cNvPr>
            <p:cNvSpPr/>
            <p:nvPr/>
          </p:nvSpPr>
          <p:spPr>
            <a:xfrm>
              <a:off x="3199259" y="3873405"/>
              <a:ext cx="2457450" cy="43204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9" name="Kotak Teks 8">
            <a:extLst>
              <a:ext uri="{FF2B5EF4-FFF2-40B4-BE49-F238E27FC236}">
                <a16:creationId xmlns:a16="http://schemas.microsoft.com/office/drawing/2014/main" id="{9F6A409B-5779-476E-9CD9-0FCDCA3748F6}"/>
              </a:ext>
            </a:extLst>
          </p:cNvPr>
          <p:cNvSpPr txBox="1"/>
          <p:nvPr/>
        </p:nvSpPr>
        <p:spPr>
          <a:xfrm>
            <a:off x="5940643" y="1835532"/>
            <a:ext cx="276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2 Yes / 3 </a:t>
            </a:r>
            <a:r>
              <a:rPr kumimoji="0" lang="id-ID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No</a:t>
            </a: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kumimoji="0" lang="id-ID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Wingdings" panose="05000000000000000000" pitchFamily="2" charset="2"/>
              </a:rPr>
              <a:t>Split</a:t>
            </a: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id-ID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Wingdings" panose="05000000000000000000" pitchFamily="2" charset="2"/>
              </a:rPr>
              <a:t>Further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560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Judul 7">
            <a:extLst>
              <a:ext uri="{FF2B5EF4-FFF2-40B4-BE49-F238E27FC236}">
                <a16:creationId xmlns:a16="http://schemas.microsoft.com/office/drawing/2014/main" id="{45EE2E57-7B7E-4E89-86FD-88C7FF3C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The </a:t>
            </a:r>
            <a:r>
              <a:rPr lang="id-ID" sz="2800" dirty="0" err="1"/>
              <a:t>obtained</a:t>
            </a:r>
            <a:r>
              <a:rPr lang="id-ID" sz="2800" dirty="0"/>
              <a:t> </a:t>
            </a:r>
            <a:r>
              <a:rPr lang="id-ID" sz="2800" dirty="0" err="1"/>
              <a:t>value</a:t>
            </a:r>
            <a:r>
              <a:rPr lang="id-ID" sz="2800" dirty="0"/>
              <a:t> </a:t>
            </a:r>
            <a:r>
              <a:rPr lang="id-ID" sz="2800" dirty="0" err="1"/>
              <a:t>of</a:t>
            </a:r>
            <a:r>
              <a:rPr lang="id-ID" sz="2800" dirty="0"/>
              <a:t> </a:t>
            </a:r>
            <a:r>
              <a:rPr lang="id-ID" sz="2800" dirty="0" err="1"/>
              <a:t>information</a:t>
            </a:r>
            <a:r>
              <a:rPr lang="id-ID" sz="2800" dirty="0"/>
              <a:t> gain are :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“</a:t>
            </a:r>
            <a:r>
              <a:rPr lang="id-ID" sz="2800" dirty="0" err="1"/>
              <a:t>Humidity</a:t>
            </a:r>
            <a:r>
              <a:rPr lang="en-US" sz="2800" dirty="0"/>
              <a:t>” </a:t>
            </a:r>
            <a:r>
              <a:rPr lang="id-ID" sz="2800" dirty="0"/>
              <a:t>has </a:t>
            </a:r>
            <a:r>
              <a:rPr lang="id-ID" sz="2800" dirty="0" err="1"/>
              <a:t>the</a:t>
            </a:r>
            <a:r>
              <a:rPr lang="id-ID" sz="2800" dirty="0"/>
              <a:t> </a:t>
            </a:r>
            <a:r>
              <a:rPr lang="id-ID" sz="2800" dirty="0" err="1"/>
              <a:t>highest</a:t>
            </a:r>
            <a:r>
              <a:rPr lang="id-ID" sz="2800" dirty="0"/>
              <a:t> </a:t>
            </a:r>
            <a:r>
              <a:rPr lang="en-US" sz="2800" dirty="0"/>
              <a:t>IG </a:t>
            </a:r>
            <a:r>
              <a:rPr lang="id-ID" sz="2800" dirty="0" err="1"/>
              <a:t>value</a:t>
            </a:r>
            <a:r>
              <a:rPr lang="id-ID" sz="2800" dirty="0"/>
              <a:t> </a:t>
            </a:r>
            <a:r>
              <a:rPr lang="id-ID" sz="2800" dirty="0">
                <a:sym typeface="Wingdings" panose="05000000000000000000" pitchFamily="2" charset="2"/>
              </a:rPr>
              <a:t> </a:t>
            </a:r>
            <a:r>
              <a:rPr lang="id-ID" sz="2800" dirty="0" err="1">
                <a:sym typeface="Wingdings" panose="05000000000000000000" pitchFamily="2" charset="2"/>
              </a:rPr>
              <a:t>it</a:t>
            </a:r>
            <a:r>
              <a:rPr lang="id-ID" sz="2800" dirty="0">
                <a:sym typeface="Wingdings" panose="05000000000000000000" pitchFamily="2" charset="2"/>
              </a:rPr>
              <a:t> </a:t>
            </a:r>
            <a:r>
              <a:rPr lang="id-ID" sz="2800" dirty="0" err="1">
                <a:sym typeface="Wingdings" panose="05000000000000000000" pitchFamily="2" charset="2"/>
              </a:rPr>
              <a:t>is</a:t>
            </a:r>
            <a:r>
              <a:rPr lang="id-ID" sz="2800" dirty="0">
                <a:sym typeface="Wingdings" panose="05000000000000000000" pitchFamily="2" charset="2"/>
              </a:rPr>
              <a:t> set as a </a:t>
            </a:r>
            <a:r>
              <a:rPr lang="id-ID" sz="2800" dirty="0"/>
              <a:t>internal</a:t>
            </a:r>
            <a:r>
              <a:rPr lang="en-US" sz="2800" dirty="0"/>
              <a:t> node</a:t>
            </a:r>
            <a:r>
              <a:rPr lang="id-ID" sz="2800" dirty="0"/>
              <a:t> </a:t>
            </a:r>
            <a:r>
              <a:rPr lang="id-ID" sz="2800" dirty="0" err="1"/>
              <a:t>for</a:t>
            </a:r>
            <a:r>
              <a:rPr lang="id-ID" sz="2800" dirty="0"/>
              <a:t> </a:t>
            </a:r>
            <a:r>
              <a:rPr lang="id-ID" sz="2800" dirty="0" err="1"/>
              <a:t>left</a:t>
            </a:r>
            <a:r>
              <a:rPr lang="id-ID" sz="2800" dirty="0"/>
              <a:t> </a:t>
            </a:r>
            <a:r>
              <a:rPr lang="id-ID" sz="2800" dirty="0" err="1"/>
              <a:t>side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31840" y="2751311"/>
                <a:ext cx="2597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𝐼𝐺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𝑆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𝑤𝑖𝑛𝑑</m:t>
                        </m:r>
                      </m:e>
                    </m:d>
                  </m:oMath>
                </a14:m>
                <a:r>
                  <a:rPr lang="en-US" sz="2400" dirty="0"/>
                  <a:t>=0,0</a:t>
                </a:r>
                <a:r>
                  <a:rPr lang="id-ID" sz="2400" dirty="0"/>
                  <a:t>20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751311"/>
                <a:ext cx="2597378" cy="461665"/>
              </a:xfrm>
              <a:prstGeom prst="rect">
                <a:avLst/>
              </a:prstGeom>
              <a:blipFill>
                <a:blip r:embed="rId2"/>
                <a:stretch>
                  <a:fillRect l="-704" t="-10526" r="-281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31840" y="3183359"/>
                <a:ext cx="31547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𝐼𝐺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𝑆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h𝑢𝑚𝑖𝑑𝑖𝑡𝑦</m:t>
                        </m:r>
                      </m:e>
                    </m:d>
                  </m:oMath>
                </a14:m>
                <a:r>
                  <a:rPr lang="en-US" sz="2400" dirty="0"/>
                  <a:t>=0,</a:t>
                </a:r>
                <a:r>
                  <a:rPr lang="id-ID" sz="2400" dirty="0"/>
                  <a:t>971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183359"/>
                <a:ext cx="3154774" cy="461665"/>
              </a:xfrm>
              <a:prstGeom prst="rect">
                <a:avLst/>
              </a:prstGeom>
              <a:blipFill>
                <a:blip r:embed="rId3"/>
                <a:stretch>
                  <a:fillRect l="-580" t="-10526" r="-1934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915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81921CC-52E9-4E4C-B3A4-CC0B85F34AA0}"/>
              </a:ext>
            </a:extLst>
          </p:cNvPr>
          <p:cNvSpPr/>
          <p:nvPr/>
        </p:nvSpPr>
        <p:spPr>
          <a:xfrm>
            <a:off x="3851920" y="188640"/>
            <a:ext cx="1728192" cy="655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Outlook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Persegi Panjang 12">
            <a:extLst>
              <a:ext uri="{FF2B5EF4-FFF2-40B4-BE49-F238E27FC236}">
                <a16:creationId xmlns:a16="http://schemas.microsoft.com/office/drawing/2014/main" id="{91CA6D20-823A-482B-9C34-917F383FDBA1}"/>
              </a:ext>
            </a:extLst>
          </p:cNvPr>
          <p:cNvSpPr/>
          <p:nvPr/>
        </p:nvSpPr>
        <p:spPr>
          <a:xfrm>
            <a:off x="2267744" y="1636689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Sunny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Persegi Panjang 13">
            <a:extLst>
              <a:ext uri="{FF2B5EF4-FFF2-40B4-BE49-F238E27FC236}">
                <a16:creationId xmlns:a16="http://schemas.microsoft.com/office/drawing/2014/main" id="{8CD867AC-B97A-427A-B051-834DB02448DB}"/>
              </a:ext>
            </a:extLst>
          </p:cNvPr>
          <p:cNvSpPr/>
          <p:nvPr/>
        </p:nvSpPr>
        <p:spPr>
          <a:xfrm>
            <a:off x="4139952" y="1636689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Overcast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Persegi Panjang 15">
            <a:extLst>
              <a:ext uri="{FF2B5EF4-FFF2-40B4-BE49-F238E27FC236}">
                <a16:creationId xmlns:a16="http://schemas.microsoft.com/office/drawing/2014/main" id="{8042AE5F-A8DA-47F3-8614-7404EFF24A4D}"/>
              </a:ext>
            </a:extLst>
          </p:cNvPr>
          <p:cNvSpPr/>
          <p:nvPr/>
        </p:nvSpPr>
        <p:spPr>
          <a:xfrm>
            <a:off x="6012160" y="1628800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" name="Konektor Panah Lurus 19">
            <a:extLst>
              <a:ext uri="{FF2B5EF4-FFF2-40B4-BE49-F238E27FC236}">
                <a16:creationId xmlns:a16="http://schemas.microsoft.com/office/drawing/2014/main" id="{BE2EF256-1090-4BEA-A3C7-AB62DC1DC053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 flipH="1">
            <a:off x="2843808" y="844274"/>
            <a:ext cx="1872208" cy="7924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Konektor Panah Lurus 28">
            <a:extLst>
              <a:ext uri="{FF2B5EF4-FFF2-40B4-BE49-F238E27FC236}">
                <a16:creationId xmlns:a16="http://schemas.microsoft.com/office/drawing/2014/main" id="{C593FFC4-B5AD-40CA-BA2F-1DA11D8522E2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4716016" y="844274"/>
            <a:ext cx="0" cy="7924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Konektor Panah Lurus 34">
            <a:extLst>
              <a:ext uri="{FF2B5EF4-FFF2-40B4-BE49-F238E27FC236}">
                <a16:creationId xmlns:a16="http://schemas.microsoft.com/office/drawing/2014/main" id="{105715A9-A7F6-417A-AE69-D832FEC1F41F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>
            <a:off x="4716016" y="844274"/>
            <a:ext cx="1872208" cy="7845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8D5C419-C060-4C35-95A7-C78985AC6A58}"/>
              </a:ext>
            </a:extLst>
          </p:cNvPr>
          <p:cNvSpPr/>
          <p:nvPr/>
        </p:nvSpPr>
        <p:spPr>
          <a:xfrm>
            <a:off x="1979712" y="2845374"/>
            <a:ext cx="1728192" cy="655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Humidity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Persegi Panjang 41">
            <a:extLst>
              <a:ext uri="{FF2B5EF4-FFF2-40B4-BE49-F238E27FC236}">
                <a16:creationId xmlns:a16="http://schemas.microsoft.com/office/drawing/2014/main" id="{A92A0B66-D0AD-4092-A122-9A3EB7DAED04}"/>
              </a:ext>
            </a:extLst>
          </p:cNvPr>
          <p:cNvSpPr/>
          <p:nvPr/>
        </p:nvSpPr>
        <p:spPr>
          <a:xfrm>
            <a:off x="1115616" y="4077072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Persegi Panjang 42">
            <a:extLst>
              <a:ext uri="{FF2B5EF4-FFF2-40B4-BE49-F238E27FC236}">
                <a16:creationId xmlns:a16="http://schemas.microsoft.com/office/drawing/2014/main" id="{223081C3-DD04-4EDD-B72C-C0B8CE258EB6}"/>
              </a:ext>
            </a:extLst>
          </p:cNvPr>
          <p:cNvSpPr/>
          <p:nvPr/>
        </p:nvSpPr>
        <p:spPr>
          <a:xfrm>
            <a:off x="3419872" y="4077072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7" name="Konektor Panah Lurus 46">
            <a:extLst>
              <a:ext uri="{FF2B5EF4-FFF2-40B4-BE49-F238E27FC236}">
                <a16:creationId xmlns:a16="http://schemas.microsoft.com/office/drawing/2014/main" id="{84837049-3D76-42AD-BE77-D83202352BD5}"/>
              </a:ext>
            </a:extLst>
          </p:cNvPr>
          <p:cNvCxnSpPr>
            <a:stCxn id="13" idx="2"/>
            <a:endCxn id="41" idx="0"/>
          </p:cNvCxnSpPr>
          <p:nvPr/>
        </p:nvCxnSpPr>
        <p:spPr>
          <a:xfrm>
            <a:off x="2843808" y="2068737"/>
            <a:ext cx="0" cy="7766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Konektor Panah Lurus 48">
            <a:extLst>
              <a:ext uri="{FF2B5EF4-FFF2-40B4-BE49-F238E27FC236}">
                <a16:creationId xmlns:a16="http://schemas.microsoft.com/office/drawing/2014/main" id="{DDCE06B8-6EE7-40A6-8C44-3D21E74F75AB}"/>
              </a:ext>
            </a:extLst>
          </p:cNvPr>
          <p:cNvCxnSpPr>
            <a:stCxn id="41" idx="4"/>
            <a:endCxn id="42" idx="0"/>
          </p:cNvCxnSpPr>
          <p:nvPr/>
        </p:nvCxnSpPr>
        <p:spPr>
          <a:xfrm flipH="1">
            <a:off x="1691680" y="3501008"/>
            <a:ext cx="1152128" cy="576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Konektor Panah Lurus 50">
            <a:extLst>
              <a:ext uri="{FF2B5EF4-FFF2-40B4-BE49-F238E27FC236}">
                <a16:creationId xmlns:a16="http://schemas.microsoft.com/office/drawing/2014/main" id="{97011976-A21D-4C23-BD3C-B2C6429E2E46}"/>
              </a:ext>
            </a:extLst>
          </p:cNvPr>
          <p:cNvCxnSpPr>
            <a:stCxn id="41" idx="4"/>
            <a:endCxn id="43" idx="0"/>
          </p:cNvCxnSpPr>
          <p:nvPr/>
        </p:nvCxnSpPr>
        <p:spPr>
          <a:xfrm>
            <a:off x="2843808" y="3501008"/>
            <a:ext cx="1152128" cy="576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Kotak Teks 55">
            <a:extLst>
              <a:ext uri="{FF2B5EF4-FFF2-40B4-BE49-F238E27FC236}">
                <a16:creationId xmlns:a16="http://schemas.microsoft.com/office/drawing/2014/main" id="{430D359E-CE4F-42BB-BAE8-705111BE8101}"/>
              </a:ext>
            </a:extLst>
          </p:cNvPr>
          <p:cNvSpPr txBox="1"/>
          <p:nvPr/>
        </p:nvSpPr>
        <p:spPr>
          <a:xfrm>
            <a:off x="1451069" y="482851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Kotak Teks 56">
            <a:extLst>
              <a:ext uri="{FF2B5EF4-FFF2-40B4-BE49-F238E27FC236}">
                <a16:creationId xmlns:a16="http://schemas.microsoft.com/office/drawing/2014/main" id="{9799CCF6-0784-4D63-B433-97B1D3B519E7}"/>
              </a:ext>
            </a:extLst>
          </p:cNvPr>
          <p:cNvSpPr txBox="1"/>
          <p:nvPr/>
        </p:nvSpPr>
        <p:spPr>
          <a:xfrm>
            <a:off x="3740912" y="4828510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Kotak Teks 35">
            <a:extLst>
              <a:ext uri="{FF2B5EF4-FFF2-40B4-BE49-F238E27FC236}">
                <a16:creationId xmlns:a16="http://schemas.microsoft.com/office/drawing/2014/main" id="{D0DC1CE0-80C4-4642-8FB8-ADFF23BD317C}"/>
              </a:ext>
            </a:extLst>
          </p:cNvPr>
          <p:cNvSpPr txBox="1"/>
          <p:nvPr/>
        </p:nvSpPr>
        <p:spPr>
          <a:xfrm>
            <a:off x="4451552" y="2442067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Konektor Panah Lurus 2">
            <a:extLst>
              <a:ext uri="{FF2B5EF4-FFF2-40B4-BE49-F238E27FC236}">
                <a16:creationId xmlns:a16="http://schemas.microsoft.com/office/drawing/2014/main" id="{232023FB-D700-4407-AFB0-3CD472CABEFC}"/>
              </a:ext>
            </a:extLst>
          </p:cNvPr>
          <p:cNvCxnSpPr>
            <a:stCxn id="14" idx="2"/>
            <a:endCxn id="36" idx="0"/>
          </p:cNvCxnSpPr>
          <p:nvPr/>
        </p:nvCxnSpPr>
        <p:spPr>
          <a:xfrm>
            <a:off x="4716016" y="2068737"/>
            <a:ext cx="0" cy="3733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Konektor Panah Lurus 6">
            <a:extLst>
              <a:ext uri="{FF2B5EF4-FFF2-40B4-BE49-F238E27FC236}">
                <a16:creationId xmlns:a16="http://schemas.microsoft.com/office/drawing/2014/main" id="{B4AFAD2E-4606-4A43-A852-EE5FC5178962}"/>
              </a:ext>
            </a:extLst>
          </p:cNvPr>
          <p:cNvCxnSpPr>
            <a:stCxn id="42" idx="2"/>
            <a:endCxn id="56" idx="0"/>
          </p:cNvCxnSpPr>
          <p:nvPr/>
        </p:nvCxnSpPr>
        <p:spPr>
          <a:xfrm>
            <a:off x="1691680" y="4509120"/>
            <a:ext cx="0" cy="3193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Konektor Panah Lurus 8">
            <a:extLst>
              <a:ext uri="{FF2B5EF4-FFF2-40B4-BE49-F238E27FC236}">
                <a16:creationId xmlns:a16="http://schemas.microsoft.com/office/drawing/2014/main" id="{2E2CC348-E57F-46EF-ACBA-39641E5C9E39}"/>
              </a:ext>
            </a:extLst>
          </p:cNvPr>
          <p:cNvCxnSpPr>
            <a:stCxn id="43" idx="2"/>
            <a:endCxn id="57" idx="0"/>
          </p:cNvCxnSpPr>
          <p:nvPr/>
        </p:nvCxnSpPr>
        <p:spPr>
          <a:xfrm>
            <a:off x="3995936" y="4509120"/>
            <a:ext cx="9440" cy="3193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89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96A0D86-FFD2-4EB1-9635-29B2A94A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 </a:t>
            </a:r>
            <a:r>
              <a:rPr lang="id-ID" dirty="0" err="1"/>
              <a:t>Decision</a:t>
            </a:r>
            <a:r>
              <a:rPr lang="id-ID" dirty="0"/>
              <a:t> Tree</a:t>
            </a:r>
            <a:endParaRPr lang="en-US" dirty="0"/>
          </a:p>
        </p:txBody>
      </p:sp>
      <p:pic>
        <p:nvPicPr>
          <p:cNvPr id="4" name="Tampungan Konten 3">
            <a:extLst>
              <a:ext uri="{FF2B5EF4-FFF2-40B4-BE49-F238E27FC236}">
                <a16:creationId xmlns:a16="http://schemas.microsoft.com/office/drawing/2014/main" id="{A03E1D1F-E49C-4974-A386-22D4605B0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808" y="764704"/>
            <a:ext cx="5486400" cy="2055918"/>
          </a:xfrm>
          <a:prstGeom prst="rect">
            <a:avLst/>
          </a:prstGeo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770A71D9-43BC-4A2F-9844-38D785988F8E}"/>
              </a:ext>
            </a:extLst>
          </p:cNvPr>
          <p:cNvSpPr txBox="1"/>
          <p:nvPr/>
        </p:nvSpPr>
        <p:spPr>
          <a:xfrm>
            <a:off x="2843808" y="2780928"/>
            <a:ext cx="5760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 err="1"/>
              <a:t>Uses</a:t>
            </a:r>
            <a:r>
              <a:rPr lang="id-ID" sz="2400" dirty="0"/>
              <a:t> </a:t>
            </a:r>
            <a:r>
              <a:rPr lang="id-ID" sz="2400" dirty="0" err="1"/>
              <a:t>tree</a:t>
            </a:r>
            <a:r>
              <a:rPr lang="id-ID" sz="2400" dirty="0"/>
              <a:t> </a:t>
            </a:r>
            <a:r>
              <a:rPr lang="id-ID" sz="2400" dirty="0" err="1"/>
              <a:t>structure</a:t>
            </a:r>
            <a:r>
              <a:rPr lang="id-ID" sz="2400" dirty="0"/>
              <a:t> </a:t>
            </a:r>
            <a:r>
              <a:rPr lang="id-ID" sz="2400" dirty="0" err="1"/>
              <a:t>to</a:t>
            </a:r>
            <a:r>
              <a:rPr lang="id-ID" sz="2400" dirty="0"/>
              <a:t> </a:t>
            </a:r>
            <a:r>
              <a:rPr lang="id-ID" sz="2400" dirty="0" err="1"/>
              <a:t>specify</a:t>
            </a:r>
            <a:r>
              <a:rPr lang="id-ID" sz="2400" dirty="0"/>
              <a:t> </a:t>
            </a:r>
            <a:r>
              <a:rPr lang="id-ID" sz="2400" dirty="0" err="1"/>
              <a:t>sequences</a:t>
            </a:r>
            <a:r>
              <a:rPr lang="id-ID" sz="2400" dirty="0"/>
              <a:t> </a:t>
            </a:r>
            <a:r>
              <a:rPr lang="id-ID" sz="2400" dirty="0" err="1"/>
              <a:t>of</a:t>
            </a:r>
            <a:r>
              <a:rPr lang="id-ID" sz="2400" dirty="0"/>
              <a:t> </a:t>
            </a:r>
            <a:r>
              <a:rPr lang="id-ID" sz="2400" dirty="0" err="1"/>
              <a:t>decisions</a:t>
            </a:r>
            <a:r>
              <a:rPr lang="id-ID" sz="2400" dirty="0"/>
              <a:t> </a:t>
            </a:r>
            <a:r>
              <a:rPr lang="id-ID" sz="2400" dirty="0" err="1"/>
              <a:t>and</a:t>
            </a:r>
            <a:r>
              <a:rPr lang="id-ID" sz="2400" dirty="0"/>
              <a:t> </a:t>
            </a:r>
            <a:r>
              <a:rPr lang="id-ID" sz="2400" dirty="0" err="1"/>
              <a:t>consequences</a:t>
            </a:r>
            <a:endParaRPr lang="id-ID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 err="1"/>
              <a:t>Employs</a:t>
            </a:r>
            <a:r>
              <a:rPr lang="id-ID" sz="2400" dirty="0"/>
              <a:t> a </a:t>
            </a:r>
            <a:r>
              <a:rPr lang="id-ID" sz="2400" dirty="0" err="1"/>
              <a:t>structure</a:t>
            </a:r>
            <a:r>
              <a:rPr lang="id-ID" sz="2400" dirty="0"/>
              <a:t> </a:t>
            </a:r>
            <a:r>
              <a:rPr lang="id-ID" sz="2400" dirty="0" err="1"/>
              <a:t>of</a:t>
            </a:r>
            <a:r>
              <a:rPr lang="id-ID" sz="2400" dirty="0"/>
              <a:t> </a:t>
            </a:r>
            <a:r>
              <a:rPr lang="id-ID" sz="2400" dirty="0" err="1"/>
              <a:t>nodes</a:t>
            </a:r>
            <a:r>
              <a:rPr lang="id-ID" sz="2400" dirty="0"/>
              <a:t> </a:t>
            </a:r>
            <a:r>
              <a:rPr lang="id-ID" sz="2400" dirty="0" err="1"/>
              <a:t>and</a:t>
            </a:r>
            <a:r>
              <a:rPr lang="id-ID" sz="2400" dirty="0"/>
              <a:t> </a:t>
            </a:r>
            <a:r>
              <a:rPr lang="id-ID" sz="2400" dirty="0" err="1"/>
              <a:t>branches</a:t>
            </a:r>
            <a:endParaRPr lang="id-ID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/>
              <a:t>The </a:t>
            </a:r>
            <a:r>
              <a:rPr lang="id-ID" sz="2400" dirty="0" err="1"/>
              <a:t>depth</a:t>
            </a:r>
            <a:r>
              <a:rPr lang="id-ID" sz="2400" dirty="0"/>
              <a:t> </a:t>
            </a:r>
            <a:r>
              <a:rPr lang="id-ID" sz="2400" dirty="0" err="1"/>
              <a:t>of</a:t>
            </a:r>
            <a:r>
              <a:rPr lang="id-ID" sz="2400" dirty="0"/>
              <a:t> a </a:t>
            </a:r>
            <a:r>
              <a:rPr lang="id-ID" sz="2400" dirty="0" err="1"/>
              <a:t>node</a:t>
            </a:r>
            <a:r>
              <a:rPr lang="id-ID" sz="2400" dirty="0"/>
              <a:t> </a:t>
            </a:r>
            <a:r>
              <a:rPr lang="id-ID" sz="2400" dirty="0" err="1"/>
              <a:t>is</a:t>
            </a:r>
            <a:r>
              <a:rPr lang="id-ID" sz="2400" dirty="0"/>
              <a:t> </a:t>
            </a:r>
            <a:r>
              <a:rPr lang="id-ID" sz="2400" dirty="0" err="1"/>
              <a:t>the</a:t>
            </a:r>
            <a:r>
              <a:rPr lang="id-ID" sz="2400" dirty="0"/>
              <a:t> minimum </a:t>
            </a:r>
            <a:r>
              <a:rPr lang="id-ID" sz="2400" dirty="0" err="1"/>
              <a:t>number</a:t>
            </a:r>
            <a:r>
              <a:rPr lang="id-ID" sz="2400" dirty="0"/>
              <a:t> </a:t>
            </a:r>
            <a:r>
              <a:rPr lang="id-ID" sz="2400" dirty="0" err="1"/>
              <a:t>of</a:t>
            </a:r>
            <a:r>
              <a:rPr lang="id-ID" sz="2400" dirty="0"/>
              <a:t> </a:t>
            </a:r>
            <a:r>
              <a:rPr lang="id-ID" sz="2400" dirty="0" err="1"/>
              <a:t>steps</a:t>
            </a:r>
            <a:r>
              <a:rPr lang="id-ID" sz="2400" dirty="0"/>
              <a:t> </a:t>
            </a:r>
            <a:r>
              <a:rPr lang="id-ID" sz="2400" dirty="0" err="1"/>
              <a:t>required</a:t>
            </a:r>
            <a:r>
              <a:rPr lang="id-ID" sz="2400" dirty="0"/>
              <a:t> </a:t>
            </a:r>
            <a:r>
              <a:rPr lang="id-ID" sz="2400" dirty="0" err="1"/>
              <a:t>to</a:t>
            </a:r>
            <a:r>
              <a:rPr lang="id-ID" sz="2400" dirty="0"/>
              <a:t> </a:t>
            </a:r>
            <a:r>
              <a:rPr lang="id-ID" sz="2400" dirty="0" err="1"/>
              <a:t>reach</a:t>
            </a:r>
            <a:r>
              <a:rPr lang="id-ID" sz="2400" dirty="0"/>
              <a:t> </a:t>
            </a:r>
            <a:r>
              <a:rPr lang="id-ID" sz="2400" dirty="0" err="1"/>
              <a:t>the</a:t>
            </a:r>
            <a:r>
              <a:rPr lang="id-ID" sz="2400" dirty="0"/>
              <a:t> </a:t>
            </a:r>
            <a:r>
              <a:rPr lang="id-ID" sz="2400" dirty="0" err="1"/>
              <a:t>node</a:t>
            </a:r>
            <a:r>
              <a:rPr lang="id-ID" sz="2400" dirty="0"/>
              <a:t> </a:t>
            </a:r>
            <a:r>
              <a:rPr lang="id-ID" sz="2400" dirty="0" err="1"/>
              <a:t>from</a:t>
            </a:r>
            <a:r>
              <a:rPr lang="id-ID" sz="2400" dirty="0"/>
              <a:t> </a:t>
            </a:r>
            <a:r>
              <a:rPr lang="id-ID" sz="2400" dirty="0" err="1"/>
              <a:t>the</a:t>
            </a:r>
            <a:r>
              <a:rPr lang="id-ID" sz="2400" dirty="0"/>
              <a:t> </a:t>
            </a:r>
            <a:r>
              <a:rPr lang="id-ID" sz="2400" dirty="0" err="1"/>
              <a:t>root</a:t>
            </a:r>
            <a:r>
              <a:rPr lang="id-ID" sz="2400" dirty="0"/>
              <a:t> </a:t>
            </a:r>
            <a:r>
              <a:rPr lang="id-ID" sz="2400" dirty="0" err="1"/>
              <a:t>node</a:t>
            </a:r>
            <a:r>
              <a:rPr lang="id-ID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 err="1"/>
              <a:t>Eventually</a:t>
            </a:r>
            <a:r>
              <a:rPr lang="id-ID" sz="2400" dirty="0"/>
              <a:t>, a final </a:t>
            </a:r>
            <a:r>
              <a:rPr lang="id-ID" sz="2400" dirty="0" err="1"/>
              <a:t>point</a:t>
            </a:r>
            <a:r>
              <a:rPr lang="id-ID" sz="2400" dirty="0"/>
              <a:t> </a:t>
            </a:r>
            <a:r>
              <a:rPr lang="id-ID" sz="2400" dirty="0" err="1"/>
              <a:t>is</a:t>
            </a:r>
            <a:r>
              <a:rPr lang="id-ID" sz="2400" dirty="0"/>
              <a:t> </a:t>
            </a:r>
            <a:r>
              <a:rPr lang="id-ID" sz="2400" dirty="0" err="1"/>
              <a:t>reached</a:t>
            </a:r>
            <a:r>
              <a:rPr lang="id-ID" sz="2400" dirty="0"/>
              <a:t> </a:t>
            </a:r>
            <a:r>
              <a:rPr lang="id-ID" sz="2400" dirty="0" err="1"/>
              <a:t>and</a:t>
            </a:r>
            <a:r>
              <a:rPr lang="id-ID" sz="2400" dirty="0"/>
              <a:t> a </a:t>
            </a:r>
            <a:r>
              <a:rPr lang="id-ID" sz="2400" dirty="0" err="1"/>
              <a:t>prediction</a:t>
            </a:r>
            <a:r>
              <a:rPr lang="id-ID" sz="2400" dirty="0"/>
              <a:t> </a:t>
            </a:r>
            <a:r>
              <a:rPr lang="id-ID" sz="2400" dirty="0" err="1"/>
              <a:t>is</a:t>
            </a:r>
            <a:r>
              <a:rPr lang="id-ID" sz="2400" dirty="0"/>
              <a:t> </a:t>
            </a:r>
            <a:r>
              <a:rPr lang="id-ID" sz="2400" dirty="0" err="1"/>
              <a:t>made</a:t>
            </a:r>
            <a:r>
              <a:rPr lang="id-ID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2333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81921CC-52E9-4E4C-B3A4-CC0B85F34AA0}"/>
              </a:ext>
            </a:extLst>
          </p:cNvPr>
          <p:cNvSpPr/>
          <p:nvPr/>
        </p:nvSpPr>
        <p:spPr>
          <a:xfrm>
            <a:off x="3773719" y="729251"/>
            <a:ext cx="1728192" cy="655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/>
                <a:ea typeface="+mn-ea"/>
                <a:cs typeface="+mn-cs"/>
              </a:rPr>
              <a:t>Outlook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" name="Persegi Panjang 12">
            <a:extLst>
              <a:ext uri="{FF2B5EF4-FFF2-40B4-BE49-F238E27FC236}">
                <a16:creationId xmlns:a16="http://schemas.microsoft.com/office/drawing/2014/main" id="{91CA6D20-823A-482B-9C34-917F383FDBA1}"/>
              </a:ext>
            </a:extLst>
          </p:cNvPr>
          <p:cNvSpPr/>
          <p:nvPr/>
        </p:nvSpPr>
        <p:spPr>
          <a:xfrm>
            <a:off x="2189543" y="2341171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/>
                <a:ea typeface="+mn-ea"/>
                <a:cs typeface="+mn-cs"/>
              </a:rPr>
              <a:t>Sunny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" name="Persegi Panjang 13">
            <a:extLst>
              <a:ext uri="{FF2B5EF4-FFF2-40B4-BE49-F238E27FC236}">
                <a16:creationId xmlns:a16="http://schemas.microsoft.com/office/drawing/2014/main" id="{8CD867AC-B97A-427A-B051-834DB02448DB}"/>
              </a:ext>
            </a:extLst>
          </p:cNvPr>
          <p:cNvSpPr/>
          <p:nvPr/>
        </p:nvSpPr>
        <p:spPr>
          <a:xfrm>
            <a:off x="4061751" y="2341171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/>
                <a:ea typeface="+mn-ea"/>
                <a:cs typeface="+mn-cs"/>
              </a:rPr>
              <a:t>Overcast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Persegi Panjang 15">
            <a:extLst>
              <a:ext uri="{FF2B5EF4-FFF2-40B4-BE49-F238E27FC236}">
                <a16:creationId xmlns:a16="http://schemas.microsoft.com/office/drawing/2014/main" id="{8042AE5F-A8DA-47F3-8614-7404EFF24A4D}"/>
              </a:ext>
            </a:extLst>
          </p:cNvPr>
          <p:cNvSpPr/>
          <p:nvPr/>
        </p:nvSpPr>
        <p:spPr>
          <a:xfrm>
            <a:off x="5933959" y="2333282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/>
                <a:ea typeface="+mn-ea"/>
                <a:cs typeface="+mn-cs"/>
              </a:rPr>
              <a:t>Rain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17" name="Gambar 16">
            <a:extLst>
              <a:ext uri="{FF2B5EF4-FFF2-40B4-BE49-F238E27FC236}">
                <a16:creationId xmlns:a16="http://schemas.microsoft.com/office/drawing/2014/main" id="{C712024D-E502-4732-8876-BD434B595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565" y="4774488"/>
            <a:ext cx="2476500" cy="847725"/>
          </a:xfrm>
          <a:prstGeom prst="rect">
            <a:avLst/>
          </a:prstGeom>
        </p:spPr>
      </p:pic>
      <p:cxnSp>
        <p:nvCxnSpPr>
          <p:cNvPr id="20" name="Konektor Panah Lurus 19">
            <a:extLst>
              <a:ext uri="{FF2B5EF4-FFF2-40B4-BE49-F238E27FC236}">
                <a16:creationId xmlns:a16="http://schemas.microsoft.com/office/drawing/2014/main" id="{BE2EF256-1090-4BEA-A3C7-AB62DC1DC053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 flipH="1">
            <a:off x="2765607" y="1384885"/>
            <a:ext cx="1872208" cy="9562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Konektor Panah Lurus 21">
            <a:extLst>
              <a:ext uri="{FF2B5EF4-FFF2-40B4-BE49-F238E27FC236}">
                <a16:creationId xmlns:a16="http://schemas.microsoft.com/office/drawing/2014/main" id="{5CF1E8D6-DC30-4ADC-8051-FE572530F4BB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2765607" y="2773219"/>
            <a:ext cx="0" cy="66426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 25">
            <a:extLst>
              <a:ext uri="{FF2B5EF4-FFF2-40B4-BE49-F238E27FC236}">
                <a16:creationId xmlns:a16="http://schemas.microsoft.com/office/drawing/2014/main" id="{6DD7CBF6-F037-4F09-AA18-9E88539ABB17}"/>
              </a:ext>
            </a:extLst>
          </p:cNvPr>
          <p:cNvGrpSpPr/>
          <p:nvPr/>
        </p:nvGrpSpPr>
        <p:grpSpPr>
          <a:xfrm>
            <a:off x="1536882" y="3437481"/>
            <a:ext cx="2457450" cy="990600"/>
            <a:chOff x="3199259" y="3673927"/>
            <a:chExt cx="2457450" cy="990600"/>
          </a:xfrm>
        </p:grpSpPr>
        <p:pic>
          <p:nvPicPr>
            <p:cNvPr id="15" name="Gambar 14">
              <a:extLst>
                <a:ext uri="{FF2B5EF4-FFF2-40B4-BE49-F238E27FC236}">
                  <a16:creationId xmlns:a16="http://schemas.microsoft.com/office/drawing/2014/main" id="{0917A173-BA64-4615-902E-245EB8D85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9259" y="3673927"/>
              <a:ext cx="2457450" cy="990600"/>
            </a:xfrm>
            <a:prstGeom prst="rect">
              <a:avLst/>
            </a:prstGeom>
          </p:spPr>
        </p:pic>
        <p:sp>
          <p:nvSpPr>
            <p:cNvPr id="23" name="Persegi Panjang 22">
              <a:extLst>
                <a:ext uri="{FF2B5EF4-FFF2-40B4-BE49-F238E27FC236}">
                  <a16:creationId xmlns:a16="http://schemas.microsoft.com/office/drawing/2014/main" id="{B9E70A64-0214-4294-9065-E38829E44574}"/>
                </a:ext>
              </a:extLst>
            </p:cNvPr>
            <p:cNvSpPr/>
            <p:nvPr/>
          </p:nvSpPr>
          <p:spPr>
            <a:xfrm>
              <a:off x="3199259" y="3873405"/>
              <a:ext cx="2457450" cy="43204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cxnSp>
        <p:nvCxnSpPr>
          <p:cNvPr id="29" name="Konektor Panah Lurus 28">
            <a:extLst>
              <a:ext uri="{FF2B5EF4-FFF2-40B4-BE49-F238E27FC236}">
                <a16:creationId xmlns:a16="http://schemas.microsoft.com/office/drawing/2014/main" id="{C593FFC4-B5AD-40CA-BA2F-1DA11D8522E2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4637815" y="1384885"/>
            <a:ext cx="0" cy="9562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Konektor Panah Lurus 31">
            <a:extLst>
              <a:ext uri="{FF2B5EF4-FFF2-40B4-BE49-F238E27FC236}">
                <a16:creationId xmlns:a16="http://schemas.microsoft.com/office/drawing/2014/main" id="{FE2986F2-EA0B-47CF-95D7-28EF5A0E359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637815" y="2773219"/>
            <a:ext cx="0" cy="20012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Konektor Panah Lurus 34">
            <a:extLst>
              <a:ext uri="{FF2B5EF4-FFF2-40B4-BE49-F238E27FC236}">
                <a16:creationId xmlns:a16="http://schemas.microsoft.com/office/drawing/2014/main" id="{105715A9-A7F6-417A-AE69-D832FEC1F41F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>
            <a:off x="4637815" y="1384885"/>
            <a:ext cx="1872208" cy="9483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Konektor Panah Lurus 37">
            <a:extLst>
              <a:ext uri="{FF2B5EF4-FFF2-40B4-BE49-F238E27FC236}">
                <a16:creationId xmlns:a16="http://schemas.microsoft.com/office/drawing/2014/main" id="{324B1B86-DAA1-4351-A510-09DF9DABC683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6506865" y="2765330"/>
            <a:ext cx="3158" cy="6721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Kotak Teks 1">
            <a:extLst>
              <a:ext uri="{FF2B5EF4-FFF2-40B4-BE49-F238E27FC236}">
                <a16:creationId xmlns:a16="http://schemas.microsoft.com/office/drawing/2014/main" id="{BAB93B88-788B-47C7-B5BB-96513DC06A23}"/>
              </a:ext>
            </a:extLst>
          </p:cNvPr>
          <p:cNvSpPr txBox="1"/>
          <p:nvPr/>
        </p:nvSpPr>
        <p:spPr>
          <a:xfrm>
            <a:off x="1249341" y="4380486"/>
            <a:ext cx="276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2 Yes / 3 </a:t>
            </a:r>
            <a:r>
              <a:rPr kumimoji="0" lang="id-ID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No</a:t>
            </a: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kumimoji="0" lang="id-ID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Wingdings" panose="05000000000000000000" pitchFamily="2" charset="2"/>
              </a:rPr>
              <a:t>Split</a:t>
            </a: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id-ID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Wingdings" panose="05000000000000000000" pitchFamily="2" charset="2"/>
              </a:rPr>
              <a:t>Further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0" name="Kotak Teks 29">
            <a:extLst>
              <a:ext uri="{FF2B5EF4-FFF2-40B4-BE49-F238E27FC236}">
                <a16:creationId xmlns:a16="http://schemas.microsoft.com/office/drawing/2014/main" id="{84A0FD5E-7247-44E3-BE75-E5E28CA112BE}"/>
              </a:ext>
            </a:extLst>
          </p:cNvPr>
          <p:cNvSpPr txBox="1"/>
          <p:nvPr/>
        </p:nvSpPr>
        <p:spPr>
          <a:xfrm>
            <a:off x="4971003" y="4380486"/>
            <a:ext cx="276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3Yes / 2 </a:t>
            </a:r>
            <a:r>
              <a:rPr kumimoji="0" lang="id-ID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No</a:t>
            </a: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kumimoji="0" lang="id-ID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Wingdings" panose="05000000000000000000" pitchFamily="2" charset="2"/>
              </a:rPr>
              <a:t>Split</a:t>
            </a: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id-ID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Wingdings" panose="05000000000000000000" pitchFamily="2" charset="2"/>
              </a:rPr>
              <a:t>Further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3" name="Grup 2">
            <a:extLst>
              <a:ext uri="{FF2B5EF4-FFF2-40B4-BE49-F238E27FC236}">
                <a16:creationId xmlns:a16="http://schemas.microsoft.com/office/drawing/2014/main" id="{65C4597B-AED1-4F4A-A58C-BFE18205ADD0}"/>
              </a:ext>
            </a:extLst>
          </p:cNvPr>
          <p:cNvGrpSpPr/>
          <p:nvPr/>
        </p:nvGrpSpPr>
        <p:grpSpPr>
          <a:xfrm>
            <a:off x="5271364" y="3437481"/>
            <a:ext cx="2468988" cy="990600"/>
            <a:chOff x="6675012" y="3673927"/>
            <a:chExt cx="2468988" cy="990600"/>
          </a:xfrm>
        </p:grpSpPr>
        <p:pic>
          <p:nvPicPr>
            <p:cNvPr id="18" name="Gambar 17">
              <a:extLst>
                <a:ext uri="{FF2B5EF4-FFF2-40B4-BE49-F238E27FC236}">
                  <a16:creationId xmlns:a16="http://schemas.microsoft.com/office/drawing/2014/main" id="{4D15491F-B9AA-4786-98D8-97FFFF93D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77025" y="3673927"/>
              <a:ext cx="2466975" cy="990600"/>
            </a:xfrm>
            <a:prstGeom prst="rect">
              <a:avLst/>
            </a:prstGeom>
          </p:spPr>
        </p:pic>
        <p:sp>
          <p:nvSpPr>
            <p:cNvPr id="25" name="Persegi Panjang 24">
              <a:extLst>
                <a:ext uri="{FF2B5EF4-FFF2-40B4-BE49-F238E27FC236}">
                  <a16:creationId xmlns:a16="http://schemas.microsoft.com/office/drawing/2014/main" id="{F0F3ADC8-63FB-483C-A086-DF13662EEEE4}"/>
                </a:ext>
              </a:extLst>
            </p:cNvPr>
            <p:cNvSpPr/>
            <p:nvPr/>
          </p:nvSpPr>
          <p:spPr>
            <a:xfrm>
              <a:off x="6677025" y="4461080"/>
              <a:ext cx="2457450" cy="18171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31" name="Persegi Panjang 30">
              <a:extLst>
                <a:ext uri="{FF2B5EF4-FFF2-40B4-BE49-F238E27FC236}">
                  <a16:creationId xmlns:a16="http://schemas.microsoft.com/office/drawing/2014/main" id="{369D6A1E-F330-43EF-A7BB-D718C7555A44}"/>
                </a:ext>
              </a:extLst>
            </p:cNvPr>
            <p:cNvSpPr/>
            <p:nvPr/>
          </p:nvSpPr>
          <p:spPr>
            <a:xfrm>
              <a:off x="6675012" y="4157787"/>
              <a:ext cx="2457450" cy="18171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33" name="Kotak Teks 32">
            <a:extLst>
              <a:ext uri="{FF2B5EF4-FFF2-40B4-BE49-F238E27FC236}">
                <a16:creationId xmlns:a16="http://schemas.microsoft.com/office/drawing/2014/main" id="{B8358EF6-C82B-48A5-9590-B6960E749188}"/>
              </a:ext>
            </a:extLst>
          </p:cNvPr>
          <p:cNvSpPr txBox="1"/>
          <p:nvPr/>
        </p:nvSpPr>
        <p:spPr>
          <a:xfrm>
            <a:off x="3266766" y="5579948"/>
            <a:ext cx="27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4 Yes / 0 </a:t>
            </a:r>
            <a:r>
              <a:rPr kumimoji="0" lang="id-ID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No</a:t>
            </a: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Wingdings" panose="05000000000000000000" pitchFamily="2" charset="2"/>
              </a:rPr>
              <a:t> Pure </a:t>
            </a:r>
            <a:r>
              <a:rPr kumimoji="0" lang="id-ID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Wingdings" panose="05000000000000000000" pitchFamily="2" charset="2"/>
              </a:rPr>
              <a:t>Subset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647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4624"/>
            <a:ext cx="6781800" cy="914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Growing The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908720"/>
                <a:ext cx="9144000" cy="5170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Look </a:t>
                </a:r>
                <a:r>
                  <a:rPr kumimoji="0" lang="id-ID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at</a:t>
                </a:r>
                <a:r>
                  <a:rPr kumimoji="0" lang="id-ID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 </a:t>
                </a:r>
                <a:r>
                  <a:rPr kumimoji="0" lang="id-ID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feature</a:t>
                </a:r>
                <a:r>
                  <a:rPr kumimoji="0" lang="id-ID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 </a:t>
                </a:r>
              </a:p>
              <a:p>
                <a:pPr marL="174625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“wind”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∈{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𝑤𝑒𝑎𝑘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,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𝑠𝑡𝑟𝑜𝑛𝑔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}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Level 2, </a:t>
                </a:r>
                <a:r>
                  <a:rPr kumimoji="0" lang="id-ID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right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 node: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𝑆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=[3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𝑌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,2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𝑁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]</m:t>
                    </m:r>
                  </m:oMath>
                </a14:m>
                <a:endParaRPr kumimoji="0" lang="id-ID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Entropi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 : 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𝐻</m:t>
                    </m:r>
                    <m:d>
                      <m:dPr>
                        <m:ctrlPr>
                          <a:rPr kumimoji="0" lang="en-US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𝑆</m:t>
                        </m:r>
                      </m:e>
                    </m:d>
                    <m:r>
                      <a:rPr kumimoji="0" lang="en-US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−</m:t>
                    </m:r>
                    <m:d>
                      <m:dPr>
                        <m:ctrlP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en-US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id-ID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num>
                          <m:den>
                            <m:r>
                              <a:rPr kumimoji="0" lang="en-US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5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0" lang="en-US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22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log</m:t>
                            </m:r>
                          </m:e>
                          <m:sub>
                            <m:r>
                              <a:rPr kumimoji="0" lang="en-US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kumimoji="0" lang="en-US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0" lang="en-US" sz="2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a:rPr kumimoji="0" lang="id-ID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kumimoji="0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kumimoji="0" lang="en-US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−</m:t>
                    </m:r>
                    <m:d>
                      <m:dPr>
                        <m:ctrlP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en-US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id-ID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num>
                          <m:den>
                            <m:r>
                              <a:rPr kumimoji="0" lang="en-US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5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0" lang="en-US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22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log</m:t>
                            </m:r>
                          </m:e>
                          <m:sub>
                            <m:r>
                              <a:rPr kumimoji="0" lang="en-US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kumimoji="0" lang="en-US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0" lang="en-US" sz="2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a:rPr kumimoji="0" lang="id-ID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kumimoji="0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kumimoji="0" lang="en-US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=0,9</m:t>
                    </m:r>
                  </m:oMath>
                </a14:m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7</a:t>
                </a:r>
                <a:r>
                  <a:rPr kumimoji="0" lang="id-ID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1</a:t>
                </a: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𝑤𝑒𝑎𝑘</m:t>
                        </m:r>
                      </m:sub>
                    </m:sSub>
                    <m:r>
                      <a:rPr kumimoji="0" lang="en-US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=[</m:t>
                    </m:r>
                    <m:r>
                      <a:rPr kumimoji="0" lang="id-ID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3</m:t>
                    </m:r>
                    <m:r>
                      <a:rPr kumimoji="0" lang="en-US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𝑌</m:t>
                    </m:r>
                    <m:r>
                      <a:rPr kumimoji="0" lang="en-US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,0</m:t>
                    </m:r>
                    <m:r>
                      <a:rPr kumimoji="0" lang="en-US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𝑁</m:t>
                    </m:r>
                    <m:r>
                      <a:rPr kumimoji="0" lang="en-US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]</m:t>
                    </m:r>
                  </m:oMath>
                </a14:m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 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𝐻</m:t>
                    </m:r>
                    <m:d>
                      <m:dPr>
                        <m:ctrlPr>
                          <a:rPr kumimoji="0" lang="en-US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𝑤𝑒𝑎𝑘</m:t>
                            </m:r>
                          </m:sub>
                        </m:sSub>
                      </m:e>
                    </m:d>
                    <m:r>
                      <a:rPr kumimoji="0" lang="en-US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=−</m:t>
                    </m:r>
                    <m:d>
                      <m:dPr>
                        <m:ctrlPr>
                          <a:rPr kumimoji="0" lang="en-US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en-US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id-ID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num>
                          <m:den>
                            <m:r>
                              <a:rPr kumimoji="0" lang="en-US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3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kumimoji="0" lang="en-US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0" lang="en-US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log</m:t>
                            </m:r>
                          </m:e>
                          <m:sub>
                            <m:r>
                              <a:rPr kumimoji="0" lang="en-US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kumimoji="0" lang="en-US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0" lang="en-US" sz="2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a:rPr kumimoji="0" lang="id-ID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kumimoji="0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kumimoji="0" lang="en-US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−</m:t>
                    </m:r>
                    <m:d>
                      <m:dPr>
                        <m:ctrlPr>
                          <a:rPr kumimoji="0" lang="en-US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id-ID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e>
                    </m:d>
                    <m:func>
                      <m:funcPr>
                        <m:ctrlPr>
                          <a:rPr kumimoji="0" lang="en-US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0" lang="en-US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log</m:t>
                            </m:r>
                          </m:e>
                          <m:sub>
                            <m:r>
                              <a:rPr kumimoji="0" lang="en-US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kumimoji="0" lang="en-US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id-ID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e>
                        </m:d>
                      </m:e>
                    </m:func>
                    <m:r>
                      <a:rPr kumimoji="0" lang="en-US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r>
                      <a:rPr kumimoji="0" lang="id-ID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</m:t>
                    </m:r>
                  </m:oMath>
                </a14:m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𝑠𝑡𝑟𝑜𝑛𝑔</m:t>
                        </m:r>
                      </m:sub>
                    </m:sSub>
                    <m:r>
                      <a:rPr kumimoji="0" lang="en-US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=[</m:t>
                    </m:r>
                    <m:r>
                      <a:rPr kumimoji="0" lang="id-ID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</m:t>
                    </m:r>
                    <m:r>
                      <a:rPr kumimoji="0" lang="en-US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𝑌</m:t>
                    </m:r>
                    <m:r>
                      <a:rPr kumimoji="0" lang="en-US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,2</m:t>
                    </m:r>
                    <m:r>
                      <a:rPr kumimoji="0" lang="en-US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𝑁</m:t>
                    </m:r>
                    <m:r>
                      <a:rPr kumimoji="0" lang="en-US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]</m:t>
                    </m:r>
                  </m:oMath>
                </a14:m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 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𝐻</m:t>
                    </m:r>
                    <m:d>
                      <m:dPr>
                        <m:ctrlPr>
                          <a:rPr kumimoji="0" lang="en-US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𝑠𝑡𝑟𝑜𝑛𝑔</m:t>
                            </m:r>
                          </m:sub>
                        </m:sSub>
                      </m:e>
                    </m:d>
                    <m:r>
                      <a:rPr kumimoji="0" lang="en-US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=−</m:t>
                    </m:r>
                    <m:d>
                      <m:dPr>
                        <m:ctrlPr>
                          <a:rPr kumimoji="0" lang="en-US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id-ID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e>
                    </m:d>
                    <m:func>
                      <m:funcPr>
                        <m:ctrlPr>
                          <a:rPr kumimoji="0" lang="en-US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0" lang="en-US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log</m:t>
                            </m:r>
                          </m:e>
                          <m:sub>
                            <m:r>
                              <a:rPr kumimoji="0" lang="en-US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kumimoji="0" lang="en-US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id-ID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e>
                        </m:d>
                      </m:e>
                    </m:func>
                    <m:r>
                      <a:rPr kumimoji="0" lang="en-US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−</m:t>
                    </m:r>
                    <m:d>
                      <m:dPr>
                        <m:ctrlPr>
                          <a:rPr kumimoji="0" lang="en-US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en-US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id-ID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num>
                          <m:den>
                            <m:r>
                              <a:rPr kumimoji="0" lang="en-US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2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kumimoji="0" lang="en-US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0" lang="en-US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log</m:t>
                            </m:r>
                          </m:e>
                          <m:sub>
                            <m:r>
                              <a:rPr kumimoji="0" lang="en-US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kumimoji="0" lang="en-US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0" lang="en-US" sz="2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a:rPr kumimoji="0" lang="id-ID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kumimoji="0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kumimoji="0" lang="en-US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r>
                      <a:rPr kumimoji="0" lang="id-ID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𝐼𝐺</m:t>
                      </m:r>
                      <m:d>
                        <m:d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𝑆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𝑤𝑖𝑛𝑑</m:t>
                          </m:r>
                        </m:e>
                      </m:d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𝐻</m:t>
                      </m:r>
                      <m:d>
                        <m:d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</m:d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𝑤𝑒𝑎𝑘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kumimoji="0" lang="en-US" sz="2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𝐻</m:t>
                      </m:r>
                      <m:d>
                        <m:dPr>
                          <m:ctrlPr>
                            <a:rPr kumimoji="0" 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𝑤𝑒𝑎𝑘</m:t>
                              </m:r>
                            </m:sub>
                          </m:sSub>
                        </m:e>
                      </m:d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kumimoji="0" lang="en-US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𝑠𝑡𝑟𝑜𝑛𝑔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kumimoji="0" lang="en-US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kumimoji="0" lang="en-US" sz="2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𝐻</m:t>
                      </m:r>
                      <m:d>
                        <m:dPr>
                          <m:ctrlPr>
                            <a:rPr kumimoji="0" 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𝑠𝑡𝑟𝑜𝑛𝑔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id-ID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</m:t>
                      </m:r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=0,97</m:t>
                      </m:r>
                      <m:r>
                        <a:rPr kumimoji="0" lang="id-ID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3</m:t>
                          </m:r>
                        </m:num>
                        <m:den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5</m:t>
                          </m:r>
                        </m:den>
                      </m:f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∗</m:t>
                      </m:r>
                      <m:r>
                        <a:rPr kumimoji="0" lang="id-ID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</m:t>
                      </m:r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2</m:t>
                          </m:r>
                        </m:num>
                        <m:den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5</m:t>
                          </m:r>
                        </m:den>
                      </m:f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∗</m:t>
                      </m:r>
                      <m:r>
                        <a:rPr kumimoji="0" lang="id-ID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</m:t>
                      </m:r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=0,</m:t>
                      </m:r>
                      <m:r>
                        <a:rPr kumimoji="0" lang="id-ID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971</m:t>
                      </m:r>
                    </m:oMath>
                  </m:oMathPara>
                </a14:m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8720"/>
                <a:ext cx="9144000" cy="5170518"/>
              </a:xfrm>
              <a:prstGeom prst="rect">
                <a:avLst/>
              </a:prstGeom>
              <a:blipFill>
                <a:blip r:embed="rId2"/>
                <a:stretch>
                  <a:fillRect l="-1000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Kotak Teks 8">
            <a:extLst>
              <a:ext uri="{FF2B5EF4-FFF2-40B4-BE49-F238E27FC236}">
                <a16:creationId xmlns:a16="http://schemas.microsoft.com/office/drawing/2014/main" id="{9F6A409B-5779-476E-9CD9-0FCDCA3748F6}"/>
              </a:ext>
            </a:extLst>
          </p:cNvPr>
          <p:cNvSpPr txBox="1"/>
          <p:nvPr/>
        </p:nvSpPr>
        <p:spPr>
          <a:xfrm>
            <a:off x="5941648" y="1921591"/>
            <a:ext cx="276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2 Yes / 3 </a:t>
            </a:r>
            <a:r>
              <a:rPr kumimoji="0" lang="id-ID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No</a:t>
            </a: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kumimoji="0" lang="id-ID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Wingdings" panose="05000000000000000000" pitchFamily="2" charset="2"/>
              </a:rPr>
              <a:t>Split</a:t>
            </a: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id-ID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Wingdings" panose="05000000000000000000" pitchFamily="2" charset="2"/>
              </a:rPr>
              <a:t>Further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10" name="Grup 9">
            <a:extLst>
              <a:ext uri="{FF2B5EF4-FFF2-40B4-BE49-F238E27FC236}">
                <a16:creationId xmlns:a16="http://schemas.microsoft.com/office/drawing/2014/main" id="{D2688BB1-F087-4A6F-99C3-460F607943DC}"/>
              </a:ext>
            </a:extLst>
          </p:cNvPr>
          <p:cNvGrpSpPr/>
          <p:nvPr/>
        </p:nvGrpSpPr>
        <p:grpSpPr>
          <a:xfrm>
            <a:off x="6090823" y="953142"/>
            <a:ext cx="2468988" cy="990600"/>
            <a:chOff x="6675012" y="3673927"/>
            <a:chExt cx="2468988" cy="990600"/>
          </a:xfrm>
        </p:grpSpPr>
        <p:pic>
          <p:nvPicPr>
            <p:cNvPr id="11" name="Gambar 10">
              <a:extLst>
                <a:ext uri="{FF2B5EF4-FFF2-40B4-BE49-F238E27FC236}">
                  <a16:creationId xmlns:a16="http://schemas.microsoft.com/office/drawing/2014/main" id="{7BA70C09-A24C-4635-B113-65FA83D83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7025" y="3673927"/>
              <a:ext cx="2466975" cy="990600"/>
            </a:xfrm>
            <a:prstGeom prst="rect">
              <a:avLst/>
            </a:prstGeom>
          </p:spPr>
        </p:pic>
        <p:sp>
          <p:nvSpPr>
            <p:cNvPr id="12" name="Persegi Panjang 11">
              <a:extLst>
                <a:ext uri="{FF2B5EF4-FFF2-40B4-BE49-F238E27FC236}">
                  <a16:creationId xmlns:a16="http://schemas.microsoft.com/office/drawing/2014/main" id="{C8B3EA4C-1604-409F-B36B-E9FC3C6E6FD1}"/>
                </a:ext>
              </a:extLst>
            </p:cNvPr>
            <p:cNvSpPr/>
            <p:nvPr/>
          </p:nvSpPr>
          <p:spPr>
            <a:xfrm>
              <a:off x="6677025" y="4461080"/>
              <a:ext cx="2457450" cy="18171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13" name="Persegi Panjang 12">
              <a:extLst>
                <a:ext uri="{FF2B5EF4-FFF2-40B4-BE49-F238E27FC236}">
                  <a16:creationId xmlns:a16="http://schemas.microsoft.com/office/drawing/2014/main" id="{82016B1A-A19C-49F2-845F-90AF205454C1}"/>
                </a:ext>
              </a:extLst>
            </p:cNvPr>
            <p:cNvSpPr/>
            <p:nvPr/>
          </p:nvSpPr>
          <p:spPr>
            <a:xfrm>
              <a:off x="6675012" y="4157787"/>
              <a:ext cx="2457450" cy="18171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657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4624"/>
            <a:ext cx="6781800" cy="914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Growing The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908720"/>
                <a:ext cx="9144000" cy="5170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Look </a:t>
                </a:r>
                <a:r>
                  <a:rPr kumimoji="0" lang="id-ID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at</a:t>
                </a:r>
                <a:r>
                  <a:rPr kumimoji="0" lang="id-ID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 </a:t>
                </a:r>
                <a:r>
                  <a:rPr kumimoji="0" lang="id-ID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feature</a:t>
                </a:r>
                <a:r>
                  <a:rPr kumimoji="0" lang="id-ID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 </a:t>
                </a:r>
              </a:p>
              <a:p>
                <a:pPr marL="174625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“</a:t>
                </a:r>
                <a:r>
                  <a:rPr kumimoji="0" lang="id-ID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humidity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”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∈{</m:t>
                    </m:r>
                    <m:r>
                      <a:rPr kumimoji="0" lang="id-ID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/>
                        <a:cs typeface="+mn-cs"/>
                      </a:rPr>
                      <m:t>h𝑖𝑔h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,</m:t>
                    </m:r>
                    <m:r>
                      <a:rPr kumimoji="0" lang="id-ID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/>
                        <a:cs typeface="+mn-cs"/>
                      </a:rPr>
                      <m:t>𝑛𝑜𝑟𝑚𝑎𝑙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}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Level 2, </a:t>
                </a:r>
                <a:r>
                  <a:rPr kumimoji="0" lang="id-ID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right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 node: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𝑆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=[3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𝑌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,2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𝑁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]</m:t>
                    </m:r>
                  </m:oMath>
                </a14:m>
                <a:endParaRPr kumimoji="0" lang="id-ID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Entropi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 : 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𝐻</m:t>
                    </m:r>
                    <m:d>
                      <m:dPr>
                        <m:ctrlPr>
                          <a:rPr kumimoji="0" lang="en-US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𝑆</m:t>
                        </m:r>
                      </m:e>
                    </m:d>
                    <m:r>
                      <a:rPr kumimoji="0" lang="en-US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−</m:t>
                    </m:r>
                    <m:d>
                      <m:dPr>
                        <m:ctrlP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en-US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id-ID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num>
                          <m:den>
                            <m:r>
                              <a:rPr kumimoji="0" lang="en-US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5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0" lang="en-US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22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log</m:t>
                            </m:r>
                          </m:e>
                          <m:sub>
                            <m:r>
                              <a:rPr kumimoji="0" lang="en-US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kumimoji="0" lang="en-US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0" lang="en-US" sz="2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a:rPr kumimoji="0" lang="id-ID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kumimoji="0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kumimoji="0" lang="en-US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−</m:t>
                    </m:r>
                    <m:d>
                      <m:dPr>
                        <m:ctrlP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en-US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id-ID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num>
                          <m:den>
                            <m:r>
                              <a:rPr kumimoji="0" lang="en-US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5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0" lang="en-US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22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log</m:t>
                            </m:r>
                          </m:e>
                          <m:sub>
                            <m:r>
                              <a:rPr kumimoji="0" lang="en-US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kumimoji="0" lang="en-US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0" lang="en-US" sz="2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a:rPr kumimoji="0" lang="id-ID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kumimoji="0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kumimoji="0" lang="en-US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=0,9</m:t>
                    </m:r>
                  </m:oMath>
                </a14:m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7</a:t>
                </a:r>
                <a:r>
                  <a:rPr kumimoji="0" lang="id-ID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1</a:t>
                </a: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  <a:p>
                <a:pPr lvl="0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id-ID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h𝑖𝑔h</m:t>
                        </m:r>
                      </m:sub>
                    </m:sSub>
                    <m:r>
                      <a:rPr kumimoji="0" lang="en-US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=[</m:t>
                    </m:r>
                    <m:r>
                      <a:rPr kumimoji="0" lang="id-ID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</m:t>
                    </m:r>
                    <m:r>
                      <a:rPr kumimoji="0" lang="en-US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𝑌</m:t>
                    </m:r>
                    <m:r>
                      <a:rPr kumimoji="0" lang="en-US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,1</m:t>
                    </m:r>
                    <m:r>
                      <a:rPr kumimoji="0" lang="en-US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𝑁</m:t>
                    </m:r>
                    <m:r>
                      <a:rPr kumimoji="0" lang="en-US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]</m:t>
                    </m:r>
                  </m:oMath>
                </a14:m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 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𝐻</m:t>
                    </m:r>
                    <m:d>
                      <m:dPr>
                        <m:ctrlPr>
                          <a:rPr kumimoji="0" lang="en-US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id-ID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h𝑖𝑔h</m:t>
                            </m:r>
                          </m:sub>
                        </m:sSub>
                      </m:e>
                    </m:d>
                    <m:r>
                      <a:rPr kumimoji="0" lang="en-US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=−</m:t>
                    </m:r>
                    <m:d>
                      <m:dPr>
                        <m:ctrlPr>
                          <a:rPr kumimoji="0" lang="en-US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en-US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id-ID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id-ID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kumimoji="0" lang="en-US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0" lang="en-US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log</m:t>
                            </m:r>
                          </m:e>
                          <m:sub>
                            <m:r>
                              <a:rPr kumimoji="0" lang="en-US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kumimoji="0" lang="en-US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d-ID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kumimoji="0" lang="en-US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−</m:t>
                    </m:r>
                    <m:d>
                      <m:dPr>
                        <m:ctrlPr>
                          <a:rPr kumimoji="0" lang="en-US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en-US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id-ID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id-ID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kumimoji="0" lang="en-US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0" lang="en-US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log</m:t>
                            </m:r>
                          </m:e>
                          <m:sub>
                            <m:r>
                              <a:rPr kumimoji="0" lang="en-US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kumimoji="0" lang="en-US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0" lang="en-US" sz="2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a:rPr kumimoji="0" lang="id-ID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0" lang="id-ID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kumimoji="0" lang="en-US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r>
                      <a:rPr kumimoji="0" lang="id-ID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</m:t>
                    </m:r>
                  </m:oMath>
                </a14:m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  <a:p>
                <a:pPr lvl="0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id-ID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𝑛𝑜𝑟𝑚𝑎𝑙</m:t>
                        </m:r>
                      </m:sub>
                    </m:sSub>
                    <m:r>
                      <a:rPr kumimoji="0" lang="en-US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=[</m:t>
                    </m:r>
                    <m:r>
                      <a:rPr kumimoji="0" lang="id-ID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2</m:t>
                    </m:r>
                    <m:r>
                      <a:rPr kumimoji="0" lang="en-US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𝑌</m:t>
                    </m:r>
                    <m:r>
                      <a:rPr kumimoji="0" lang="en-US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,1</m:t>
                    </m:r>
                    <m:r>
                      <a:rPr kumimoji="0" lang="en-US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𝑁</m:t>
                    </m:r>
                    <m:r>
                      <a:rPr kumimoji="0" lang="en-US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]</m:t>
                    </m:r>
                  </m:oMath>
                </a14:m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 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𝐻</m:t>
                    </m:r>
                    <m:d>
                      <m:dPr>
                        <m:ctrlPr>
                          <a:rPr kumimoji="0" lang="en-US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id-ID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𝑛𝑜𝑟𝑚𝑎𝑙</m:t>
                            </m:r>
                          </m:sub>
                        </m:sSub>
                      </m:e>
                    </m:d>
                    <m:r>
                      <a:rPr kumimoji="0" lang="en-US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=−</m:t>
                    </m:r>
                    <m:d>
                      <m:dPr>
                        <m:ctrlPr>
                          <a:rPr kumimoji="0" lang="en-US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en-US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id-ID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num>
                          <m:den>
                            <m:r>
                              <a:rPr kumimoji="0" lang="id-ID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kumimoji="0" lang="en-US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0" lang="en-US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log</m:t>
                            </m:r>
                          </m:e>
                          <m:sub>
                            <m:r>
                              <a:rPr kumimoji="0" lang="en-US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kumimoji="0" lang="en-US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0" lang="en-US" sz="2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a:rPr kumimoji="0" lang="id-ID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kumimoji="0" lang="id-ID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kumimoji="0" lang="en-US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−</m:t>
                    </m:r>
                    <m:d>
                      <m:dPr>
                        <m:ctrlPr>
                          <a:rPr kumimoji="0" lang="en-US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d-ID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kumimoji="0" lang="en-US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0" lang="en-US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log</m:t>
                            </m:r>
                          </m:e>
                          <m:sub>
                            <m:r>
                              <a:rPr kumimoji="0" lang="en-US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kumimoji="0" lang="en-US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d-ID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kumimoji="0" lang="en-US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r>
                      <a:rPr kumimoji="0" lang="id-ID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0,92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𝐼𝐺</m:t>
                      </m:r>
                      <m:d>
                        <m:d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𝑆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id-ID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h𝑢𝑚𝑖𝑑𝑖𝑡𝑦</m:t>
                          </m:r>
                        </m:e>
                      </m:d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𝐻</m:t>
                      </m:r>
                      <m:d>
                        <m:d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</m:d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id-ID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h𝑖𝑔h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kumimoji="0" lang="en-US" sz="2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𝐻</m:t>
                      </m:r>
                      <m:d>
                        <m:dPr>
                          <m:ctrlPr>
                            <a:rPr kumimoji="0" 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id-ID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h𝑖𝑔h</m:t>
                              </m:r>
                            </m:sub>
                          </m:sSub>
                        </m:e>
                      </m:d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kumimoji="0" lang="en-US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id-ID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𝑛𝑜𝑟𝑚𝑎𝑙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kumimoji="0" lang="en-US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kumimoji="0" lang="en-US" sz="2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𝐻</m:t>
                      </m:r>
                      <m:d>
                        <m:dPr>
                          <m:ctrlPr>
                            <a:rPr kumimoji="0" 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id-ID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𝑛𝑜𝑟𝑚𝑎𝑙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id-ID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</m:t>
                      </m:r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=0,97−</m:t>
                      </m:r>
                      <m:f>
                        <m:f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d-ID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num>
                        <m:den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5</m:t>
                          </m:r>
                        </m:den>
                      </m:f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∗</m:t>
                      </m:r>
                      <m:r>
                        <a:rPr kumimoji="0" lang="id-ID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d-ID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num>
                        <m:den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5</m:t>
                          </m:r>
                        </m:den>
                      </m:f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∗</m:t>
                      </m:r>
                      <m:r>
                        <a:rPr kumimoji="0" lang="id-ID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0,92</m:t>
                      </m:r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=0,</m:t>
                      </m:r>
                      <m:r>
                        <a:rPr kumimoji="0" lang="id-ID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020</m:t>
                      </m:r>
                    </m:oMath>
                  </m:oMathPara>
                </a14:m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8720"/>
                <a:ext cx="9144000" cy="5170518"/>
              </a:xfrm>
              <a:prstGeom prst="rect">
                <a:avLst/>
              </a:prstGeom>
              <a:blipFill>
                <a:blip r:embed="rId2"/>
                <a:stretch>
                  <a:fillRect l="-1000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Kotak Teks 9">
            <a:extLst>
              <a:ext uri="{FF2B5EF4-FFF2-40B4-BE49-F238E27FC236}">
                <a16:creationId xmlns:a16="http://schemas.microsoft.com/office/drawing/2014/main" id="{E613C640-73F1-468D-96E5-5EA0A6FD8D58}"/>
              </a:ext>
            </a:extLst>
          </p:cNvPr>
          <p:cNvSpPr txBox="1"/>
          <p:nvPr/>
        </p:nvSpPr>
        <p:spPr>
          <a:xfrm>
            <a:off x="5763091" y="1835532"/>
            <a:ext cx="276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2 Yes / 3 </a:t>
            </a:r>
            <a:r>
              <a:rPr kumimoji="0" lang="id-ID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No</a:t>
            </a: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kumimoji="0" lang="id-ID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Wingdings" panose="05000000000000000000" pitchFamily="2" charset="2"/>
              </a:rPr>
              <a:t>Split</a:t>
            </a: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id-ID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Wingdings" panose="05000000000000000000" pitchFamily="2" charset="2"/>
              </a:rPr>
              <a:t>Further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5178DA30-8919-41F9-B9AC-4250EBBA7817}"/>
              </a:ext>
            </a:extLst>
          </p:cNvPr>
          <p:cNvGrpSpPr/>
          <p:nvPr/>
        </p:nvGrpSpPr>
        <p:grpSpPr>
          <a:xfrm>
            <a:off x="5912266" y="867083"/>
            <a:ext cx="2468988" cy="990600"/>
            <a:chOff x="6675012" y="3673927"/>
            <a:chExt cx="2468988" cy="990600"/>
          </a:xfrm>
        </p:grpSpPr>
        <p:pic>
          <p:nvPicPr>
            <p:cNvPr id="12" name="Gambar 11">
              <a:extLst>
                <a:ext uri="{FF2B5EF4-FFF2-40B4-BE49-F238E27FC236}">
                  <a16:creationId xmlns:a16="http://schemas.microsoft.com/office/drawing/2014/main" id="{033CD406-13CF-443F-874E-F58681365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7025" y="3673927"/>
              <a:ext cx="2466975" cy="990600"/>
            </a:xfrm>
            <a:prstGeom prst="rect">
              <a:avLst/>
            </a:prstGeom>
          </p:spPr>
        </p:pic>
        <p:sp>
          <p:nvSpPr>
            <p:cNvPr id="13" name="Persegi Panjang 12">
              <a:extLst>
                <a:ext uri="{FF2B5EF4-FFF2-40B4-BE49-F238E27FC236}">
                  <a16:creationId xmlns:a16="http://schemas.microsoft.com/office/drawing/2014/main" id="{A3AA9C84-7E46-44B9-86A0-0C34C2D2E5CC}"/>
                </a:ext>
              </a:extLst>
            </p:cNvPr>
            <p:cNvSpPr/>
            <p:nvPr/>
          </p:nvSpPr>
          <p:spPr>
            <a:xfrm>
              <a:off x="6677025" y="4461080"/>
              <a:ext cx="2457450" cy="18171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14" name="Persegi Panjang 13">
              <a:extLst>
                <a:ext uri="{FF2B5EF4-FFF2-40B4-BE49-F238E27FC236}">
                  <a16:creationId xmlns:a16="http://schemas.microsoft.com/office/drawing/2014/main" id="{2D6354FD-D089-43FA-ABAB-9D993BD21B85}"/>
                </a:ext>
              </a:extLst>
            </p:cNvPr>
            <p:cNvSpPr/>
            <p:nvPr/>
          </p:nvSpPr>
          <p:spPr>
            <a:xfrm>
              <a:off x="6675012" y="4157787"/>
              <a:ext cx="2457450" cy="18171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4525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Judul 7">
            <a:extLst>
              <a:ext uri="{FF2B5EF4-FFF2-40B4-BE49-F238E27FC236}">
                <a16:creationId xmlns:a16="http://schemas.microsoft.com/office/drawing/2014/main" id="{45EE2E57-7B7E-4E89-86FD-88C7FF3C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The </a:t>
            </a:r>
            <a:r>
              <a:rPr lang="id-ID" sz="2800" dirty="0" err="1"/>
              <a:t>obtained</a:t>
            </a:r>
            <a:r>
              <a:rPr lang="id-ID" sz="2800" dirty="0"/>
              <a:t> </a:t>
            </a:r>
            <a:r>
              <a:rPr lang="id-ID" sz="2800" dirty="0" err="1"/>
              <a:t>value</a:t>
            </a:r>
            <a:r>
              <a:rPr lang="id-ID" sz="2800" dirty="0"/>
              <a:t> </a:t>
            </a:r>
            <a:r>
              <a:rPr lang="id-ID" sz="2800" dirty="0" err="1"/>
              <a:t>of</a:t>
            </a:r>
            <a:r>
              <a:rPr lang="id-ID" sz="2800" dirty="0"/>
              <a:t> </a:t>
            </a:r>
            <a:r>
              <a:rPr lang="id-ID" sz="2800" dirty="0" err="1"/>
              <a:t>information</a:t>
            </a:r>
            <a:r>
              <a:rPr lang="id-ID" sz="2800" dirty="0"/>
              <a:t> gain are :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“</a:t>
            </a:r>
            <a:r>
              <a:rPr lang="id-ID" sz="2800" dirty="0" err="1"/>
              <a:t>Wind</a:t>
            </a:r>
            <a:r>
              <a:rPr lang="en-US" sz="2800" dirty="0"/>
              <a:t>” </a:t>
            </a:r>
            <a:r>
              <a:rPr lang="id-ID" sz="2800" dirty="0"/>
              <a:t>has </a:t>
            </a:r>
            <a:r>
              <a:rPr lang="id-ID" sz="2800" dirty="0" err="1"/>
              <a:t>the</a:t>
            </a:r>
            <a:r>
              <a:rPr lang="id-ID" sz="2800" dirty="0"/>
              <a:t> </a:t>
            </a:r>
            <a:r>
              <a:rPr lang="id-ID" sz="2800" dirty="0" err="1"/>
              <a:t>highest</a:t>
            </a:r>
            <a:r>
              <a:rPr lang="id-ID" sz="2800" dirty="0"/>
              <a:t> </a:t>
            </a:r>
            <a:r>
              <a:rPr lang="en-US" sz="2800" dirty="0"/>
              <a:t>IG </a:t>
            </a:r>
            <a:r>
              <a:rPr lang="id-ID" sz="2800" dirty="0" err="1"/>
              <a:t>value</a:t>
            </a:r>
            <a:r>
              <a:rPr lang="id-ID" sz="2800" dirty="0"/>
              <a:t> </a:t>
            </a:r>
            <a:r>
              <a:rPr lang="id-ID" sz="2800" dirty="0">
                <a:sym typeface="Wingdings" panose="05000000000000000000" pitchFamily="2" charset="2"/>
              </a:rPr>
              <a:t> </a:t>
            </a:r>
            <a:r>
              <a:rPr lang="id-ID" sz="2800" dirty="0" err="1">
                <a:sym typeface="Wingdings" panose="05000000000000000000" pitchFamily="2" charset="2"/>
              </a:rPr>
              <a:t>it</a:t>
            </a:r>
            <a:r>
              <a:rPr lang="id-ID" sz="2800" dirty="0">
                <a:sym typeface="Wingdings" panose="05000000000000000000" pitchFamily="2" charset="2"/>
              </a:rPr>
              <a:t> </a:t>
            </a:r>
            <a:r>
              <a:rPr lang="id-ID" sz="2800" dirty="0" err="1">
                <a:sym typeface="Wingdings" panose="05000000000000000000" pitchFamily="2" charset="2"/>
              </a:rPr>
              <a:t>is</a:t>
            </a:r>
            <a:r>
              <a:rPr lang="id-ID" sz="2800" dirty="0">
                <a:sym typeface="Wingdings" panose="05000000000000000000" pitchFamily="2" charset="2"/>
              </a:rPr>
              <a:t> set as a </a:t>
            </a:r>
            <a:r>
              <a:rPr lang="id-ID" sz="2800" dirty="0"/>
              <a:t>internal</a:t>
            </a:r>
            <a:r>
              <a:rPr lang="en-US" sz="2800" dirty="0"/>
              <a:t> node</a:t>
            </a:r>
            <a:r>
              <a:rPr lang="id-ID" sz="2800" dirty="0"/>
              <a:t> </a:t>
            </a:r>
            <a:r>
              <a:rPr lang="id-ID" sz="2800" dirty="0" err="1"/>
              <a:t>for</a:t>
            </a:r>
            <a:r>
              <a:rPr lang="id-ID" sz="2800" dirty="0"/>
              <a:t> </a:t>
            </a:r>
            <a:r>
              <a:rPr lang="id-ID" sz="2800" dirty="0" err="1"/>
              <a:t>ride</a:t>
            </a:r>
            <a:r>
              <a:rPr lang="id-ID" sz="2800" dirty="0"/>
              <a:t> </a:t>
            </a:r>
            <a:r>
              <a:rPr lang="id-ID" sz="2800" dirty="0" err="1"/>
              <a:t>side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31840" y="2751311"/>
                <a:ext cx="25661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𝐼𝐺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𝑆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𝑤𝑖𝑛𝑑</m:t>
                        </m:r>
                      </m:e>
                    </m:d>
                  </m:oMath>
                </a14:m>
                <a:r>
                  <a:rPr lang="en-US" sz="2400" dirty="0"/>
                  <a:t>=0,</a:t>
                </a:r>
                <a:r>
                  <a:rPr lang="id-ID" sz="2400" dirty="0"/>
                  <a:t>971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751311"/>
                <a:ext cx="2566152" cy="461665"/>
              </a:xfrm>
              <a:prstGeom prst="rect">
                <a:avLst/>
              </a:prstGeom>
              <a:blipFill>
                <a:blip r:embed="rId2"/>
                <a:stretch>
                  <a:fillRect l="-713" t="-10526" r="-237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31840" y="3183359"/>
                <a:ext cx="31860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𝐼𝐺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𝑆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h𝑢𝑚𝑖𝑑𝑖𝑡𝑦</m:t>
                        </m:r>
                      </m:e>
                    </m:d>
                  </m:oMath>
                </a14:m>
                <a:r>
                  <a:rPr lang="en-US" sz="2400" dirty="0"/>
                  <a:t>=0,</a:t>
                </a:r>
                <a:r>
                  <a:rPr lang="id-ID" sz="2400" dirty="0"/>
                  <a:t>020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183359"/>
                <a:ext cx="3186000" cy="461665"/>
              </a:xfrm>
              <a:prstGeom prst="rect">
                <a:avLst/>
              </a:prstGeom>
              <a:blipFill>
                <a:blip r:embed="rId3"/>
                <a:stretch>
                  <a:fillRect l="-575" t="-10526" r="-229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329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81921CC-52E9-4E4C-B3A4-CC0B85F34AA0}"/>
              </a:ext>
            </a:extLst>
          </p:cNvPr>
          <p:cNvSpPr/>
          <p:nvPr/>
        </p:nvSpPr>
        <p:spPr>
          <a:xfrm>
            <a:off x="3851920" y="188640"/>
            <a:ext cx="1728192" cy="655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Outlook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Persegi Panjang 12">
            <a:extLst>
              <a:ext uri="{FF2B5EF4-FFF2-40B4-BE49-F238E27FC236}">
                <a16:creationId xmlns:a16="http://schemas.microsoft.com/office/drawing/2014/main" id="{91CA6D20-823A-482B-9C34-917F383FDBA1}"/>
              </a:ext>
            </a:extLst>
          </p:cNvPr>
          <p:cNvSpPr/>
          <p:nvPr/>
        </p:nvSpPr>
        <p:spPr>
          <a:xfrm>
            <a:off x="2267744" y="1636689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Sunny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Persegi Panjang 13">
            <a:extLst>
              <a:ext uri="{FF2B5EF4-FFF2-40B4-BE49-F238E27FC236}">
                <a16:creationId xmlns:a16="http://schemas.microsoft.com/office/drawing/2014/main" id="{8CD867AC-B97A-427A-B051-834DB02448DB}"/>
              </a:ext>
            </a:extLst>
          </p:cNvPr>
          <p:cNvSpPr/>
          <p:nvPr/>
        </p:nvSpPr>
        <p:spPr>
          <a:xfrm>
            <a:off x="4139952" y="1636689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Overcast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Persegi Panjang 15">
            <a:extLst>
              <a:ext uri="{FF2B5EF4-FFF2-40B4-BE49-F238E27FC236}">
                <a16:creationId xmlns:a16="http://schemas.microsoft.com/office/drawing/2014/main" id="{8042AE5F-A8DA-47F3-8614-7404EFF24A4D}"/>
              </a:ext>
            </a:extLst>
          </p:cNvPr>
          <p:cNvSpPr/>
          <p:nvPr/>
        </p:nvSpPr>
        <p:spPr>
          <a:xfrm>
            <a:off x="6012160" y="1628800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" name="Konektor Panah Lurus 19">
            <a:extLst>
              <a:ext uri="{FF2B5EF4-FFF2-40B4-BE49-F238E27FC236}">
                <a16:creationId xmlns:a16="http://schemas.microsoft.com/office/drawing/2014/main" id="{BE2EF256-1090-4BEA-A3C7-AB62DC1DC053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 flipH="1">
            <a:off x="2843808" y="844274"/>
            <a:ext cx="1872208" cy="7924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Konektor Panah Lurus 28">
            <a:extLst>
              <a:ext uri="{FF2B5EF4-FFF2-40B4-BE49-F238E27FC236}">
                <a16:creationId xmlns:a16="http://schemas.microsoft.com/office/drawing/2014/main" id="{C593FFC4-B5AD-40CA-BA2F-1DA11D8522E2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4716016" y="844274"/>
            <a:ext cx="0" cy="7924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Konektor Panah Lurus 34">
            <a:extLst>
              <a:ext uri="{FF2B5EF4-FFF2-40B4-BE49-F238E27FC236}">
                <a16:creationId xmlns:a16="http://schemas.microsoft.com/office/drawing/2014/main" id="{105715A9-A7F6-417A-AE69-D832FEC1F41F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>
            <a:off x="4716016" y="844274"/>
            <a:ext cx="1872208" cy="7845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8D5C419-C060-4C35-95A7-C78985AC6A58}"/>
              </a:ext>
            </a:extLst>
          </p:cNvPr>
          <p:cNvSpPr/>
          <p:nvPr/>
        </p:nvSpPr>
        <p:spPr>
          <a:xfrm>
            <a:off x="1979712" y="2845374"/>
            <a:ext cx="1728192" cy="655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Humidity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Persegi Panjang 41">
            <a:extLst>
              <a:ext uri="{FF2B5EF4-FFF2-40B4-BE49-F238E27FC236}">
                <a16:creationId xmlns:a16="http://schemas.microsoft.com/office/drawing/2014/main" id="{A92A0B66-D0AD-4092-A122-9A3EB7DAED04}"/>
              </a:ext>
            </a:extLst>
          </p:cNvPr>
          <p:cNvSpPr/>
          <p:nvPr/>
        </p:nvSpPr>
        <p:spPr>
          <a:xfrm>
            <a:off x="1115616" y="4077072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Persegi Panjang 42">
            <a:extLst>
              <a:ext uri="{FF2B5EF4-FFF2-40B4-BE49-F238E27FC236}">
                <a16:creationId xmlns:a16="http://schemas.microsoft.com/office/drawing/2014/main" id="{223081C3-DD04-4EDD-B72C-C0B8CE258EB6}"/>
              </a:ext>
            </a:extLst>
          </p:cNvPr>
          <p:cNvSpPr/>
          <p:nvPr/>
        </p:nvSpPr>
        <p:spPr>
          <a:xfrm>
            <a:off x="3419872" y="4077072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7" name="Konektor Panah Lurus 46">
            <a:extLst>
              <a:ext uri="{FF2B5EF4-FFF2-40B4-BE49-F238E27FC236}">
                <a16:creationId xmlns:a16="http://schemas.microsoft.com/office/drawing/2014/main" id="{84837049-3D76-42AD-BE77-D83202352BD5}"/>
              </a:ext>
            </a:extLst>
          </p:cNvPr>
          <p:cNvCxnSpPr>
            <a:stCxn id="13" idx="2"/>
            <a:endCxn id="41" idx="0"/>
          </p:cNvCxnSpPr>
          <p:nvPr/>
        </p:nvCxnSpPr>
        <p:spPr>
          <a:xfrm>
            <a:off x="2843808" y="2068737"/>
            <a:ext cx="0" cy="7766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Konektor Panah Lurus 48">
            <a:extLst>
              <a:ext uri="{FF2B5EF4-FFF2-40B4-BE49-F238E27FC236}">
                <a16:creationId xmlns:a16="http://schemas.microsoft.com/office/drawing/2014/main" id="{DDCE06B8-6EE7-40A6-8C44-3D21E74F75AB}"/>
              </a:ext>
            </a:extLst>
          </p:cNvPr>
          <p:cNvCxnSpPr>
            <a:stCxn id="41" idx="4"/>
            <a:endCxn id="42" idx="0"/>
          </p:cNvCxnSpPr>
          <p:nvPr/>
        </p:nvCxnSpPr>
        <p:spPr>
          <a:xfrm flipH="1">
            <a:off x="1691680" y="3501008"/>
            <a:ext cx="1152128" cy="576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Konektor Panah Lurus 50">
            <a:extLst>
              <a:ext uri="{FF2B5EF4-FFF2-40B4-BE49-F238E27FC236}">
                <a16:creationId xmlns:a16="http://schemas.microsoft.com/office/drawing/2014/main" id="{97011976-A21D-4C23-BD3C-B2C6429E2E46}"/>
              </a:ext>
            </a:extLst>
          </p:cNvPr>
          <p:cNvCxnSpPr>
            <a:stCxn id="41" idx="4"/>
            <a:endCxn id="43" idx="0"/>
          </p:cNvCxnSpPr>
          <p:nvPr/>
        </p:nvCxnSpPr>
        <p:spPr>
          <a:xfrm>
            <a:off x="2843808" y="3501008"/>
            <a:ext cx="1152128" cy="576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Kotak Teks 55">
            <a:extLst>
              <a:ext uri="{FF2B5EF4-FFF2-40B4-BE49-F238E27FC236}">
                <a16:creationId xmlns:a16="http://schemas.microsoft.com/office/drawing/2014/main" id="{430D359E-CE4F-42BB-BAE8-705111BE8101}"/>
              </a:ext>
            </a:extLst>
          </p:cNvPr>
          <p:cNvSpPr txBox="1"/>
          <p:nvPr/>
        </p:nvSpPr>
        <p:spPr>
          <a:xfrm>
            <a:off x="1451069" y="482851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Kotak Teks 56">
            <a:extLst>
              <a:ext uri="{FF2B5EF4-FFF2-40B4-BE49-F238E27FC236}">
                <a16:creationId xmlns:a16="http://schemas.microsoft.com/office/drawing/2014/main" id="{9799CCF6-0784-4D63-B433-97B1D3B519E7}"/>
              </a:ext>
            </a:extLst>
          </p:cNvPr>
          <p:cNvSpPr txBox="1"/>
          <p:nvPr/>
        </p:nvSpPr>
        <p:spPr>
          <a:xfrm>
            <a:off x="3740912" y="4828510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Konektor Panah Lurus 24">
            <a:extLst>
              <a:ext uri="{FF2B5EF4-FFF2-40B4-BE49-F238E27FC236}">
                <a16:creationId xmlns:a16="http://schemas.microsoft.com/office/drawing/2014/main" id="{C1969E69-87E7-4A08-AD6B-EA6761257BC4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6588224" y="2060848"/>
            <a:ext cx="0" cy="7786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Kotak Teks 35">
            <a:extLst>
              <a:ext uri="{FF2B5EF4-FFF2-40B4-BE49-F238E27FC236}">
                <a16:creationId xmlns:a16="http://schemas.microsoft.com/office/drawing/2014/main" id="{D0DC1CE0-80C4-4642-8FB8-ADFF23BD317C}"/>
              </a:ext>
            </a:extLst>
          </p:cNvPr>
          <p:cNvSpPr txBox="1"/>
          <p:nvPr/>
        </p:nvSpPr>
        <p:spPr>
          <a:xfrm>
            <a:off x="4451552" y="2442067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9C01690-A4DD-44F3-8AA9-C292F22382CA}"/>
              </a:ext>
            </a:extLst>
          </p:cNvPr>
          <p:cNvSpPr/>
          <p:nvPr/>
        </p:nvSpPr>
        <p:spPr>
          <a:xfrm>
            <a:off x="5724128" y="2839449"/>
            <a:ext cx="1728192" cy="655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Persegi Panjang 32">
            <a:extLst>
              <a:ext uri="{FF2B5EF4-FFF2-40B4-BE49-F238E27FC236}">
                <a16:creationId xmlns:a16="http://schemas.microsoft.com/office/drawing/2014/main" id="{CD4E7FF1-8D90-46F2-9E41-BF350DAEAC88}"/>
              </a:ext>
            </a:extLst>
          </p:cNvPr>
          <p:cNvSpPr/>
          <p:nvPr/>
        </p:nvSpPr>
        <p:spPr>
          <a:xfrm>
            <a:off x="4932040" y="4077072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Strong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Persegi Panjang 33">
            <a:extLst>
              <a:ext uri="{FF2B5EF4-FFF2-40B4-BE49-F238E27FC236}">
                <a16:creationId xmlns:a16="http://schemas.microsoft.com/office/drawing/2014/main" id="{5D22D007-607B-44C7-AFD3-88D47A03DEBB}"/>
              </a:ext>
            </a:extLst>
          </p:cNvPr>
          <p:cNvSpPr/>
          <p:nvPr/>
        </p:nvSpPr>
        <p:spPr>
          <a:xfrm>
            <a:off x="7236296" y="4077072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Konektor Panah Lurus 3">
            <a:extLst>
              <a:ext uri="{FF2B5EF4-FFF2-40B4-BE49-F238E27FC236}">
                <a16:creationId xmlns:a16="http://schemas.microsoft.com/office/drawing/2014/main" id="{B64AFC1E-7BDD-4763-B2E3-2B11D7E19AF5}"/>
              </a:ext>
            </a:extLst>
          </p:cNvPr>
          <p:cNvCxnSpPr>
            <a:stCxn id="26" idx="4"/>
            <a:endCxn id="33" idx="0"/>
          </p:cNvCxnSpPr>
          <p:nvPr/>
        </p:nvCxnSpPr>
        <p:spPr>
          <a:xfrm flipH="1">
            <a:off x="5508104" y="3495083"/>
            <a:ext cx="1080120" cy="5819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Konektor Panah Lurus 5">
            <a:extLst>
              <a:ext uri="{FF2B5EF4-FFF2-40B4-BE49-F238E27FC236}">
                <a16:creationId xmlns:a16="http://schemas.microsoft.com/office/drawing/2014/main" id="{D0EDE91B-1A48-4847-B2D3-F959D513B57E}"/>
              </a:ext>
            </a:extLst>
          </p:cNvPr>
          <p:cNvCxnSpPr>
            <a:stCxn id="26" idx="4"/>
            <a:endCxn id="34" idx="0"/>
          </p:cNvCxnSpPr>
          <p:nvPr/>
        </p:nvCxnSpPr>
        <p:spPr>
          <a:xfrm>
            <a:off x="6588224" y="3495083"/>
            <a:ext cx="1224136" cy="5819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Kotak Teks 38">
            <a:extLst>
              <a:ext uri="{FF2B5EF4-FFF2-40B4-BE49-F238E27FC236}">
                <a16:creationId xmlns:a16="http://schemas.microsoft.com/office/drawing/2014/main" id="{9D6B5378-9095-4D3A-BF20-9B9BE6D5B3D0}"/>
              </a:ext>
            </a:extLst>
          </p:cNvPr>
          <p:cNvSpPr txBox="1"/>
          <p:nvPr/>
        </p:nvSpPr>
        <p:spPr>
          <a:xfrm>
            <a:off x="5267493" y="4859868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Kotak Teks 39">
            <a:extLst>
              <a:ext uri="{FF2B5EF4-FFF2-40B4-BE49-F238E27FC236}">
                <a16:creationId xmlns:a16="http://schemas.microsoft.com/office/drawing/2014/main" id="{B6FB80AE-94FF-4D44-82AB-80D3137506C7}"/>
              </a:ext>
            </a:extLst>
          </p:cNvPr>
          <p:cNvSpPr txBox="1"/>
          <p:nvPr/>
        </p:nvSpPr>
        <p:spPr>
          <a:xfrm>
            <a:off x="7547896" y="4859868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Konektor Panah Lurus 2">
            <a:extLst>
              <a:ext uri="{FF2B5EF4-FFF2-40B4-BE49-F238E27FC236}">
                <a16:creationId xmlns:a16="http://schemas.microsoft.com/office/drawing/2014/main" id="{232023FB-D700-4407-AFB0-3CD472CABEFC}"/>
              </a:ext>
            </a:extLst>
          </p:cNvPr>
          <p:cNvCxnSpPr>
            <a:stCxn id="14" idx="2"/>
            <a:endCxn id="36" idx="0"/>
          </p:cNvCxnSpPr>
          <p:nvPr/>
        </p:nvCxnSpPr>
        <p:spPr>
          <a:xfrm>
            <a:off x="4716016" y="2068737"/>
            <a:ext cx="0" cy="3733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Konektor Panah Lurus 6">
            <a:extLst>
              <a:ext uri="{FF2B5EF4-FFF2-40B4-BE49-F238E27FC236}">
                <a16:creationId xmlns:a16="http://schemas.microsoft.com/office/drawing/2014/main" id="{B4AFAD2E-4606-4A43-A852-EE5FC5178962}"/>
              </a:ext>
            </a:extLst>
          </p:cNvPr>
          <p:cNvCxnSpPr>
            <a:stCxn id="42" idx="2"/>
            <a:endCxn id="56" idx="0"/>
          </p:cNvCxnSpPr>
          <p:nvPr/>
        </p:nvCxnSpPr>
        <p:spPr>
          <a:xfrm>
            <a:off x="1691680" y="4509120"/>
            <a:ext cx="0" cy="3193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Konektor Panah Lurus 8">
            <a:extLst>
              <a:ext uri="{FF2B5EF4-FFF2-40B4-BE49-F238E27FC236}">
                <a16:creationId xmlns:a16="http://schemas.microsoft.com/office/drawing/2014/main" id="{2E2CC348-E57F-46EF-ACBA-39641E5C9E39}"/>
              </a:ext>
            </a:extLst>
          </p:cNvPr>
          <p:cNvCxnSpPr>
            <a:stCxn id="43" idx="2"/>
            <a:endCxn id="57" idx="0"/>
          </p:cNvCxnSpPr>
          <p:nvPr/>
        </p:nvCxnSpPr>
        <p:spPr>
          <a:xfrm>
            <a:off x="3995936" y="4509120"/>
            <a:ext cx="9440" cy="3193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Konektor Panah Lurus 10">
            <a:extLst>
              <a:ext uri="{FF2B5EF4-FFF2-40B4-BE49-F238E27FC236}">
                <a16:creationId xmlns:a16="http://schemas.microsoft.com/office/drawing/2014/main" id="{FE0CE456-B565-45D6-9E20-800F29060F24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5508104" y="4509120"/>
            <a:ext cx="0" cy="3507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Konektor Panah Lurus 16">
            <a:extLst>
              <a:ext uri="{FF2B5EF4-FFF2-40B4-BE49-F238E27FC236}">
                <a16:creationId xmlns:a16="http://schemas.microsoft.com/office/drawing/2014/main" id="{DE70CCA5-3CD8-4D50-823F-736D171525D6}"/>
              </a:ext>
            </a:extLst>
          </p:cNvPr>
          <p:cNvCxnSpPr>
            <a:stCxn id="34" idx="2"/>
            <a:endCxn id="40" idx="0"/>
          </p:cNvCxnSpPr>
          <p:nvPr/>
        </p:nvCxnSpPr>
        <p:spPr>
          <a:xfrm>
            <a:off x="7812360" y="4509120"/>
            <a:ext cx="0" cy="3507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870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2697" y="761999"/>
            <a:ext cx="219398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65200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4333" y="767825"/>
            <a:ext cx="381009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Judul 5">
            <a:extLst>
              <a:ext uri="{FF2B5EF4-FFF2-40B4-BE49-F238E27FC236}">
                <a16:creationId xmlns:a16="http://schemas.microsoft.com/office/drawing/2014/main" id="{2D5751AE-B9CD-4CDA-993E-810983AA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471" y="1083732"/>
            <a:ext cx="4132221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id-ID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id-ID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Tree </a:t>
            </a:r>
            <a:r>
              <a:rPr lang="id-ID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id-ID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d-ID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Rules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ampungan Teks 6">
            <a:extLst>
              <a:ext uri="{FF2B5EF4-FFF2-40B4-BE49-F238E27FC236}">
                <a16:creationId xmlns:a16="http://schemas.microsoft.com/office/drawing/2014/main" id="{597D8890-ACC1-4415-B9E9-DFD757A36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2291" y="1083732"/>
            <a:ext cx="2630741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 sz="2400" dirty="0" err="1"/>
              <a:t>Decision</a:t>
            </a:r>
            <a:r>
              <a:rPr lang="id-ID" sz="2400" dirty="0"/>
              <a:t> Tree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6020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81921CC-52E9-4E4C-B3A4-CC0B85F34AA0}"/>
              </a:ext>
            </a:extLst>
          </p:cNvPr>
          <p:cNvSpPr/>
          <p:nvPr/>
        </p:nvSpPr>
        <p:spPr>
          <a:xfrm>
            <a:off x="3851920" y="188640"/>
            <a:ext cx="1728192" cy="655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Outlook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Persegi Panjang 12">
            <a:extLst>
              <a:ext uri="{FF2B5EF4-FFF2-40B4-BE49-F238E27FC236}">
                <a16:creationId xmlns:a16="http://schemas.microsoft.com/office/drawing/2014/main" id="{91CA6D20-823A-482B-9C34-917F383FDBA1}"/>
              </a:ext>
            </a:extLst>
          </p:cNvPr>
          <p:cNvSpPr/>
          <p:nvPr/>
        </p:nvSpPr>
        <p:spPr>
          <a:xfrm>
            <a:off x="2267744" y="1636689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Sunny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Persegi Panjang 13">
            <a:extLst>
              <a:ext uri="{FF2B5EF4-FFF2-40B4-BE49-F238E27FC236}">
                <a16:creationId xmlns:a16="http://schemas.microsoft.com/office/drawing/2014/main" id="{8CD867AC-B97A-427A-B051-834DB02448DB}"/>
              </a:ext>
            </a:extLst>
          </p:cNvPr>
          <p:cNvSpPr/>
          <p:nvPr/>
        </p:nvSpPr>
        <p:spPr>
          <a:xfrm>
            <a:off x="4139952" y="1636689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Overcast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Persegi Panjang 15">
            <a:extLst>
              <a:ext uri="{FF2B5EF4-FFF2-40B4-BE49-F238E27FC236}">
                <a16:creationId xmlns:a16="http://schemas.microsoft.com/office/drawing/2014/main" id="{8042AE5F-A8DA-47F3-8614-7404EFF24A4D}"/>
              </a:ext>
            </a:extLst>
          </p:cNvPr>
          <p:cNvSpPr/>
          <p:nvPr/>
        </p:nvSpPr>
        <p:spPr>
          <a:xfrm>
            <a:off x="6012160" y="1628800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" name="Konektor Panah Lurus 19">
            <a:extLst>
              <a:ext uri="{FF2B5EF4-FFF2-40B4-BE49-F238E27FC236}">
                <a16:creationId xmlns:a16="http://schemas.microsoft.com/office/drawing/2014/main" id="{BE2EF256-1090-4BEA-A3C7-AB62DC1DC053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 flipH="1">
            <a:off x="2843808" y="844274"/>
            <a:ext cx="1872208" cy="7924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Konektor Panah Lurus 28">
            <a:extLst>
              <a:ext uri="{FF2B5EF4-FFF2-40B4-BE49-F238E27FC236}">
                <a16:creationId xmlns:a16="http://schemas.microsoft.com/office/drawing/2014/main" id="{C593FFC4-B5AD-40CA-BA2F-1DA11D8522E2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4716016" y="844274"/>
            <a:ext cx="0" cy="7924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Konektor Panah Lurus 34">
            <a:extLst>
              <a:ext uri="{FF2B5EF4-FFF2-40B4-BE49-F238E27FC236}">
                <a16:creationId xmlns:a16="http://schemas.microsoft.com/office/drawing/2014/main" id="{105715A9-A7F6-417A-AE69-D832FEC1F41F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>
            <a:off x="4716016" y="844274"/>
            <a:ext cx="1872208" cy="7845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8D5C419-C060-4C35-95A7-C78985AC6A58}"/>
              </a:ext>
            </a:extLst>
          </p:cNvPr>
          <p:cNvSpPr/>
          <p:nvPr/>
        </p:nvSpPr>
        <p:spPr>
          <a:xfrm>
            <a:off x="1979712" y="2845374"/>
            <a:ext cx="1728192" cy="655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Humidity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Persegi Panjang 41">
            <a:extLst>
              <a:ext uri="{FF2B5EF4-FFF2-40B4-BE49-F238E27FC236}">
                <a16:creationId xmlns:a16="http://schemas.microsoft.com/office/drawing/2014/main" id="{A92A0B66-D0AD-4092-A122-9A3EB7DAED04}"/>
              </a:ext>
            </a:extLst>
          </p:cNvPr>
          <p:cNvSpPr/>
          <p:nvPr/>
        </p:nvSpPr>
        <p:spPr>
          <a:xfrm>
            <a:off x="1115616" y="4077072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Persegi Panjang 42">
            <a:extLst>
              <a:ext uri="{FF2B5EF4-FFF2-40B4-BE49-F238E27FC236}">
                <a16:creationId xmlns:a16="http://schemas.microsoft.com/office/drawing/2014/main" id="{223081C3-DD04-4EDD-B72C-C0B8CE258EB6}"/>
              </a:ext>
            </a:extLst>
          </p:cNvPr>
          <p:cNvSpPr/>
          <p:nvPr/>
        </p:nvSpPr>
        <p:spPr>
          <a:xfrm>
            <a:off x="3419872" y="4077072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7" name="Konektor Panah Lurus 46">
            <a:extLst>
              <a:ext uri="{FF2B5EF4-FFF2-40B4-BE49-F238E27FC236}">
                <a16:creationId xmlns:a16="http://schemas.microsoft.com/office/drawing/2014/main" id="{84837049-3D76-42AD-BE77-D83202352BD5}"/>
              </a:ext>
            </a:extLst>
          </p:cNvPr>
          <p:cNvCxnSpPr>
            <a:stCxn id="13" idx="2"/>
            <a:endCxn id="41" idx="0"/>
          </p:cNvCxnSpPr>
          <p:nvPr/>
        </p:nvCxnSpPr>
        <p:spPr>
          <a:xfrm>
            <a:off x="2843808" y="2068737"/>
            <a:ext cx="0" cy="7766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Konektor Panah Lurus 48">
            <a:extLst>
              <a:ext uri="{FF2B5EF4-FFF2-40B4-BE49-F238E27FC236}">
                <a16:creationId xmlns:a16="http://schemas.microsoft.com/office/drawing/2014/main" id="{DDCE06B8-6EE7-40A6-8C44-3D21E74F75AB}"/>
              </a:ext>
            </a:extLst>
          </p:cNvPr>
          <p:cNvCxnSpPr>
            <a:stCxn id="41" idx="4"/>
            <a:endCxn id="42" idx="0"/>
          </p:cNvCxnSpPr>
          <p:nvPr/>
        </p:nvCxnSpPr>
        <p:spPr>
          <a:xfrm flipH="1">
            <a:off x="1691680" y="3501008"/>
            <a:ext cx="1152128" cy="576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Konektor Panah Lurus 50">
            <a:extLst>
              <a:ext uri="{FF2B5EF4-FFF2-40B4-BE49-F238E27FC236}">
                <a16:creationId xmlns:a16="http://schemas.microsoft.com/office/drawing/2014/main" id="{97011976-A21D-4C23-BD3C-B2C6429E2E46}"/>
              </a:ext>
            </a:extLst>
          </p:cNvPr>
          <p:cNvCxnSpPr>
            <a:stCxn id="41" idx="4"/>
            <a:endCxn id="43" idx="0"/>
          </p:cNvCxnSpPr>
          <p:nvPr/>
        </p:nvCxnSpPr>
        <p:spPr>
          <a:xfrm>
            <a:off x="2843808" y="3501008"/>
            <a:ext cx="1152128" cy="576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Kotak Teks 55">
            <a:extLst>
              <a:ext uri="{FF2B5EF4-FFF2-40B4-BE49-F238E27FC236}">
                <a16:creationId xmlns:a16="http://schemas.microsoft.com/office/drawing/2014/main" id="{430D359E-CE4F-42BB-BAE8-705111BE8101}"/>
              </a:ext>
            </a:extLst>
          </p:cNvPr>
          <p:cNvSpPr txBox="1"/>
          <p:nvPr/>
        </p:nvSpPr>
        <p:spPr>
          <a:xfrm>
            <a:off x="1451069" y="482851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Kotak Teks 56">
            <a:extLst>
              <a:ext uri="{FF2B5EF4-FFF2-40B4-BE49-F238E27FC236}">
                <a16:creationId xmlns:a16="http://schemas.microsoft.com/office/drawing/2014/main" id="{9799CCF6-0784-4D63-B433-97B1D3B519E7}"/>
              </a:ext>
            </a:extLst>
          </p:cNvPr>
          <p:cNvSpPr txBox="1"/>
          <p:nvPr/>
        </p:nvSpPr>
        <p:spPr>
          <a:xfrm>
            <a:off x="3740912" y="4828510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Konektor Panah Lurus 24">
            <a:extLst>
              <a:ext uri="{FF2B5EF4-FFF2-40B4-BE49-F238E27FC236}">
                <a16:creationId xmlns:a16="http://schemas.microsoft.com/office/drawing/2014/main" id="{C1969E69-87E7-4A08-AD6B-EA6761257BC4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6588224" y="2060848"/>
            <a:ext cx="0" cy="7786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Kotak Teks 35">
            <a:extLst>
              <a:ext uri="{FF2B5EF4-FFF2-40B4-BE49-F238E27FC236}">
                <a16:creationId xmlns:a16="http://schemas.microsoft.com/office/drawing/2014/main" id="{D0DC1CE0-80C4-4642-8FB8-ADFF23BD317C}"/>
              </a:ext>
            </a:extLst>
          </p:cNvPr>
          <p:cNvSpPr txBox="1"/>
          <p:nvPr/>
        </p:nvSpPr>
        <p:spPr>
          <a:xfrm>
            <a:off x="4451552" y="2442067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9C01690-A4DD-44F3-8AA9-C292F22382CA}"/>
              </a:ext>
            </a:extLst>
          </p:cNvPr>
          <p:cNvSpPr/>
          <p:nvPr/>
        </p:nvSpPr>
        <p:spPr>
          <a:xfrm>
            <a:off x="5724128" y="2839449"/>
            <a:ext cx="1728192" cy="655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Persegi Panjang 32">
            <a:extLst>
              <a:ext uri="{FF2B5EF4-FFF2-40B4-BE49-F238E27FC236}">
                <a16:creationId xmlns:a16="http://schemas.microsoft.com/office/drawing/2014/main" id="{CD4E7FF1-8D90-46F2-9E41-BF350DAEAC88}"/>
              </a:ext>
            </a:extLst>
          </p:cNvPr>
          <p:cNvSpPr/>
          <p:nvPr/>
        </p:nvSpPr>
        <p:spPr>
          <a:xfrm>
            <a:off x="4932040" y="4077072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Strong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Persegi Panjang 33">
            <a:extLst>
              <a:ext uri="{FF2B5EF4-FFF2-40B4-BE49-F238E27FC236}">
                <a16:creationId xmlns:a16="http://schemas.microsoft.com/office/drawing/2014/main" id="{5D22D007-607B-44C7-AFD3-88D47A03DEBB}"/>
              </a:ext>
            </a:extLst>
          </p:cNvPr>
          <p:cNvSpPr/>
          <p:nvPr/>
        </p:nvSpPr>
        <p:spPr>
          <a:xfrm>
            <a:off x="7236296" y="4077072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Konektor Panah Lurus 3">
            <a:extLst>
              <a:ext uri="{FF2B5EF4-FFF2-40B4-BE49-F238E27FC236}">
                <a16:creationId xmlns:a16="http://schemas.microsoft.com/office/drawing/2014/main" id="{B64AFC1E-7BDD-4763-B2E3-2B11D7E19AF5}"/>
              </a:ext>
            </a:extLst>
          </p:cNvPr>
          <p:cNvCxnSpPr>
            <a:stCxn id="26" idx="4"/>
            <a:endCxn id="33" idx="0"/>
          </p:cNvCxnSpPr>
          <p:nvPr/>
        </p:nvCxnSpPr>
        <p:spPr>
          <a:xfrm flipH="1">
            <a:off x="5508104" y="3495083"/>
            <a:ext cx="1080120" cy="5819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Konektor Panah Lurus 5">
            <a:extLst>
              <a:ext uri="{FF2B5EF4-FFF2-40B4-BE49-F238E27FC236}">
                <a16:creationId xmlns:a16="http://schemas.microsoft.com/office/drawing/2014/main" id="{D0EDE91B-1A48-4847-B2D3-F959D513B57E}"/>
              </a:ext>
            </a:extLst>
          </p:cNvPr>
          <p:cNvCxnSpPr>
            <a:stCxn id="26" idx="4"/>
            <a:endCxn id="34" idx="0"/>
          </p:cNvCxnSpPr>
          <p:nvPr/>
        </p:nvCxnSpPr>
        <p:spPr>
          <a:xfrm>
            <a:off x="6588224" y="3495083"/>
            <a:ext cx="1224136" cy="5819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Kotak Teks 38">
            <a:extLst>
              <a:ext uri="{FF2B5EF4-FFF2-40B4-BE49-F238E27FC236}">
                <a16:creationId xmlns:a16="http://schemas.microsoft.com/office/drawing/2014/main" id="{9D6B5378-9095-4D3A-BF20-9B9BE6D5B3D0}"/>
              </a:ext>
            </a:extLst>
          </p:cNvPr>
          <p:cNvSpPr txBox="1"/>
          <p:nvPr/>
        </p:nvSpPr>
        <p:spPr>
          <a:xfrm>
            <a:off x="5267493" y="4859868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Kotak Teks 39">
            <a:extLst>
              <a:ext uri="{FF2B5EF4-FFF2-40B4-BE49-F238E27FC236}">
                <a16:creationId xmlns:a16="http://schemas.microsoft.com/office/drawing/2014/main" id="{B6FB80AE-94FF-4D44-82AB-80D3137506C7}"/>
              </a:ext>
            </a:extLst>
          </p:cNvPr>
          <p:cNvSpPr txBox="1"/>
          <p:nvPr/>
        </p:nvSpPr>
        <p:spPr>
          <a:xfrm>
            <a:off x="7547896" y="4859868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Konektor Panah Lurus 2">
            <a:extLst>
              <a:ext uri="{FF2B5EF4-FFF2-40B4-BE49-F238E27FC236}">
                <a16:creationId xmlns:a16="http://schemas.microsoft.com/office/drawing/2014/main" id="{232023FB-D700-4407-AFB0-3CD472CABEFC}"/>
              </a:ext>
            </a:extLst>
          </p:cNvPr>
          <p:cNvCxnSpPr>
            <a:stCxn id="14" idx="2"/>
            <a:endCxn id="36" idx="0"/>
          </p:cNvCxnSpPr>
          <p:nvPr/>
        </p:nvCxnSpPr>
        <p:spPr>
          <a:xfrm>
            <a:off x="4716016" y="2068737"/>
            <a:ext cx="0" cy="3733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Konektor Panah Lurus 6">
            <a:extLst>
              <a:ext uri="{FF2B5EF4-FFF2-40B4-BE49-F238E27FC236}">
                <a16:creationId xmlns:a16="http://schemas.microsoft.com/office/drawing/2014/main" id="{B4AFAD2E-4606-4A43-A852-EE5FC5178962}"/>
              </a:ext>
            </a:extLst>
          </p:cNvPr>
          <p:cNvCxnSpPr>
            <a:stCxn id="42" idx="2"/>
            <a:endCxn id="56" idx="0"/>
          </p:cNvCxnSpPr>
          <p:nvPr/>
        </p:nvCxnSpPr>
        <p:spPr>
          <a:xfrm>
            <a:off x="1691680" y="4509120"/>
            <a:ext cx="0" cy="3193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Konektor Panah Lurus 8">
            <a:extLst>
              <a:ext uri="{FF2B5EF4-FFF2-40B4-BE49-F238E27FC236}">
                <a16:creationId xmlns:a16="http://schemas.microsoft.com/office/drawing/2014/main" id="{2E2CC348-E57F-46EF-ACBA-39641E5C9E39}"/>
              </a:ext>
            </a:extLst>
          </p:cNvPr>
          <p:cNvCxnSpPr>
            <a:stCxn id="43" idx="2"/>
            <a:endCxn id="57" idx="0"/>
          </p:cNvCxnSpPr>
          <p:nvPr/>
        </p:nvCxnSpPr>
        <p:spPr>
          <a:xfrm>
            <a:off x="3995936" y="4509120"/>
            <a:ext cx="9440" cy="3193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Konektor Panah Lurus 10">
            <a:extLst>
              <a:ext uri="{FF2B5EF4-FFF2-40B4-BE49-F238E27FC236}">
                <a16:creationId xmlns:a16="http://schemas.microsoft.com/office/drawing/2014/main" id="{FE0CE456-B565-45D6-9E20-800F29060F24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5508104" y="4509120"/>
            <a:ext cx="0" cy="3507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Konektor Panah Lurus 16">
            <a:extLst>
              <a:ext uri="{FF2B5EF4-FFF2-40B4-BE49-F238E27FC236}">
                <a16:creationId xmlns:a16="http://schemas.microsoft.com/office/drawing/2014/main" id="{DE70CCA5-3CD8-4D50-823F-736D171525D6}"/>
              </a:ext>
            </a:extLst>
          </p:cNvPr>
          <p:cNvCxnSpPr>
            <a:stCxn id="34" idx="2"/>
            <a:endCxn id="40" idx="0"/>
          </p:cNvCxnSpPr>
          <p:nvPr/>
        </p:nvCxnSpPr>
        <p:spPr>
          <a:xfrm>
            <a:off x="7812360" y="4509120"/>
            <a:ext cx="0" cy="3507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7">
            <a:extLst>
              <a:ext uri="{FF2B5EF4-FFF2-40B4-BE49-F238E27FC236}">
                <a16:creationId xmlns:a16="http://schemas.microsoft.com/office/drawing/2014/main" id="{F92772F7-A140-417E-AD15-2BFA990C6953}"/>
              </a:ext>
            </a:extLst>
          </p:cNvPr>
          <p:cNvSpPr/>
          <p:nvPr/>
        </p:nvSpPr>
        <p:spPr>
          <a:xfrm>
            <a:off x="1115616" y="5517232"/>
            <a:ext cx="727280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CONJUNCTION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6">
                <a:extLst>
                  <a:ext uri="{FF2B5EF4-FFF2-40B4-BE49-F238E27FC236}">
                    <a16:creationId xmlns:a16="http://schemas.microsoft.com/office/drawing/2014/main" id="{8884972F-C027-4AE5-AF86-82F227D1B975}"/>
                  </a:ext>
                </a:extLst>
              </p:cNvPr>
              <p:cNvSpPr txBox="1"/>
              <p:nvPr/>
            </p:nvSpPr>
            <p:spPr>
              <a:xfrm>
                <a:off x="1115616" y="6156012"/>
                <a:ext cx="727280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𝐼𝐹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𝑂𝑢𝑡𝑙𝑜𝑜𝑘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𝑆𝑢𝑛𝑛𝑦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/>
                        </a:rPr>
                        <m:t>𝐻𝑢𝑚𝑖𝑑𝑖𝑡𝑦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𝐻𝑖𝑔h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𝑇𝐻𝐸𝑁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𝑃𝑙𝑎𝑦𝑇𝑒𝑛𝑛𝑖𝑠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𝑁𝑜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6">
                <a:extLst>
                  <a:ext uri="{FF2B5EF4-FFF2-40B4-BE49-F238E27FC236}">
                    <a16:creationId xmlns:a16="http://schemas.microsoft.com/office/drawing/2014/main" id="{8884972F-C027-4AE5-AF86-82F227D1B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6156012"/>
                <a:ext cx="727280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8792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81921CC-52E9-4E4C-B3A4-CC0B85F34AA0}"/>
              </a:ext>
            </a:extLst>
          </p:cNvPr>
          <p:cNvSpPr/>
          <p:nvPr/>
        </p:nvSpPr>
        <p:spPr>
          <a:xfrm>
            <a:off x="3851920" y="188640"/>
            <a:ext cx="1728192" cy="655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Outlook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Persegi Panjang 12">
            <a:extLst>
              <a:ext uri="{FF2B5EF4-FFF2-40B4-BE49-F238E27FC236}">
                <a16:creationId xmlns:a16="http://schemas.microsoft.com/office/drawing/2014/main" id="{91CA6D20-823A-482B-9C34-917F383FDBA1}"/>
              </a:ext>
            </a:extLst>
          </p:cNvPr>
          <p:cNvSpPr/>
          <p:nvPr/>
        </p:nvSpPr>
        <p:spPr>
          <a:xfrm>
            <a:off x="2267744" y="1636689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Sunny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Persegi Panjang 13">
            <a:extLst>
              <a:ext uri="{FF2B5EF4-FFF2-40B4-BE49-F238E27FC236}">
                <a16:creationId xmlns:a16="http://schemas.microsoft.com/office/drawing/2014/main" id="{8CD867AC-B97A-427A-B051-834DB02448DB}"/>
              </a:ext>
            </a:extLst>
          </p:cNvPr>
          <p:cNvSpPr/>
          <p:nvPr/>
        </p:nvSpPr>
        <p:spPr>
          <a:xfrm>
            <a:off x="4139952" y="1636689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Overcast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Persegi Panjang 15">
            <a:extLst>
              <a:ext uri="{FF2B5EF4-FFF2-40B4-BE49-F238E27FC236}">
                <a16:creationId xmlns:a16="http://schemas.microsoft.com/office/drawing/2014/main" id="{8042AE5F-A8DA-47F3-8614-7404EFF24A4D}"/>
              </a:ext>
            </a:extLst>
          </p:cNvPr>
          <p:cNvSpPr/>
          <p:nvPr/>
        </p:nvSpPr>
        <p:spPr>
          <a:xfrm>
            <a:off x="6012160" y="1628800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" name="Konektor Panah Lurus 19">
            <a:extLst>
              <a:ext uri="{FF2B5EF4-FFF2-40B4-BE49-F238E27FC236}">
                <a16:creationId xmlns:a16="http://schemas.microsoft.com/office/drawing/2014/main" id="{BE2EF256-1090-4BEA-A3C7-AB62DC1DC053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 flipH="1">
            <a:off x="2843808" y="844274"/>
            <a:ext cx="1872208" cy="7924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Konektor Panah Lurus 28">
            <a:extLst>
              <a:ext uri="{FF2B5EF4-FFF2-40B4-BE49-F238E27FC236}">
                <a16:creationId xmlns:a16="http://schemas.microsoft.com/office/drawing/2014/main" id="{C593FFC4-B5AD-40CA-BA2F-1DA11D8522E2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4716016" y="844274"/>
            <a:ext cx="0" cy="7924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Konektor Panah Lurus 34">
            <a:extLst>
              <a:ext uri="{FF2B5EF4-FFF2-40B4-BE49-F238E27FC236}">
                <a16:creationId xmlns:a16="http://schemas.microsoft.com/office/drawing/2014/main" id="{105715A9-A7F6-417A-AE69-D832FEC1F41F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>
            <a:off x="4716016" y="844274"/>
            <a:ext cx="1872208" cy="7845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8D5C419-C060-4C35-95A7-C78985AC6A58}"/>
              </a:ext>
            </a:extLst>
          </p:cNvPr>
          <p:cNvSpPr/>
          <p:nvPr/>
        </p:nvSpPr>
        <p:spPr>
          <a:xfrm>
            <a:off x="1979712" y="2845374"/>
            <a:ext cx="1728192" cy="655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Humidity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Persegi Panjang 41">
            <a:extLst>
              <a:ext uri="{FF2B5EF4-FFF2-40B4-BE49-F238E27FC236}">
                <a16:creationId xmlns:a16="http://schemas.microsoft.com/office/drawing/2014/main" id="{A92A0B66-D0AD-4092-A122-9A3EB7DAED04}"/>
              </a:ext>
            </a:extLst>
          </p:cNvPr>
          <p:cNvSpPr/>
          <p:nvPr/>
        </p:nvSpPr>
        <p:spPr>
          <a:xfrm>
            <a:off x="1115616" y="4077072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Persegi Panjang 42">
            <a:extLst>
              <a:ext uri="{FF2B5EF4-FFF2-40B4-BE49-F238E27FC236}">
                <a16:creationId xmlns:a16="http://schemas.microsoft.com/office/drawing/2014/main" id="{223081C3-DD04-4EDD-B72C-C0B8CE258EB6}"/>
              </a:ext>
            </a:extLst>
          </p:cNvPr>
          <p:cNvSpPr/>
          <p:nvPr/>
        </p:nvSpPr>
        <p:spPr>
          <a:xfrm>
            <a:off x="3419872" y="4077072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7" name="Konektor Panah Lurus 46">
            <a:extLst>
              <a:ext uri="{FF2B5EF4-FFF2-40B4-BE49-F238E27FC236}">
                <a16:creationId xmlns:a16="http://schemas.microsoft.com/office/drawing/2014/main" id="{84837049-3D76-42AD-BE77-D83202352BD5}"/>
              </a:ext>
            </a:extLst>
          </p:cNvPr>
          <p:cNvCxnSpPr>
            <a:stCxn id="13" idx="2"/>
            <a:endCxn id="41" idx="0"/>
          </p:cNvCxnSpPr>
          <p:nvPr/>
        </p:nvCxnSpPr>
        <p:spPr>
          <a:xfrm>
            <a:off x="2843808" y="2068737"/>
            <a:ext cx="0" cy="7766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Konektor Panah Lurus 48">
            <a:extLst>
              <a:ext uri="{FF2B5EF4-FFF2-40B4-BE49-F238E27FC236}">
                <a16:creationId xmlns:a16="http://schemas.microsoft.com/office/drawing/2014/main" id="{DDCE06B8-6EE7-40A6-8C44-3D21E74F75AB}"/>
              </a:ext>
            </a:extLst>
          </p:cNvPr>
          <p:cNvCxnSpPr>
            <a:stCxn id="41" idx="4"/>
            <a:endCxn id="42" idx="0"/>
          </p:cNvCxnSpPr>
          <p:nvPr/>
        </p:nvCxnSpPr>
        <p:spPr>
          <a:xfrm flipH="1">
            <a:off x="1691680" y="3501008"/>
            <a:ext cx="1152128" cy="576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Konektor Panah Lurus 50">
            <a:extLst>
              <a:ext uri="{FF2B5EF4-FFF2-40B4-BE49-F238E27FC236}">
                <a16:creationId xmlns:a16="http://schemas.microsoft.com/office/drawing/2014/main" id="{97011976-A21D-4C23-BD3C-B2C6429E2E46}"/>
              </a:ext>
            </a:extLst>
          </p:cNvPr>
          <p:cNvCxnSpPr>
            <a:stCxn id="41" idx="4"/>
            <a:endCxn id="43" idx="0"/>
          </p:cNvCxnSpPr>
          <p:nvPr/>
        </p:nvCxnSpPr>
        <p:spPr>
          <a:xfrm>
            <a:off x="2843808" y="3501008"/>
            <a:ext cx="1152128" cy="576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Kotak Teks 55">
            <a:extLst>
              <a:ext uri="{FF2B5EF4-FFF2-40B4-BE49-F238E27FC236}">
                <a16:creationId xmlns:a16="http://schemas.microsoft.com/office/drawing/2014/main" id="{430D359E-CE4F-42BB-BAE8-705111BE8101}"/>
              </a:ext>
            </a:extLst>
          </p:cNvPr>
          <p:cNvSpPr txBox="1"/>
          <p:nvPr/>
        </p:nvSpPr>
        <p:spPr>
          <a:xfrm>
            <a:off x="1451069" y="482851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Kotak Teks 56">
            <a:extLst>
              <a:ext uri="{FF2B5EF4-FFF2-40B4-BE49-F238E27FC236}">
                <a16:creationId xmlns:a16="http://schemas.microsoft.com/office/drawing/2014/main" id="{9799CCF6-0784-4D63-B433-97B1D3B519E7}"/>
              </a:ext>
            </a:extLst>
          </p:cNvPr>
          <p:cNvSpPr txBox="1"/>
          <p:nvPr/>
        </p:nvSpPr>
        <p:spPr>
          <a:xfrm>
            <a:off x="3740912" y="4828510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Konektor Panah Lurus 24">
            <a:extLst>
              <a:ext uri="{FF2B5EF4-FFF2-40B4-BE49-F238E27FC236}">
                <a16:creationId xmlns:a16="http://schemas.microsoft.com/office/drawing/2014/main" id="{C1969E69-87E7-4A08-AD6B-EA6761257BC4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588224" y="2060848"/>
            <a:ext cx="0" cy="3812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Kotak Teks 35">
            <a:extLst>
              <a:ext uri="{FF2B5EF4-FFF2-40B4-BE49-F238E27FC236}">
                <a16:creationId xmlns:a16="http://schemas.microsoft.com/office/drawing/2014/main" id="{D0DC1CE0-80C4-4642-8FB8-ADFF23BD317C}"/>
              </a:ext>
            </a:extLst>
          </p:cNvPr>
          <p:cNvSpPr txBox="1"/>
          <p:nvPr/>
        </p:nvSpPr>
        <p:spPr>
          <a:xfrm>
            <a:off x="4451552" y="2442067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Konektor Panah Lurus 2">
            <a:extLst>
              <a:ext uri="{FF2B5EF4-FFF2-40B4-BE49-F238E27FC236}">
                <a16:creationId xmlns:a16="http://schemas.microsoft.com/office/drawing/2014/main" id="{232023FB-D700-4407-AFB0-3CD472CABEFC}"/>
              </a:ext>
            </a:extLst>
          </p:cNvPr>
          <p:cNvCxnSpPr>
            <a:stCxn id="14" idx="2"/>
            <a:endCxn id="36" idx="0"/>
          </p:cNvCxnSpPr>
          <p:nvPr/>
        </p:nvCxnSpPr>
        <p:spPr>
          <a:xfrm>
            <a:off x="4716016" y="2068737"/>
            <a:ext cx="0" cy="3733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Konektor Panah Lurus 6">
            <a:extLst>
              <a:ext uri="{FF2B5EF4-FFF2-40B4-BE49-F238E27FC236}">
                <a16:creationId xmlns:a16="http://schemas.microsoft.com/office/drawing/2014/main" id="{B4AFAD2E-4606-4A43-A852-EE5FC5178962}"/>
              </a:ext>
            </a:extLst>
          </p:cNvPr>
          <p:cNvCxnSpPr>
            <a:stCxn id="42" idx="2"/>
            <a:endCxn id="56" idx="0"/>
          </p:cNvCxnSpPr>
          <p:nvPr/>
        </p:nvCxnSpPr>
        <p:spPr>
          <a:xfrm>
            <a:off x="1691680" y="4509120"/>
            <a:ext cx="0" cy="3193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Konektor Panah Lurus 8">
            <a:extLst>
              <a:ext uri="{FF2B5EF4-FFF2-40B4-BE49-F238E27FC236}">
                <a16:creationId xmlns:a16="http://schemas.microsoft.com/office/drawing/2014/main" id="{2E2CC348-E57F-46EF-ACBA-39641E5C9E39}"/>
              </a:ext>
            </a:extLst>
          </p:cNvPr>
          <p:cNvCxnSpPr>
            <a:stCxn id="43" idx="2"/>
            <a:endCxn id="57" idx="0"/>
          </p:cNvCxnSpPr>
          <p:nvPr/>
        </p:nvCxnSpPr>
        <p:spPr>
          <a:xfrm>
            <a:off x="3995936" y="4509120"/>
            <a:ext cx="9440" cy="3193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7">
            <a:extLst>
              <a:ext uri="{FF2B5EF4-FFF2-40B4-BE49-F238E27FC236}">
                <a16:creationId xmlns:a16="http://schemas.microsoft.com/office/drawing/2014/main" id="{F92772F7-A140-417E-AD15-2BFA990C6953}"/>
              </a:ext>
            </a:extLst>
          </p:cNvPr>
          <p:cNvSpPr/>
          <p:nvPr/>
        </p:nvSpPr>
        <p:spPr>
          <a:xfrm>
            <a:off x="1115616" y="5517232"/>
            <a:ext cx="727280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/>
              <a:t>DIS</a:t>
            </a:r>
            <a:r>
              <a:rPr lang="en-US" b="1" dirty="0"/>
              <a:t>JUNCTION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6">
                <a:extLst>
                  <a:ext uri="{FF2B5EF4-FFF2-40B4-BE49-F238E27FC236}">
                    <a16:creationId xmlns:a16="http://schemas.microsoft.com/office/drawing/2014/main" id="{8884972F-C027-4AE5-AF86-82F227D1B975}"/>
                  </a:ext>
                </a:extLst>
              </p:cNvPr>
              <p:cNvSpPr txBox="1"/>
              <p:nvPr/>
            </p:nvSpPr>
            <p:spPr>
              <a:xfrm>
                <a:off x="1115616" y="6156012"/>
                <a:ext cx="727280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𝐼𝐹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𝑂𝑢𝑡𝑙𝑜𝑜𝑘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𝑂𝑣𝑒𝑟𝑐𝑎𝑠𝑡</m:t>
                      </m:r>
                      <m:r>
                        <a:rPr lang="en-US" i="1">
                          <a:latin typeface="Cambria Math"/>
                        </a:rPr>
                        <m:t> ∨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𝑂𝑢𝑡𝑙𝑜𝑜𝑘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𝑅𝑎𝑖𝑛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𝑇𝐻𝐸𝑁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𝑃𝑙𝑎𝑦𝑇𝑒𝑛𝑛𝑖𝑠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𝑌𝑒𝑠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6">
                <a:extLst>
                  <a:ext uri="{FF2B5EF4-FFF2-40B4-BE49-F238E27FC236}">
                    <a16:creationId xmlns:a16="http://schemas.microsoft.com/office/drawing/2014/main" id="{8884972F-C027-4AE5-AF86-82F227D1B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6156012"/>
                <a:ext cx="727280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Kotak Teks 37">
            <a:extLst>
              <a:ext uri="{FF2B5EF4-FFF2-40B4-BE49-F238E27FC236}">
                <a16:creationId xmlns:a16="http://schemas.microsoft.com/office/drawing/2014/main" id="{AB1E8C41-13C3-4177-A5A5-8A9A064312F8}"/>
              </a:ext>
            </a:extLst>
          </p:cNvPr>
          <p:cNvSpPr txBox="1"/>
          <p:nvPr/>
        </p:nvSpPr>
        <p:spPr>
          <a:xfrm>
            <a:off x="6323759" y="2442067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BD383961-7263-4FFC-8148-183E4027AFC5}"/>
              </a:ext>
            </a:extLst>
          </p:cNvPr>
          <p:cNvSpPr txBox="1"/>
          <p:nvPr/>
        </p:nvSpPr>
        <p:spPr>
          <a:xfrm>
            <a:off x="6084168" y="3420562"/>
            <a:ext cx="24032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 err="1"/>
              <a:t>Another</a:t>
            </a:r>
            <a:r>
              <a:rPr lang="id-ID" dirty="0"/>
              <a:t> </a:t>
            </a:r>
            <a:r>
              <a:rPr lang="id-ID" dirty="0" err="1"/>
              <a:t>Example</a:t>
            </a:r>
            <a:r>
              <a:rPr lang="id-ID" dirty="0"/>
              <a:t> :</a:t>
            </a:r>
          </a:p>
          <a:p>
            <a:pPr algn="ctr"/>
            <a:r>
              <a:rPr lang="id-ID" dirty="0" err="1"/>
              <a:t>There</a:t>
            </a:r>
            <a:r>
              <a:rPr lang="id-ID" dirty="0"/>
              <a:t> </a:t>
            </a:r>
            <a:r>
              <a:rPr lang="id-ID" dirty="0" err="1"/>
              <a:t>is</a:t>
            </a:r>
            <a:r>
              <a:rPr lang="id-ID" dirty="0"/>
              <a:t> </a:t>
            </a:r>
            <a:r>
              <a:rPr lang="id-ID" dirty="0" err="1"/>
              <a:t>no</a:t>
            </a:r>
            <a:r>
              <a:rPr lang="id-ID" dirty="0"/>
              <a:t> </a:t>
            </a:r>
            <a:r>
              <a:rPr lang="id-ID" dirty="0" err="1"/>
              <a:t>relationship</a:t>
            </a:r>
            <a:endParaRPr lang="id-ID" dirty="0"/>
          </a:p>
          <a:p>
            <a:pPr algn="ctr"/>
            <a:r>
              <a:rPr lang="id-ID" dirty="0" err="1"/>
              <a:t>to</a:t>
            </a:r>
            <a:r>
              <a:rPr lang="id-ID" dirty="0"/>
              <a:t> </a:t>
            </a:r>
            <a:r>
              <a:rPr lang="id-ID" dirty="0" err="1"/>
              <a:t>previous</a:t>
            </a:r>
            <a:r>
              <a:rPr lang="id-ID" dirty="0"/>
              <a:t> </a:t>
            </a:r>
            <a:r>
              <a:rPr lang="id-ID" dirty="0" err="1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3545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2697" y="761999"/>
            <a:ext cx="219398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65200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4333" y="767825"/>
            <a:ext cx="381009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Judul 5">
            <a:extLst>
              <a:ext uri="{FF2B5EF4-FFF2-40B4-BE49-F238E27FC236}">
                <a16:creationId xmlns:a16="http://schemas.microsoft.com/office/drawing/2014/main" id="{2D5751AE-B9CD-4CDA-993E-810983AA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471" y="1083732"/>
            <a:ext cx="4132221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id-ID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Overfitting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ampungan Teks 6">
            <a:extLst>
              <a:ext uri="{FF2B5EF4-FFF2-40B4-BE49-F238E27FC236}">
                <a16:creationId xmlns:a16="http://schemas.microsoft.com/office/drawing/2014/main" id="{597D8890-ACC1-4415-B9E9-DFD757A36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2291" y="1083732"/>
            <a:ext cx="2630741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 sz="2400" dirty="0" err="1"/>
              <a:t>Decision</a:t>
            </a:r>
            <a:r>
              <a:rPr lang="id-ID" sz="2400" dirty="0"/>
              <a:t> Tree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18010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81921CC-52E9-4E4C-B3A4-CC0B85F34AA0}"/>
              </a:ext>
            </a:extLst>
          </p:cNvPr>
          <p:cNvSpPr/>
          <p:nvPr/>
        </p:nvSpPr>
        <p:spPr>
          <a:xfrm>
            <a:off x="3851920" y="188640"/>
            <a:ext cx="1728192" cy="655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/>
                <a:ea typeface="+mn-ea"/>
                <a:cs typeface="+mn-cs"/>
              </a:rPr>
              <a:t>Outlook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" name="Persegi Panjang 12">
            <a:extLst>
              <a:ext uri="{FF2B5EF4-FFF2-40B4-BE49-F238E27FC236}">
                <a16:creationId xmlns:a16="http://schemas.microsoft.com/office/drawing/2014/main" id="{91CA6D20-823A-482B-9C34-917F383FDBA1}"/>
              </a:ext>
            </a:extLst>
          </p:cNvPr>
          <p:cNvSpPr/>
          <p:nvPr/>
        </p:nvSpPr>
        <p:spPr>
          <a:xfrm>
            <a:off x="2267744" y="1636689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/>
                <a:ea typeface="+mn-ea"/>
                <a:cs typeface="+mn-cs"/>
              </a:rPr>
              <a:t>Sunny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" name="Persegi Panjang 13">
            <a:extLst>
              <a:ext uri="{FF2B5EF4-FFF2-40B4-BE49-F238E27FC236}">
                <a16:creationId xmlns:a16="http://schemas.microsoft.com/office/drawing/2014/main" id="{8CD867AC-B97A-427A-B051-834DB02448DB}"/>
              </a:ext>
            </a:extLst>
          </p:cNvPr>
          <p:cNvSpPr/>
          <p:nvPr/>
        </p:nvSpPr>
        <p:spPr>
          <a:xfrm>
            <a:off x="4139952" y="1636689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/>
                <a:ea typeface="+mn-ea"/>
                <a:cs typeface="+mn-cs"/>
              </a:rPr>
              <a:t>Overcast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Persegi Panjang 15">
            <a:extLst>
              <a:ext uri="{FF2B5EF4-FFF2-40B4-BE49-F238E27FC236}">
                <a16:creationId xmlns:a16="http://schemas.microsoft.com/office/drawing/2014/main" id="{8042AE5F-A8DA-47F3-8614-7404EFF24A4D}"/>
              </a:ext>
            </a:extLst>
          </p:cNvPr>
          <p:cNvSpPr/>
          <p:nvPr/>
        </p:nvSpPr>
        <p:spPr>
          <a:xfrm>
            <a:off x="6012160" y="1628800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/>
                <a:ea typeface="+mn-ea"/>
                <a:cs typeface="+mn-cs"/>
              </a:rPr>
              <a:t>Rain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20" name="Konektor Panah Lurus 19">
            <a:extLst>
              <a:ext uri="{FF2B5EF4-FFF2-40B4-BE49-F238E27FC236}">
                <a16:creationId xmlns:a16="http://schemas.microsoft.com/office/drawing/2014/main" id="{BE2EF256-1090-4BEA-A3C7-AB62DC1DC053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 flipH="1">
            <a:off x="2843808" y="844274"/>
            <a:ext cx="1872208" cy="792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Konektor Panah Lurus 28">
            <a:extLst>
              <a:ext uri="{FF2B5EF4-FFF2-40B4-BE49-F238E27FC236}">
                <a16:creationId xmlns:a16="http://schemas.microsoft.com/office/drawing/2014/main" id="{C593FFC4-B5AD-40CA-BA2F-1DA11D8522E2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4716016" y="844274"/>
            <a:ext cx="0" cy="7924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Konektor Panah Lurus 34">
            <a:extLst>
              <a:ext uri="{FF2B5EF4-FFF2-40B4-BE49-F238E27FC236}">
                <a16:creationId xmlns:a16="http://schemas.microsoft.com/office/drawing/2014/main" id="{105715A9-A7F6-417A-AE69-D832FEC1F41F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>
            <a:off x="4716016" y="844274"/>
            <a:ext cx="1872208" cy="7845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8D5C419-C060-4C35-95A7-C78985AC6A58}"/>
              </a:ext>
            </a:extLst>
          </p:cNvPr>
          <p:cNvSpPr/>
          <p:nvPr/>
        </p:nvSpPr>
        <p:spPr>
          <a:xfrm>
            <a:off x="1979712" y="2845374"/>
            <a:ext cx="1728192" cy="655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/>
                <a:ea typeface="+mn-ea"/>
                <a:cs typeface="+mn-cs"/>
              </a:rPr>
              <a:t>Humidity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2" name="Persegi Panjang 41">
            <a:extLst>
              <a:ext uri="{FF2B5EF4-FFF2-40B4-BE49-F238E27FC236}">
                <a16:creationId xmlns:a16="http://schemas.microsoft.com/office/drawing/2014/main" id="{A92A0B66-D0AD-4092-A122-9A3EB7DAED04}"/>
              </a:ext>
            </a:extLst>
          </p:cNvPr>
          <p:cNvSpPr/>
          <p:nvPr/>
        </p:nvSpPr>
        <p:spPr>
          <a:xfrm>
            <a:off x="1115616" y="4077072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/>
                <a:ea typeface="+mn-ea"/>
                <a:cs typeface="+mn-cs"/>
              </a:rPr>
              <a:t>High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3" name="Persegi Panjang 42">
            <a:extLst>
              <a:ext uri="{FF2B5EF4-FFF2-40B4-BE49-F238E27FC236}">
                <a16:creationId xmlns:a16="http://schemas.microsoft.com/office/drawing/2014/main" id="{223081C3-DD04-4EDD-B72C-C0B8CE258EB6}"/>
              </a:ext>
            </a:extLst>
          </p:cNvPr>
          <p:cNvSpPr/>
          <p:nvPr/>
        </p:nvSpPr>
        <p:spPr>
          <a:xfrm>
            <a:off x="3419872" y="4077072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/>
                <a:ea typeface="+mn-ea"/>
                <a:cs typeface="+mn-cs"/>
              </a:rPr>
              <a:t>Normal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47" name="Konektor Panah Lurus 46">
            <a:extLst>
              <a:ext uri="{FF2B5EF4-FFF2-40B4-BE49-F238E27FC236}">
                <a16:creationId xmlns:a16="http://schemas.microsoft.com/office/drawing/2014/main" id="{84837049-3D76-42AD-BE77-D83202352BD5}"/>
              </a:ext>
            </a:extLst>
          </p:cNvPr>
          <p:cNvCxnSpPr>
            <a:stCxn id="13" idx="2"/>
            <a:endCxn id="41" idx="0"/>
          </p:cNvCxnSpPr>
          <p:nvPr/>
        </p:nvCxnSpPr>
        <p:spPr>
          <a:xfrm>
            <a:off x="2843808" y="2068737"/>
            <a:ext cx="0" cy="776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Konektor Panah Lurus 48">
            <a:extLst>
              <a:ext uri="{FF2B5EF4-FFF2-40B4-BE49-F238E27FC236}">
                <a16:creationId xmlns:a16="http://schemas.microsoft.com/office/drawing/2014/main" id="{DDCE06B8-6EE7-40A6-8C44-3D21E74F75AB}"/>
              </a:ext>
            </a:extLst>
          </p:cNvPr>
          <p:cNvCxnSpPr>
            <a:stCxn id="41" idx="4"/>
            <a:endCxn id="42" idx="0"/>
          </p:cNvCxnSpPr>
          <p:nvPr/>
        </p:nvCxnSpPr>
        <p:spPr>
          <a:xfrm flipH="1">
            <a:off x="1691680" y="3501008"/>
            <a:ext cx="1152128" cy="576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Konektor Panah Lurus 50">
            <a:extLst>
              <a:ext uri="{FF2B5EF4-FFF2-40B4-BE49-F238E27FC236}">
                <a16:creationId xmlns:a16="http://schemas.microsoft.com/office/drawing/2014/main" id="{97011976-A21D-4C23-BD3C-B2C6429E2E46}"/>
              </a:ext>
            </a:extLst>
          </p:cNvPr>
          <p:cNvCxnSpPr>
            <a:stCxn id="41" idx="4"/>
            <a:endCxn id="43" idx="0"/>
          </p:cNvCxnSpPr>
          <p:nvPr/>
        </p:nvCxnSpPr>
        <p:spPr>
          <a:xfrm>
            <a:off x="2843808" y="3501008"/>
            <a:ext cx="1152128" cy="576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6" name="Kotak Teks 55">
            <a:extLst>
              <a:ext uri="{FF2B5EF4-FFF2-40B4-BE49-F238E27FC236}">
                <a16:creationId xmlns:a16="http://schemas.microsoft.com/office/drawing/2014/main" id="{430D359E-CE4F-42BB-BAE8-705111BE8101}"/>
              </a:ext>
            </a:extLst>
          </p:cNvPr>
          <p:cNvSpPr txBox="1"/>
          <p:nvPr/>
        </p:nvSpPr>
        <p:spPr>
          <a:xfrm>
            <a:off x="1451069" y="482851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/>
                <a:ea typeface="+mn-ea"/>
                <a:cs typeface="+mn-cs"/>
              </a:rPr>
              <a:t>No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7" name="Kotak Teks 56">
            <a:extLst>
              <a:ext uri="{FF2B5EF4-FFF2-40B4-BE49-F238E27FC236}">
                <a16:creationId xmlns:a16="http://schemas.microsoft.com/office/drawing/2014/main" id="{9799CCF6-0784-4D63-B433-97B1D3B519E7}"/>
              </a:ext>
            </a:extLst>
          </p:cNvPr>
          <p:cNvSpPr txBox="1"/>
          <p:nvPr/>
        </p:nvSpPr>
        <p:spPr>
          <a:xfrm>
            <a:off x="3740912" y="4828510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/>
                <a:ea typeface="+mn-ea"/>
                <a:cs typeface="+mn-cs"/>
              </a:rPr>
              <a:t>Yes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25" name="Konektor Panah Lurus 24">
            <a:extLst>
              <a:ext uri="{FF2B5EF4-FFF2-40B4-BE49-F238E27FC236}">
                <a16:creationId xmlns:a16="http://schemas.microsoft.com/office/drawing/2014/main" id="{C1969E69-87E7-4A08-AD6B-EA6761257BC4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6588224" y="2060848"/>
            <a:ext cx="0" cy="7786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Kotak Teks 35">
            <a:extLst>
              <a:ext uri="{FF2B5EF4-FFF2-40B4-BE49-F238E27FC236}">
                <a16:creationId xmlns:a16="http://schemas.microsoft.com/office/drawing/2014/main" id="{D0DC1CE0-80C4-4642-8FB8-ADFF23BD317C}"/>
              </a:ext>
            </a:extLst>
          </p:cNvPr>
          <p:cNvSpPr txBox="1"/>
          <p:nvPr/>
        </p:nvSpPr>
        <p:spPr>
          <a:xfrm>
            <a:off x="4451552" y="2442067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/>
                <a:ea typeface="+mn-ea"/>
                <a:cs typeface="+mn-cs"/>
              </a:rPr>
              <a:t>Yes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9C01690-A4DD-44F3-8AA9-C292F22382CA}"/>
              </a:ext>
            </a:extLst>
          </p:cNvPr>
          <p:cNvSpPr/>
          <p:nvPr/>
        </p:nvSpPr>
        <p:spPr>
          <a:xfrm>
            <a:off x="5724128" y="2839449"/>
            <a:ext cx="1728192" cy="655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/>
                <a:ea typeface="+mn-ea"/>
                <a:cs typeface="+mn-cs"/>
              </a:rPr>
              <a:t>Wind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3" name="Persegi Panjang 32">
            <a:extLst>
              <a:ext uri="{FF2B5EF4-FFF2-40B4-BE49-F238E27FC236}">
                <a16:creationId xmlns:a16="http://schemas.microsoft.com/office/drawing/2014/main" id="{CD4E7FF1-8D90-46F2-9E41-BF350DAEAC88}"/>
              </a:ext>
            </a:extLst>
          </p:cNvPr>
          <p:cNvSpPr/>
          <p:nvPr/>
        </p:nvSpPr>
        <p:spPr>
          <a:xfrm>
            <a:off x="4932040" y="4077072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/>
                <a:ea typeface="+mn-ea"/>
                <a:cs typeface="+mn-cs"/>
              </a:rPr>
              <a:t>Strong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4" name="Persegi Panjang 33">
            <a:extLst>
              <a:ext uri="{FF2B5EF4-FFF2-40B4-BE49-F238E27FC236}">
                <a16:creationId xmlns:a16="http://schemas.microsoft.com/office/drawing/2014/main" id="{5D22D007-607B-44C7-AFD3-88D47A03DEBB}"/>
              </a:ext>
            </a:extLst>
          </p:cNvPr>
          <p:cNvSpPr/>
          <p:nvPr/>
        </p:nvSpPr>
        <p:spPr>
          <a:xfrm>
            <a:off x="7236296" y="4077072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/>
                <a:ea typeface="+mn-ea"/>
                <a:cs typeface="+mn-cs"/>
              </a:rPr>
              <a:t>Weak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4" name="Konektor Panah Lurus 3">
            <a:extLst>
              <a:ext uri="{FF2B5EF4-FFF2-40B4-BE49-F238E27FC236}">
                <a16:creationId xmlns:a16="http://schemas.microsoft.com/office/drawing/2014/main" id="{B64AFC1E-7BDD-4763-B2E3-2B11D7E19AF5}"/>
              </a:ext>
            </a:extLst>
          </p:cNvPr>
          <p:cNvCxnSpPr>
            <a:stCxn id="26" idx="4"/>
            <a:endCxn id="33" idx="0"/>
          </p:cNvCxnSpPr>
          <p:nvPr/>
        </p:nvCxnSpPr>
        <p:spPr>
          <a:xfrm flipH="1">
            <a:off x="5508104" y="3495083"/>
            <a:ext cx="1080120" cy="5819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Konektor Panah Lurus 5">
            <a:extLst>
              <a:ext uri="{FF2B5EF4-FFF2-40B4-BE49-F238E27FC236}">
                <a16:creationId xmlns:a16="http://schemas.microsoft.com/office/drawing/2014/main" id="{D0EDE91B-1A48-4847-B2D3-F959D513B57E}"/>
              </a:ext>
            </a:extLst>
          </p:cNvPr>
          <p:cNvCxnSpPr>
            <a:stCxn id="26" idx="4"/>
            <a:endCxn id="34" idx="0"/>
          </p:cNvCxnSpPr>
          <p:nvPr/>
        </p:nvCxnSpPr>
        <p:spPr>
          <a:xfrm>
            <a:off x="6588224" y="3495083"/>
            <a:ext cx="1224136" cy="5819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Kotak Teks 38">
            <a:extLst>
              <a:ext uri="{FF2B5EF4-FFF2-40B4-BE49-F238E27FC236}">
                <a16:creationId xmlns:a16="http://schemas.microsoft.com/office/drawing/2014/main" id="{9D6B5378-9095-4D3A-BF20-9B9BE6D5B3D0}"/>
              </a:ext>
            </a:extLst>
          </p:cNvPr>
          <p:cNvSpPr txBox="1"/>
          <p:nvPr/>
        </p:nvSpPr>
        <p:spPr>
          <a:xfrm>
            <a:off x="5267493" y="4859868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/>
                <a:ea typeface="+mn-ea"/>
                <a:cs typeface="+mn-cs"/>
              </a:rPr>
              <a:t>No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0" name="Kotak Teks 39">
            <a:extLst>
              <a:ext uri="{FF2B5EF4-FFF2-40B4-BE49-F238E27FC236}">
                <a16:creationId xmlns:a16="http://schemas.microsoft.com/office/drawing/2014/main" id="{B6FB80AE-94FF-4D44-82AB-80D3137506C7}"/>
              </a:ext>
            </a:extLst>
          </p:cNvPr>
          <p:cNvSpPr txBox="1"/>
          <p:nvPr/>
        </p:nvSpPr>
        <p:spPr>
          <a:xfrm>
            <a:off x="7547896" y="4859868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/>
                <a:ea typeface="+mn-ea"/>
                <a:cs typeface="+mn-cs"/>
              </a:rPr>
              <a:t>Yes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3" name="Konektor Panah Lurus 2">
            <a:extLst>
              <a:ext uri="{FF2B5EF4-FFF2-40B4-BE49-F238E27FC236}">
                <a16:creationId xmlns:a16="http://schemas.microsoft.com/office/drawing/2014/main" id="{232023FB-D700-4407-AFB0-3CD472CABEFC}"/>
              </a:ext>
            </a:extLst>
          </p:cNvPr>
          <p:cNvCxnSpPr>
            <a:stCxn id="14" idx="2"/>
            <a:endCxn id="36" idx="0"/>
          </p:cNvCxnSpPr>
          <p:nvPr/>
        </p:nvCxnSpPr>
        <p:spPr>
          <a:xfrm>
            <a:off x="4716016" y="2068737"/>
            <a:ext cx="0" cy="3733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Konektor Panah Lurus 6">
            <a:extLst>
              <a:ext uri="{FF2B5EF4-FFF2-40B4-BE49-F238E27FC236}">
                <a16:creationId xmlns:a16="http://schemas.microsoft.com/office/drawing/2014/main" id="{B4AFAD2E-4606-4A43-A852-EE5FC5178962}"/>
              </a:ext>
            </a:extLst>
          </p:cNvPr>
          <p:cNvCxnSpPr>
            <a:stCxn id="42" idx="2"/>
            <a:endCxn id="56" idx="0"/>
          </p:cNvCxnSpPr>
          <p:nvPr/>
        </p:nvCxnSpPr>
        <p:spPr>
          <a:xfrm>
            <a:off x="1691680" y="4509120"/>
            <a:ext cx="0" cy="3193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Konektor Panah Lurus 8">
            <a:extLst>
              <a:ext uri="{FF2B5EF4-FFF2-40B4-BE49-F238E27FC236}">
                <a16:creationId xmlns:a16="http://schemas.microsoft.com/office/drawing/2014/main" id="{2E2CC348-E57F-46EF-ACBA-39641E5C9E39}"/>
              </a:ext>
            </a:extLst>
          </p:cNvPr>
          <p:cNvCxnSpPr>
            <a:stCxn id="43" idx="2"/>
            <a:endCxn id="57" idx="0"/>
          </p:cNvCxnSpPr>
          <p:nvPr/>
        </p:nvCxnSpPr>
        <p:spPr>
          <a:xfrm>
            <a:off x="3995936" y="4509120"/>
            <a:ext cx="9440" cy="319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Konektor Panah Lurus 10">
            <a:extLst>
              <a:ext uri="{FF2B5EF4-FFF2-40B4-BE49-F238E27FC236}">
                <a16:creationId xmlns:a16="http://schemas.microsoft.com/office/drawing/2014/main" id="{FE0CE456-B565-45D6-9E20-800F29060F24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5508104" y="4509120"/>
            <a:ext cx="0" cy="3507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Konektor Panah Lurus 16">
            <a:extLst>
              <a:ext uri="{FF2B5EF4-FFF2-40B4-BE49-F238E27FC236}">
                <a16:creationId xmlns:a16="http://schemas.microsoft.com/office/drawing/2014/main" id="{DE70CCA5-3CD8-4D50-823F-736D171525D6}"/>
              </a:ext>
            </a:extLst>
          </p:cNvPr>
          <p:cNvCxnSpPr>
            <a:stCxn id="34" idx="2"/>
            <a:endCxn id="40" idx="0"/>
          </p:cNvCxnSpPr>
          <p:nvPr/>
        </p:nvCxnSpPr>
        <p:spPr>
          <a:xfrm>
            <a:off x="7812360" y="4509120"/>
            <a:ext cx="0" cy="3507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ersegi Panjang 1">
            <a:extLst>
              <a:ext uri="{FF2B5EF4-FFF2-40B4-BE49-F238E27FC236}">
                <a16:creationId xmlns:a16="http://schemas.microsoft.com/office/drawing/2014/main" id="{4C56C615-1A04-4755-897E-9E76A7092F4F}"/>
              </a:ext>
            </a:extLst>
          </p:cNvPr>
          <p:cNvSpPr/>
          <p:nvPr/>
        </p:nvSpPr>
        <p:spPr>
          <a:xfrm>
            <a:off x="89756" y="5259671"/>
            <a:ext cx="8964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If </a:t>
            </a:r>
            <a:r>
              <a:rPr lang="id-ID" dirty="0" err="1"/>
              <a:t>we</a:t>
            </a:r>
            <a:r>
              <a:rPr lang="id-ID" dirty="0"/>
              <a:t> </a:t>
            </a:r>
            <a:r>
              <a:rPr lang="id-ID" dirty="0" err="1"/>
              <a:t>add</a:t>
            </a:r>
            <a:r>
              <a:rPr lang="id-ID" dirty="0"/>
              <a:t> </a:t>
            </a:r>
            <a:r>
              <a:rPr lang="id-ID" dirty="0" err="1"/>
              <a:t>noisy</a:t>
            </a:r>
            <a:r>
              <a:rPr lang="id-ID" dirty="0"/>
              <a:t> </a:t>
            </a:r>
            <a:r>
              <a:rPr lang="en-US" dirty="0"/>
              <a:t>data </a:t>
            </a:r>
            <a:r>
              <a:rPr lang="id-ID" dirty="0" err="1"/>
              <a:t>to</a:t>
            </a:r>
            <a:r>
              <a:rPr lang="id-ID" dirty="0"/>
              <a:t> </a:t>
            </a:r>
            <a:r>
              <a:rPr lang="id-ID" dirty="0" err="1"/>
              <a:t>the</a:t>
            </a:r>
            <a:r>
              <a:rPr lang="en-US" dirty="0"/>
              <a:t> dataset?</a:t>
            </a:r>
          </a:p>
          <a:p>
            <a:r>
              <a:rPr lang="id-ID" dirty="0"/>
              <a:t>For </a:t>
            </a:r>
            <a:r>
              <a:rPr lang="id-ID" dirty="0" err="1"/>
              <a:t>example</a:t>
            </a:r>
            <a:r>
              <a:rPr lang="id-ID" dirty="0"/>
              <a:t> </a:t>
            </a:r>
            <a:r>
              <a:rPr lang="en-US" dirty="0"/>
              <a:t>:</a:t>
            </a:r>
            <a:endParaRPr lang="id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Outlook=Sunny, Humidity=Normal, Wind=Strong,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PlayTennis</a:t>
            </a:r>
            <a:r>
              <a:rPr lang="id-ID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id-ID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endParaRPr lang="id-ID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</a:t>
            </a:r>
            <a:r>
              <a:rPr lang="id-ID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r>
              <a:rPr lang="id-ID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id-ID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</a:t>
            </a:r>
            <a:r>
              <a:rPr lang="id-ID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id-ID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id-ID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</a:t>
            </a:r>
            <a:r>
              <a:rPr lang="id-ID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id-ID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classified</a:t>
            </a:r>
            <a:r>
              <a:rPr lang="id-ID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PlayTennis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4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40D4134-8490-4F89-95E9-AB13C0633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Identifying the region (blue or green) </a:t>
            </a:r>
            <a:br>
              <a:rPr lang="id-ID" sz="2800" dirty="0"/>
            </a:br>
            <a:br>
              <a:rPr lang="id-ID" sz="2800" dirty="0"/>
            </a:br>
            <a:r>
              <a:rPr lang="id-ID" sz="2800" dirty="0"/>
              <a:t>A</a:t>
            </a:r>
            <a:r>
              <a:rPr lang="en-US" sz="2800" dirty="0"/>
              <a:t> point lies in</a:t>
            </a:r>
            <a:br>
              <a:rPr lang="id-ID" sz="2800" dirty="0"/>
            </a:br>
            <a:r>
              <a:rPr lang="id-ID" sz="2800" dirty="0"/>
              <a:t>a </a:t>
            </a:r>
            <a:r>
              <a:rPr lang="en-US" sz="2800" dirty="0"/>
              <a:t>classification problem (blue vs green)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Tampungan Konten 3">
            <a:extLst>
              <a:ext uri="{FF2B5EF4-FFF2-40B4-BE49-F238E27FC236}">
                <a16:creationId xmlns:a16="http://schemas.microsoft.com/office/drawing/2014/main" id="{FF067ACF-69D6-4224-8D4A-8414DE257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864" y="651513"/>
            <a:ext cx="4544305" cy="3353551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9BA5DB62-76ED-4A57-94E2-FEB063050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4149080"/>
            <a:ext cx="18002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521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node will need to be expanded by testing some other feature</a:t>
            </a:r>
            <a:endParaRPr lang="id-ID" sz="2400" dirty="0"/>
          </a:p>
          <a:p>
            <a:r>
              <a:rPr lang="en-US" sz="2400" dirty="0"/>
              <a:t>The new tree would be more complex than the earlier one (trying to fit noise)</a:t>
            </a:r>
          </a:p>
          <a:p>
            <a:r>
              <a:rPr lang="en-US" sz="2400" dirty="0"/>
              <a:t>The extra complexity may not be worth it ⇒ may lead to </a:t>
            </a:r>
            <a:r>
              <a:rPr lang="en-US" sz="2400" dirty="0" err="1"/>
              <a:t>overfitting</a:t>
            </a:r>
            <a:r>
              <a:rPr lang="en-US" sz="2400" dirty="0"/>
              <a:t> if the test data follows the same pattern as our normal training data</a:t>
            </a:r>
          </a:p>
          <a:p>
            <a:r>
              <a:rPr lang="en-US" sz="2400" dirty="0"/>
              <a:t>Note: </a:t>
            </a:r>
            <a:r>
              <a:rPr lang="en-US" sz="2400" dirty="0" err="1"/>
              <a:t>Overfitting</a:t>
            </a:r>
            <a:r>
              <a:rPr lang="en-US" sz="2400" dirty="0"/>
              <a:t> may also occur if the training data is not sufficient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78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5084763"/>
            <a:ext cx="9144000" cy="10112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High training data accuracy doesn’t necessarily imply high test data accuracy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1522834"/>
            <a:ext cx="5734050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94133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Desired: a DT that is not too big in size, yet fits the training data reasonably</a:t>
            </a:r>
          </a:p>
          <a:p>
            <a:r>
              <a:rPr lang="en-US" sz="3200" dirty="0"/>
              <a:t>Mainly two approaches:</a:t>
            </a:r>
          </a:p>
          <a:p>
            <a:pPr lvl="1"/>
            <a:r>
              <a:rPr lang="en-US" sz="2800" dirty="0"/>
              <a:t>Prune while building the tree (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stopping early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Prune after building the tree (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post-pruning</a:t>
            </a:r>
            <a:r>
              <a:rPr lang="en-US" sz="2800" dirty="0"/>
              <a:t>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499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Criteria for judging which nodes could potentially be pruned</a:t>
            </a:r>
          </a:p>
          <a:p>
            <a:pPr lvl="1"/>
            <a:r>
              <a:rPr lang="en-US" sz="2400" dirty="0"/>
              <a:t>Use a validation set (separate from the training set)</a:t>
            </a:r>
          </a:p>
          <a:p>
            <a:pPr lvl="2"/>
            <a:r>
              <a:rPr lang="en-US" sz="2000" dirty="0"/>
              <a:t>Prune each possible node that doesn’t hurt the accuracy on the validation set</a:t>
            </a:r>
          </a:p>
          <a:p>
            <a:pPr lvl="2"/>
            <a:r>
              <a:rPr lang="en-US" sz="2000" dirty="0"/>
              <a:t>Greedily remove the node that improves the validation accuracy the most</a:t>
            </a:r>
          </a:p>
          <a:p>
            <a:pPr lvl="2"/>
            <a:r>
              <a:rPr lang="en-US" sz="2000" dirty="0"/>
              <a:t>Stop when the validation set accuracy starts worsening</a:t>
            </a:r>
          </a:p>
        </p:txBody>
      </p:sp>
    </p:spTree>
    <p:extLst>
      <p:ext uri="{BB962C8B-B14F-4D97-AF65-F5344CB8AC3E}">
        <p14:creationId xmlns:p14="http://schemas.microsoft.com/office/powerpoint/2010/main" val="37702055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2697" y="761999"/>
            <a:ext cx="219398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65200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4333" y="767825"/>
            <a:ext cx="381009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Judul 5">
            <a:extLst>
              <a:ext uri="{FF2B5EF4-FFF2-40B4-BE49-F238E27FC236}">
                <a16:creationId xmlns:a16="http://schemas.microsoft.com/office/drawing/2014/main" id="{2D5751AE-B9CD-4CDA-993E-810983AA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471" y="1083732"/>
            <a:ext cx="4132221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id-ID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C4.5 </a:t>
            </a:r>
            <a:r>
              <a:rPr lang="id-ID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ampungan Teks 6">
            <a:extLst>
              <a:ext uri="{FF2B5EF4-FFF2-40B4-BE49-F238E27FC236}">
                <a16:creationId xmlns:a16="http://schemas.microsoft.com/office/drawing/2014/main" id="{597D8890-ACC1-4415-B9E9-DFD757A36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2291" y="1083732"/>
            <a:ext cx="2630741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 sz="2400" dirty="0" err="1"/>
              <a:t>Decision</a:t>
            </a:r>
            <a:r>
              <a:rPr lang="id-ID" sz="2400" dirty="0"/>
              <a:t> Tree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25941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C4.5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Motivation : </a:t>
                </a:r>
              </a:p>
              <a:p>
                <a:pPr lvl="1"/>
                <a:r>
                  <a:rPr lang="en-US" sz="2600" dirty="0"/>
                  <a:t>There is a limitation on ID3 </a:t>
                </a:r>
                <a:r>
                  <a:rPr lang="en-US" sz="2600" dirty="0" err="1"/>
                  <a:t>Algoritm</a:t>
                </a:r>
                <a:r>
                  <a:rPr lang="en-US" sz="2600" dirty="0"/>
                  <a:t>, i.e. overly sensitive to features with large numbers of values</a:t>
                </a:r>
              </a:p>
              <a:p>
                <a:r>
                  <a:rPr lang="en-US" sz="2800" dirty="0"/>
                  <a:t>Splitting attribute is evaluated by using gain ratio impurity method</a:t>
                </a:r>
              </a:p>
              <a:p>
                <a:pPr marL="174625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/>
                        </a:rPr>
                        <m:t>𝐺𝑎𝑖𝑛𝑅𝑎𝑡𝑖𝑜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/>
                            </a:rPr>
                            <m:t>𝐺𝑎𝑖𝑛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/>
                            </a:rPr>
                            <m:t>𝑆𝑝𝑙𝑖𝑡𝐼𝑛𝑓𝑜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  <a:p>
                <a:pPr marL="174625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/>
                        </a:rPr>
                        <m:t>𝑆𝑝𝑙𝑖𝑡𝐼𝑛𝑓𝑜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sz="2600" b="0" i="1" smtClean="0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/>
                            </a:rPr>
                            <m:t>𝑐</m:t>
                          </m:r>
                        </m:sup>
                        <m:e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600" b="0" i="1" smtClean="0">
                                  <a:latin typeface="Cambria Math"/>
                                </a:rPr>
                                <m:t>𝑆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600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sz="2600" dirty="0"/>
              </a:p>
              <a:p>
                <a:pPr marL="174625" indent="0">
                  <a:buNone/>
                </a:pPr>
                <a:r>
                  <a:rPr lang="id-ID" sz="2600" dirty="0" err="1"/>
                  <a:t>Dimana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id-ID" sz="2600" dirty="0"/>
                  <a:t>to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id-ID" sz="2600" dirty="0"/>
                  <a:t>adalah jumlah kasus untuk masing-masing nilai dari fitur A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t="-2619" r="-1222" b="-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0976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2697" y="761999"/>
            <a:ext cx="219398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65200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4333" y="767825"/>
            <a:ext cx="381009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Judul 5">
            <a:extLst>
              <a:ext uri="{FF2B5EF4-FFF2-40B4-BE49-F238E27FC236}">
                <a16:creationId xmlns:a16="http://schemas.microsoft.com/office/drawing/2014/main" id="{2D5751AE-B9CD-4CDA-993E-810983AA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471" y="1083732"/>
            <a:ext cx="4132221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/>
              <a:t>Example: </a:t>
            </a:r>
            <a:br>
              <a:rPr lang="en-US" sz="4800" dirty="0"/>
            </a:br>
            <a:r>
              <a:rPr lang="en-US" sz="4800" dirty="0"/>
              <a:t>Attribute values on Continuous Interval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ampungan Teks 6">
            <a:extLst>
              <a:ext uri="{FF2B5EF4-FFF2-40B4-BE49-F238E27FC236}">
                <a16:creationId xmlns:a16="http://schemas.microsoft.com/office/drawing/2014/main" id="{597D8890-ACC1-4415-B9E9-DFD757A36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2291" y="1083732"/>
            <a:ext cx="2630741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 sz="2400" dirty="0" err="1"/>
              <a:t>Decision</a:t>
            </a:r>
            <a:r>
              <a:rPr lang="id-ID" sz="2400" dirty="0"/>
              <a:t> Tree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88962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4924425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52121" y="2100060"/>
                <a:ext cx="30243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Sort Values of Humidity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={65, 70, 70, 70, 75, 78, 80, 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80, 80, 85, 90, 90, 95, 96}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1" y="2100060"/>
                <a:ext cx="3024336" cy="923330"/>
              </a:xfrm>
              <a:prstGeom prst="rect">
                <a:avLst/>
              </a:prstGeom>
              <a:blipFill>
                <a:blip r:embed="rId3"/>
                <a:stretch>
                  <a:fillRect l="-1613" t="-3289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50037" y="3175790"/>
                <a:ext cx="30243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Get distinct values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={65, 70, 75, 78, 80, 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85, 90, 95, 96}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037" y="3175790"/>
                <a:ext cx="3024336" cy="923330"/>
              </a:xfrm>
              <a:prstGeom prst="rect">
                <a:avLst/>
              </a:prstGeom>
              <a:blipFill>
                <a:blip r:embed="rId4"/>
                <a:stretch>
                  <a:fillRect l="-1815" t="-3974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4812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1520" y="3430206"/>
                <a:ext cx="8892480" cy="2097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20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65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=[</m:t>
                    </m:r>
                    <m:r>
                      <a:rPr lang="en-US" sz="2200" b="0" i="1" smtClean="0">
                        <a:latin typeface="Cambria Math"/>
                      </a:rPr>
                      <m:t>1</m:t>
                    </m:r>
                    <m:r>
                      <a:rPr lang="en-US" sz="2200" i="1">
                        <a:latin typeface="Cambria Math"/>
                      </a:rPr>
                      <m:t>𝑌</m:t>
                    </m:r>
                    <m:r>
                      <a:rPr lang="en-US" sz="2200" i="1">
                        <a:latin typeface="Cambria Math"/>
                      </a:rPr>
                      <m:t>,0</m:t>
                    </m:r>
                    <m:r>
                      <a:rPr lang="en-US" sz="2200" i="1">
                        <a:latin typeface="Cambria Math"/>
                      </a:rPr>
                      <m:t>𝑁</m:t>
                    </m:r>
                    <m:r>
                      <a:rPr lang="en-US" sz="22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≤65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/>
                      </a:rPr>
                      <m:t>=−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/>
                              </a:rPr>
                              <m:t>1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1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200" i="1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/>
                              </a:rPr>
                              <m:t>0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/>
                              </a:rPr>
                              <m:t>1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1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 smtClean="0">
                        <a:latin typeface="Cambria Math"/>
                      </a:rPr>
                      <m:t>0</m:t>
                    </m:r>
                  </m:oMath>
                </a14:m>
                <a:endParaRPr lang="en-US" sz="2200" dirty="0"/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&gt;65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=[</m:t>
                    </m:r>
                    <m:r>
                      <a:rPr lang="en-US" sz="2200" b="0" i="1" smtClean="0">
                        <a:latin typeface="Cambria Math"/>
                      </a:rPr>
                      <m:t>8</m:t>
                    </m:r>
                    <m:r>
                      <a:rPr lang="en-US" sz="2200" i="1">
                        <a:latin typeface="Cambria Math"/>
                      </a:rPr>
                      <m:t>𝑌</m:t>
                    </m:r>
                    <m:r>
                      <a:rPr lang="en-US" sz="2200" i="1">
                        <a:latin typeface="Cambria Math"/>
                      </a:rPr>
                      <m:t>,5</m:t>
                    </m:r>
                    <m:r>
                      <a:rPr lang="en-US" sz="2200" i="1">
                        <a:latin typeface="Cambria Math"/>
                      </a:rPr>
                      <m:t>𝑁</m:t>
                    </m:r>
                    <m:r>
                      <a:rPr lang="en-US" sz="22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&gt;65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/>
                      </a:rPr>
                      <m:t>=−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/>
                              </a:rPr>
                              <m:t>8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/>
                              </a:rPr>
                              <m:t>13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8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13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200" i="1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/>
                              </a:rPr>
                              <m:t>13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13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</a:rPr>
                      <m:t>0,961</m:t>
                    </m:r>
                  </m:oMath>
                </a14:m>
                <a:endParaRPr lang="id-ID" sz="2200" b="0" i="1" dirty="0">
                  <a:latin typeface="Cambria Math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𝐺𝑎𝑖𝑛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=0,94−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∗0−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/>
                                </a:rPr>
                                <m:t>13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∗0,9641=0,94−0,892=0,048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430206"/>
                <a:ext cx="8892480" cy="20972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0688"/>
            <a:ext cx="3484834" cy="278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427984" y="764704"/>
              <a:ext cx="4332312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481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Interval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65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65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3203156"/>
                  </p:ext>
                </p:extLst>
              </p:nvPr>
            </p:nvGraphicFramePr>
            <p:xfrm>
              <a:off x="4427984" y="764704"/>
              <a:ext cx="4332312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/>
                    <a:gridCol w="1148184"/>
                    <a:gridCol w="1152128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Interval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76190" t="-8197" r="-10052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76190" t="-8197" r="-529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ectangle 6"/>
          <p:cNvSpPr/>
          <p:nvPr/>
        </p:nvSpPr>
        <p:spPr>
          <a:xfrm>
            <a:off x="3851920" y="2895327"/>
            <a:ext cx="26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818632" y="2365310"/>
                <a:ext cx="4572000" cy="99168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14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14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=0,94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632" y="2365310"/>
                <a:ext cx="4572000" cy="99168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Persegi Panjang 1">
            <a:extLst>
              <a:ext uri="{FF2B5EF4-FFF2-40B4-BE49-F238E27FC236}">
                <a16:creationId xmlns:a16="http://schemas.microsoft.com/office/drawing/2014/main" id="{9758798B-06FE-4472-8501-C3DE87FCDFCD}"/>
              </a:ext>
            </a:extLst>
          </p:cNvPr>
          <p:cNvSpPr/>
          <p:nvPr/>
        </p:nvSpPr>
        <p:spPr>
          <a:xfrm>
            <a:off x="1734320" y="5600661"/>
            <a:ext cx="59268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2800" dirty="0" err="1"/>
              <a:t>Perform</a:t>
            </a:r>
            <a:r>
              <a:rPr lang="id-ID" sz="2800" dirty="0"/>
              <a:t> </a:t>
            </a:r>
            <a:r>
              <a:rPr lang="id-ID" sz="2800" dirty="0" err="1"/>
              <a:t>against</a:t>
            </a:r>
            <a:r>
              <a:rPr lang="id-ID" sz="2800" dirty="0"/>
              <a:t> </a:t>
            </a:r>
            <a:r>
              <a:rPr lang="id-ID" sz="2800" dirty="0" err="1"/>
              <a:t>other</a:t>
            </a:r>
            <a:r>
              <a:rPr lang="id-ID" sz="2800" dirty="0"/>
              <a:t> </a:t>
            </a:r>
            <a:r>
              <a:rPr lang="id-ID" sz="2800" dirty="0" err="1"/>
              <a:t>threshold</a:t>
            </a:r>
            <a:r>
              <a:rPr lang="id-ID" sz="2800" dirty="0"/>
              <a:t> </a:t>
            </a:r>
            <a:r>
              <a:rPr lang="id-ID" sz="2800" dirty="0" err="1"/>
              <a:t>values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37448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2697" y="761999"/>
            <a:ext cx="219398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65200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4333" y="767825"/>
            <a:ext cx="381009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Judul 5">
            <a:extLst>
              <a:ext uri="{FF2B5EF4-FFF2-40B4-BE49-F238E27FC236}">
                <a16:creationId xmlns:a16="http://schemas.microsoft.com/office/drawing/2014/main" id="{2D5751AE-B9CD-4CDA-993E-810983AA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471" y="1083732"/>
            <a:ext cx="4132221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id-ID" sz="4800" dirty="0"/>
              <a:t>Data </a:t>
            </a:r>
            <a:r>
              <a:rPr lang="id-ID" sz="4800" dirty="0" err="1"/>
              <a:t>Representation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ampungan Teks 6">
            <a:extLst>
              <a:ext uri="{FF2B5EF4-FFF2-40B4-BE49-F238E27FC236}">
                <a16:creationId xmlns:a16="http://schemas.microsoft.com/office/drawing/2014/main" id="{597D8890-ACC1-4415-B9E9-DFD757A36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2291" y="1083732"/>
            <a:ext cx="2630741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 sz="2400" dirty="0" err="1"/>
              <a:t>Decision</a:t>
            </a:r>
            <a:r>
              <a:rPr lang="id-ID" sz="2400" dirty="0"/>
              <a:t> Tree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580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2697" y="761999"/>
            <a:ext cx="219398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65200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4333" y="767825"/>
            <a:ext cx="381009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Judul 5">
            <a:extLst>
              <a:ext uri="{FF2B5EF4-FFF2-40B4-BE49-F238E27FC236}">
                <a16:creationId xmlns:a16="http://schemas.microsoft.com/office/drawing/2014/main" id="{2D5751AE-B9CD-4CDA-993E-810983AA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471" y="1083732"/>
            <a:ext cx="4132221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id-ID" sz="4800" dirty="0" err="1"/>
              <a:t>How</a:t>
            </a:r>
            <a:r>
              <a:rPr lang="id-ID" sz="4800" dirty="0"/>
              <a:t> </a:t>
            </a:r>
            <a:r>
              <a:rPr lang="id-ID" sz="4800" dirty="0" err="1"/>
              <a:t>It</a:t>
            </a:r>
            <a:r>
              <a:rPr lang="id-ID" sz="4800" dirty="0"/>
              <a:t> Works?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ampungan Teks 6">
            <a:extLst>
              <a:ext uri="{FF2B5EF4-FFF2-40B4-BE49-F238E27FC236}">
                <a16:creationId xmlns:a16="http://schemas.microsoft.com/office/drawing/2014/main" id="{597D8890-ACC1-4415-B9E9-DFD757A36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2291" y="1083732"/>
            <a:ext cx="2630741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 sz="2400" dirty="0" err="1"/>
              <a:t>Decision</a:t>
            </a:r>
            <a:r>
              <a:rPr lang="id-ID" sz="2400" dirty="0"/>
              <a:t> Tree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98315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TO FEATURES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Most learning algorithms require the data in some numeric representation (e.g., each input pattern is a vector)</a:t>
            </a:r>
          </a:p>
          <a:p>
            <a:r>
              <a:rPr lang="en-US" sz="2800" dirty="0"/>
              <a:t>If the data naturally has numeric (real-valued) features, one way is to just represent it as a vector of real numbers</a:t>
            </a:r>
          </a:p>
          <a:p>
            <a:pPr lvl="1"/>
            <a:r>
              <a:rPr lang="en-US" sz="2400" dirty="0"/>
              <a:t>E.g., a 28 × 28 image by a 784 × 1 vector of its pixel intensities.</a:t>
            </a:r>
          </a:p>
          <a:p>
            <a:r>
              <a:rPr lang="en-US" sz="2800" dirty="0"/>
              <a:t>What if the data has a non-numeric representation</a:t>
            </a:r>
          </a:p>
          <a:p>
            <a:pPr lvl="1"/>
            <a:r>
              <a:rPr lang="en-US" sz="2400" dirty="0"/>
              <a:t>E.g., An email (a text document)</a:t>
            </a:r>
          </a:p>
        </p:txBody>
      </p:sp>
    </p:spTree>
    <p:extLst>
      <p:ext uri="{BB962C8B-B14F-4D97-AF65-F5344CB8AC3E}">
        <p14:creationId xmlns:p14="http://schemas.microsoft.com/office/powerpoint/2010/main" val="35761635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to Features: A Text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864108"/>
            <a:ext cx="5486400" cy="21328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A possible feature vector</a:t>
            </a:r>
            <a:r>
              <a:rPr lang="id-ID" sz="2800" dirty="0"/>
              <a:t> </a:t>
            </a:r>
            <a:r>
              <a:rPr lang="en-US" sz="2800" dirty="0"/>
              <a:t>representation for a text document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1" y="2492896"/>
            <a:ext cx="6110819" cy="2872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78864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4054" y="980728"/>
            <a:ext cx="5895975" cy="6492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Data to Features: </a:t>
            </a:r>
            <a:r>
              <a:rPr lang="en-US" sz="2700" dirty="0">
                <a:solidFill>
                  <a:schemeClr val="tx1"/>
                </a:solidFill>
              </a:rPr>
              <a:t>Symbolic/Categorical/Nominal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2060848"/>
            <a:ext cx="5728593" cy="4035152"/>
          </a:xfrm>
        </p:spPr>
        <p:txBody>
          <a:bodyPr>
            <a:normAutofit/>
          </a:bodyPr>
          <a:lstStyle/>
          <a:p>
            <a:r>
              <a:rPr lang="en-US" sz="2400" dirty="0"/>
              <a:t>Let’s consider a dataset similar to the Tennis Playing example</a:t>
            </a:r>
          </a:p>
          <a:p>
            <a:r>
              <a:rPr lang="en-US" sz="2400" dirty="0"/>
              <a:t>Features are </a:t>
            </a:r>
            <a:r>
              <a:rPr lang="en-US" sz="2400" dirty="0" err="1"/>
              <a:t>nomi</a:t>
            </a:r>
            <a:r>
              <a:rPr lang="id-ID" sz="2400" dirty="0"/>
              <a:t>n</a:t>
            </a:r>
            <a:r>
              <a:rPr lang="en-US" sz="2400" dirty="0"/>
              <a:t>al (Low/High, Yes/No, Overcast/Rainy/Sunny, etc.)</a:t>
            </a:r>
          </a:p>
          <a:p>
            <a:r>
              <a:rPr lang="en-US" sz="2400" dirty="0"/>
              <a:t>Features with only 2 possible values can be represented as 0/1</a:t>
            </a:r>
          </a:p>
          <a:p>
            <a:r>
              <a:rPr lang="en-US" sz="2400" dirty="0"/>
              <a:t>What about features having more than 2 possible values?</a:t>
            </a:r>
          </a:p>
          <a:p>
            <a:r>
              <a:rPr lang="en-US" sz="2400" dirty="0"/>
              <a:t>Can’t we just map Sunny to 0, Overcast to 1, Rainy to 2?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379" y="908720"/>
            <a:ext cx="2876550" cy="53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5733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Well, we could map Sunny to 0, Overcast to 1, Rainy to 2</a:t>
            </a:r>
          </a:p>
          <a:p>
            <a:r>
              <a:rPr lang="en-US" sz="2800" dirty="0"/>
              <a:t>But such a mapping may not always be appropriate</a:t>
            </a:r>
          </a:p>
          <a:p>
            <a:pPr lvl="1"/>
            <a:r>
              <a:rPr lang="en-US" sz="2400" dirty="0"/>
              <a:t>Imagine color being a feature in some data</a:t>
            </a:r>
          </a:p>
          <a:p>
            <a:pPr lvl="1"/>
            <a:r>
              <a:rPr lang="en-US" sz="2400" dirty="0"/>
              <a:t>Let’s code 3 possible colors as Red=0, Blue=1, Green=2</a:t>
            </a:r>
          </a:p>
          <a:p>
            <a:pPr lvl="1"/>
            <a:r>
              <a:rPr lang="en-US" sz="2400" dirty="0"/>
              <a:t>This implies Red is more similar to Blue than to Green </a:t>
            </a:r>
          </a:p>
        </p:txBody>
      </p:sp>
    </p:spTree>
    <p:extLst>
      <p:ext uri="{BB962C8B-B14F-4D97-AF65-F5344CB8AC3E}">
        <p14:creationId xmlns:p14="http://schemas.microsoft.com/office/powerpoint/2010/main" val="20199273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864108"/>
            <a:ext cx="5486400" cy="2191482"/>
          </a:xfrm>
        </p:spPr>
        <p:txBody>
          <a:bodyPr>
            <a:normAutofit/>
          </a:bodyPr>
          <a:lstStyle/>
          <a:p>
            <a:r>
              <a:rPr lang="en-US" sz="2800" dirty="0"/>
              <a:t>Solution: For a feature with K &gt; 2 possible values, we usually create K binary features, one for each possible value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070600"/>
            <a:ext cx="599122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889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179482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264" y="2526526"/>
            <a:ext cx="8190670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0899" y="758952"/>
            <a:ext cx="889035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" y="2526526"/>
            <a:ext cx="877276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565" y="1087374"/>
            <a:ext cx="6737617" cy="1000978"/>
          </a:xfrm>
        </p:spPr>
        <p:txBody>
          <a:bodyPr>
            <a:normAutofit fontScale="90000"/>
          </a:bodyPr>
          <a:lstStyle/>
          <a:p>
            <a:r>
              <a:rPr lang="id-ID" sz="3600" dirty="0" err="1"/>
              <a:t>Predict</a:t>
            </a:r>
            <a:r>
              <a:rPr lang="id-ID" sz="3600" dirty="0"/>
              <a:t> </a:t>
            </a:r>
            <a:r>
              <a:rPr lang="id-ID" sz="3600" dirty="0" err="1"/>
              <a:t>wether</a:t>
            </a:r>
            <a:r>
              <a:rPr lang="id-ID" sz="3600" dirty="0"/>
              <a:t> </a:t>
            </a:r>
            <a:r>
              <a:rPr lang="id-ID" sz="3600" dirty="0" err="1"/>
              <a:t>to</a:t>
            </a:r>
            <a:r>
              <a:rPr lang="id-ID" sz="3600" dirty="0"/>
              <a:t> </a:t>
            </a:r>
            <a:r>
              <a:rPr lang="id-ID" sz="3600" b="1" dirty="0" err="1">
                <a:solidFill>
                  <a:srgbClr val="FF0000"/>
                </a:solidFill>
              </a:rPr>
              <a:t>play</a:t>
            </a:r>
            <a:r>
              <a:rPr lang="id-ID" sz="3600" dirty="0"/>
              <a:t> </a:t>
            </a:r>
            <a:r>
              <a:rPr lang="id-ID" sz="3600" dirty="0" err="1"/>
              <a:t>tennis</a:t>
            </a:r>
            <a:r>
              <a:rPr lang="id-ID" sz="3600" dirty="0"/>
              <a:t> </a:t>
            </a:r>
            <a:r>
              <a:rPr lang="id-ID" sz="3600" dirty="0" err="1"/>
              <a:t>or</a:t>
            </a:r>
            <a:r>
              <a:rPr lang="id-ID" sz="3600" dirty="0"/>
              <a:t> </a:t>
            </a:r>
            <a:r>
              <a:rPr lang="id-ID" sz="3600" b="1" dirty="0">
                <a:solidFill>
                  <a:srgbClr val="FF0000"/>
                </a:solidFill>
              </a:rPr>
              <a:t>not</a:t>
            </a:r>
            <a:r>
              <a:rPr lang="id-ID" sz="3600" dirty="0"/>
              <a:t>? </a:t>
            </a:r>
            <a:endParaRPr lang="en-US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1B1925A-FDF0-43C8-B9C2-B552D2734C93}"/>
              </a:ext>
            </a:extLst>
          </p:cNvPr>
          <p:cNvSpPr txBox="1">
            <a:spLocks/>
          </p:cNvSpPr>
          <p:nvPr/>
        </p:nvSpPr>
        <p:spPr>
          <a:xfrm>
            <a:off x="4829328" y="2547238"/>
            <a:ext cx="4207168" cy="3542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7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3200" dirty="0" err="1"/>
              <a:t>It</a:t>
            </a:r>
            <a:r>
              <a:rPr lang="id-ID" sz="3200" dirty="0"/>
              <a:t> </a:t>
            </a:r>
            <a:r>
              <a:rPr lang="id-ID" sz="3200" dirty="0" err="1"/>
              <a:t>is</a:t>
            </a:r>
            <a:r>
              <a:rPr lang="id-ID" sz="3200" dirty="0"/>
              <a:t> </a:t>
            </a:r>
            <a:r>
              <a:rPr lang="id-ID" sz="3200" dirty="0" err="1"/>
              <a:t>hard</a:t>
            </a:r>
            <a:r>
              <a:rPr lang="id-ID" sz="3200" dirty="0"/>
              <a:t> </a:t>
            </a:r>
            <a:r>
              <a:rPr lang="id-ID" sz="3200" dirty="0" err="1"/>
              <a:t>to</a:t>
            </a:r>
            <a:r>
              <a:rPr lang="id-ID" sz="3200" dirty="0"/>
              <a:t> </a:t>
            </a:r>
            <a:r>
              <a:rPr lang="id-ID" sz="3200" dirty="0" err="1"/>
              <a:t>guess</a:t>
            </a:r>
            <a:endParaRPr lang="id-ID" sz="3200" dirty="0"/>
          </a:p>
          <a:p>
            <a:r>
              <a:rPr lang="id-ID" sz="3200" dirty="0"/>
              <a:t>Try </a:t>
            </a:r>
            <a:r>
              <a:rPr lang="id-ID" sz="3200" dirty="0" err="1"/>
              <a:t>to</a:t>
            </a:r>
            <a:r>
              <a:rPr lang="id-ID" sz="3200" dirty="0"/>
              <a:t> </a:t>
            </a:r>
            <a:r>
              <a:rPr lang="id-ID" sz="3200" dirty="0" err="1"/>
              <a:t>understand</a:t>
            </a:r>
            <a:r>
              <a:rPr lang="id-ID" sz="3200" dirty="0"/>
              <a:t> </a:t>
            </a:r>
            <a:r>
              <a:rPr lang="id-ID" sz="3200" dirty="0" err="1"/>
              <a:t>when</a:t>
            </a:r>
            <a:r>
              <a:rPr lang="id-ID" sz="3200" dirty="0"/>
              <a:t> John </a:t>
            </a:r>
            <a:r>
              <a:rPr lang="id-ID" sz="3200" dirty="0" err="1"/>
              <a:t>plays</a:t>
            </a:r>
            <a:endParaRPr lang="id-ID" sz="3200" dirty="0"/>
          </a:p>
          <a:p>
            <a:r>
              <a:rPr lang="id-ID" sz="3200" dirty="0" err="1"/>
              <a:t>Divide</a:t>
            </a:r>
            <a:r>
              <a:rPr lang="id-ID" sz="3200" dirty="0"/>
              <a:t> </a:t>
            </a:r>
            <a:r>
              <a:rPr lang="id-ID" sz="3200" dirty="0" err="1"/>
              <a:t>and</a:t>
            </a:r>
            <a:r>
              <a:rPr lang="id-ID" sz="3200" dirty="0"/>
              <a:t> </a:t>
            </a:r>
            <a:r>
              <a:rPr lang="id-ID" sz="3200" dirty="0" err="1"/>
              <a:t>Conquer</a:t>
            </a:r>
            <a:endParaRPr lang="id-ID" sz="3200" dirty="0"/>
          </a:p>
          <a:p>
            <a:pPr lvl="1"/>
            <a:r>
              <a:rPr lang="id-ID" sz="3000" dirty="0" err="1"/>
              <a:t>Split</a:t>
            </a:r>
            <a:r>
              <a:rPr lang="id-ID" sz="3000" dirty="0"/>
              <a:t> </a:t>
            </a:r>
            <a:r>
              <a:rPr lang="id-ID" sz="3000" dirty="0" err="1"/>
              <a:t>into</a:t>
            </a:r>
            <a:r>
              <a:rPr lang="id-ID" sz="3000" dirty="0"/>
              <a:t> </a:t>
            </a:r>
            <a:r>
              <a:rPr lang="id-ID" sz="3000" dirty="0" err="1"/>
              <a:t>subset</a:t>
            </a:r>
            <a:endParaRPr lang="id-ID" sz="3000" dirty="0"/>
          </a:p>
          <a:p>
            <a:pPr lvl="1"/>
            <a:r>
              <a:rPr lang="id-ID" sz="3000" dirty="0"/>
              <a:t>Are </a:t>
            </a:r>
            <a:r>
              <a:rPr lang="id-ID" sz="3000" dirty="0" err="1"/>
              <a:t>they</a:t>
            </a:r>
            <a:r>
              <a:rPr lang="id-ID" sz="3000" dirty="0"/>
              <a:t> pure? (</a:t>
            </a:r>
            <a:r>
              <a:rPr lang="id-ID" sz="3000" dirty="0" err="1"/>
              <a:t>all</a:t>
            </a:r>
            <a:r>
              <a:rPr lang="id-ID" sz="3000" dirty="0"/>
              <a:t> </a:t>
            </a:r>
            <a:r>
              <a:rPr lang="id-ID" sz="3000" dirty="0" err="1"/>
              <a:t>yes</a:t>
            </a:r>
            <a:r>
              <a:rPr lang="id-ID" sz="3000" dirty="0"/>
              <a:t> </a:t>
            </a:r>
            <a:r>
              <a:rPr lang="id-ID" sz="3000" dirty="0" err="1"/>
              <a:t>or</a:t>
            </a:r>
            <a:r>
              <a:rPr lang="id-ID" sz="3000" dirty="0"/>
              <a:t> </a:t>
            </a:r>
            <a:r>
              <a:rPr lang="id-ID" sz="3000" dirty="0" err="1"/>
              <a:t>all</a:t>
            </a:r>
            <a:r>
              <a:rPr lang="id-ID" sz="3000" dirty="0"/>
              <a:t> </a:t>
            </a:r>
            <a:r>
              <a:rPr lang="id-ID" sz="3000" dirty="0" err="1"/>
              <a:t>No</a:t>
            </a:r>
            <a:r>
              <a:rPr lang="id-ID" sz="3000" dirty="0"/>
              <a:t>)</a:t>
            </a:r>
          </a:p>
          <a:p>
            <a:pPr lvl="2"/>
            <a:r>
              <a:rPr lang="id-ID" sz="2800" dirty="0"/>
              <a:t>If Yes : stop</a:t>
            </a:r>
          </a:p>
          <a:p>
            <a:pPr lvl="2"/>
            <a:r>
              <a:rPr lang="id-ID" sz="2800" dirty="0"/>
              <a:t>If </a:t>
            </a:r>
            <a:r>
              <a:rPr lang="id-ID" sz="2800" dirty="0" err="1"/>
              <a:t>No</a:t>
            </a:r>
            <a:r>
              <a:rPr lang="id-ID" sz="2800" dirty="0"/>
              <a:t> : </a:t>
            </a:r>
            <a:r>
              <a:rPr lang="id-ID" sz="2800" dirty="0" err="1"/>
              <a:t>continue</a:t>
            </a:r>
            <a:endParaRPr lang="id-ID" sz="2800" dirty="0"/>
          </a:p>
          <a:p>
            <a:r>
              <a:rPr lang="id-ID" sz="3200" dirty="0" err="1"/>
              <a:t>See</a:t>
            </a:r>
            <a:r>
              <a:rPr lang="id-ID" sz="3200" dirty="0"/>
              <a:t> </a:t>
            </a:r>
            <a:r>
              <a:rPr lang="id-ID" sz="3200" dirty="0" err="1"/>
              <a:t>which</a:t>
            </a:r>
            <a:r>
              <a:rPr lang="id-ID" sz="3200" dirty="0"/>
              <a:t> </a:t>
            </a:r>
            <a:r>
              <a:rPr lang="id-ID" sz="3200" dirty="0" err="1"/>
              <a:t>subset</a:t>
            </a:r>
            <a:r>
              <a:rPr lang="id-ID" sz="3200" dirty="0"/>
              <a:t> </a:t>
            </a:r>
            <a:r>
              <a:rPr lang="id-ID" sz="3200" dirty="0" err="1"/>
              <a:t>new</a:t>
            </a:r>
            <a:r>
              <a:rPr lang="id-ID" sz="3200" dirty="0"/>
              <a:t> data </a:t>
            </a:r>
            <a:r>
              <a:rPr lang="id-ID" sz="3200" dirty="0" err="1"/>
              <a:t>falls</a:t>
            </a:r>
            <a:r>
              <a:rPr lang="id-ID" sz="3200" dirty="0"/>
              <a:t> </a:t>
            </a:r>
            <a:r>
              <a:rPr lang="id-ID" sz="3200" dirty="0" err="1"/>
              <a:t>into</a:t>
            </a:r>
            <a:endParaRPr lang="id-ID" sz="3200" dirty="0"/>
          </a:p>
        </p:txBody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435530BD-28F0-4D86-A5FA-3263E0296D90}"/>
              </a:ext>
            </a:extLst>
          </p:cNvPr>
          <p:cNvGrpSpPr/>
          <p:nvPr/>
        </p:nvGrpSpPr>
        <p:grpSpPr>
          <a:xfrm>
            <a:off x="1055139" y="2526526"/>
            <a:ext cx="3638205" cy="3571806"/>
            <a:chOff x="5188201" y="2518097"/>
            <a:chExt cx="3638205" cy="3571806"/>
          </a:xfrm>
        </p:grpSpPr>
        <p:pic>
          <p:nvPicPr>
            <p:cNvPr id="3" name="Gambar 2">
              <a:extLst>
                <a:ext uri="{FF2B5EF4-FFF2-40B4-BE49-F238E27FC236}">
                  <a16:creationId xmlns:a16="http://schemas.microsoft.com/office/drawing/2014/main" id="{1C393F43-7EB2-4DD1-88F7-AB15D7ED6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4135" y="2518097"/>
              <a:ext cx="3626337" cy="3571806"/>
            </a:xfrm>
            <a:prstGeom prst="rect">
              <a:avLst/>
            </a:prstGeom>
          </p:spPr>
        </p:pic>
        <p:sp>
          <p:nvSpPr>
            <p:cNvPr id="5" name="Persegi Panjang 4">
              <a:extLst>
                <a:ext uri="{FF2B5EF4-FFF2-40B4-BE49-F238E27FC236}">
                  <a16:creationId xmlns:a16="http://schemas.microsoft.com/office/drawing/2014/main" id="{ED2B0E49-864D-4FE7-A1A9-B0F1EFD30280}"/>
                </a:ext>
              </a:extLst>
            </p:cNvPr>
            <p:cNvSpPr/>
            <p:nvPr/>
          </p:nvSpPr>
          <p:spPr>
            <a:xfrm>
              <a:off x="5194135" y="2865293"/>
              <a:ext cx="3626336" cy="21602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ersegi Panjang 12">
              <a:extLst>
                <a:ext uri="{FF2B5EF4-FFF2-40B4-BE49-F238E27FC236}">
                  <a16:creationId xmlns:a16="http://schemas.microsoft.com/office/drawing/2014/main" id="{45295A37-98A1-4AE5-9195-0A37AD506741}"/>
                </a:ext>
              </a:extLst>
            </p:cNvPr>
            <p:cNvSpPr/>
            <p:nvPr/>
          </p:nvSpPr>
          <p:spPr>
            <a:xfrm>
              <a:off x="5194135" y="3089746"/>
              <a:ext cx="3626336" cy="21602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ersegi Panjang 14">
              <a:extLst>
                <a:ext uri="{FF2B5EF4-FFF2-40B4-BE49-F238E27FC236}">
                  <a16:creationId xmlns:a16="http://schemas.microsoft.com/office/drawing/2014/main" id="{21F3E33E-DBD9-43A4-A292-132BD875DD5C}"/>
                </a:ext>
              </a:extLst>
            </p:cNvPr>
            <p:cNvSpPr/>
            <p:nvPr/>
          </p:nvSpPr>
          <p:spPr>
            <a:xfrm>
              <a:off x="5194135" y="3980350"/>
              <a:ext cx="3626336" cy="21602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ersegi Panjang 16">
              <a:extLst>
                <a:ext uri="{FF2B5EF4-FFF2-40B4-BE49-F238E27FC236}">
                  <a16:creationId xmlns:a16="http://schemas.microsoft.com/office/drawing/2014/main" id="{2BDDE5B5-14B5-4396-B718-A3A373C30696}"/>
                </a:ext>
              </a:extLst>
            </p:cNvPr>
            <p:cNvSpPr/>
            <p:nvPr/>
          </p:nvSpPr>
          <p:spPr>
            <a:xfrm>
              <a:off x="5200070" y="4437112"/>
              <a:ext cx="3626336" cy="21602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ersegi Panjang 17">
              <a:extLst>
                <a:ext uri="{FF2B5EF4-FFF2-40B4-BE49-F238E27FC236}">
                  <a16:creationId xmlns:a16="http://schemas.microsoft.com/office/drawing/2014/main" id="{165CE97B-1576-4455-8658-2D1A3310B09E}"/>
                </a:ext>
              </a:extLst>
            </p:cNvPr>
            <p:cNvSpPr/>
            <p:nvPr/>
          </p:nvSpPr>
          <p:spPr>
            <a:xfrm>
              <a:off x="5188201" y="5784478"/>
              <a:ext cx="3626336" cy="21602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Kotak Teks 5">
            <a:extLst>
              <a:ext uri="{FF2B5EF4-FFF2-40B4-BE49-F238E27FC236}">
                <a16:creationId xmlns:a16="http://schemas.microsoft.com/office/drawing/2014/main" id="{BB72B196-79F4-48EC-933C-375F1F0A641B}"/>
              </a:ext>
            </a:extLst>
          </p:cNvPr>
          <p:cNvSpPr txBox="1"/>
          <p:nvPr/>
        </p:nvSpPr>
        <p:spPr>
          <a:xfrm>
            <a:off x="8750" y="3846549"/>
            <a:ext cx="869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/>
              <a:t>9 Yes </a:t>
            </a:r>
          </a:p>
          <a:p>
            <a:pPr algn="ctr"/>
            <a:r>
              <a:rPr lang="id-ID" b="1" dirty="0"/>
              <a:t>– </a:t>
            </a:r>
          </a:p>
          <a:p>
            <a:pPr algn="ctr"/>
            <a:r>
              <a:rPr lang="id-ID" b="1" dirty="0"/>
              <a:t>5 </a:t>
            </a:r>
            <a:r>
              <a:rPr lang="id-ID" b="1" dirty="0" err="1"/>
              <a:t>No</a:t>
            </a:r>
            <a:endParaRPr lang="en-US" b="1" dirty="0"/>
          </a:p>
        </p:txBody>
      </p:sp>
      <p:sp>
        <p:nvSpPr>
          <p:cNvPr id="11" name="Kotak Teks 10">
            <a:extLst>
              <a:ext uri="{FF2B5EF4-FFF2-40B4-BE49-F238E27FC236}">
                <a16:creationId xmlns:a16="http://schemas.microsoft.com/office/drawing/2014/main" id="{0C7F46A8-6FC9-470B-B4E8-809A75F3CDE8}"/>
              </a:ext>
            </a:extLst>
          </p:cNvPr>
          <p:cNvSpPr txBox="1"/>
          <p:nvPr/>
        </p:nvSpPr>
        <p:spPr>
          <a:xfrm>
            <a:off x="487515" y="6093296"/>
            <a:ext cx="4011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/>
              <a:t>New Data :         </a:t>
            </a:r>
            <a:r>
              <a:rPr lang="id-ID" sz="1600" b="1" dirty="0" err="1"/>
              <a:t>rain</a:t>
            </a:r>
            <a:r>
              <a:rPr lang="id-ID" sz="1600" b="1" dirty="0"/>
              <a:t>           </a:t>
            </a:r>
            <a:r>
              <a:rPr lang="id-ID" sz="1600" b="1" dirty="0" err="1"/>
              <a:t>high</a:t>
            </a:r>
            <a:r>
              <a:rPr lang="id-ID" sz="1600" b="1" dirty="0"/>
              <a:t>         </a:t>
            </a:r>
            <a:r>
              <a:rPr lang="id-ID" sz="1600" b="1" dirty="0" err="1"/>
              <a:t>weak</a:t>
            </a:r>
            <a:r>
              <a:rPr lang="id-ID" sz="1600" b="1" dirty="0"/>
              <a:t>        ?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96210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3">
            <a:extLst>
              <a:ext uri="{FF2B5EF4-FFF2-40B4-BE49-F238E27FC236}">
                <a16:creationId xmlns:a16="http://schemas.microsoft.com/office/drawing/2014/main" id="{2BCE5975-EB30-40A1-BA2C-CD82A1FCE7BB}"/>
              </a:ext>
            </a:extLst>
          </p:cNvPr>
          <p:cNvGrpSpPr/>
          <p:nvPr/>
        </p:nvGrpSpPr>
        <p:grpSpPr>
          <a:xfrm>
            <a:off x="251520" y="188640"/>
            <a:ext cx="3001664" cy="2885356"/>
            <a:chOff x="5188201" y="2518097"/>
            <a:chExt cx="3638205" cy="3571806"/>
          </a:xfrm>
        </p:grpSpPr>
        <p:pic>
          <p:nvPicPr>
            <p:cNvPr id="5" name="Gambar 4">
              <a:extLst>
                <a:ext uri="{FF2B5EF4-FFF2-40B4-BE49-F238E27FC236}">
                  <a16:creationId xmlns:a16="http://schemas.microsoft.com/office/drawing/2014/main" id="{2ECA8AB8-DB2E-4054-9A19-9E2820D09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4135" y="2518097"/>
              <a:ext cx="3626337" cy="3571806"/>
            </a:xfrm>
            <a:prstGeom prst="rect">
              <a:avLst/>
            </a:prstGeom>
          </p:spPr>
        </p:pic>
        <p:sp>
          <p:nvSpPr>
            <p:cNvPr id="6" name="Persegi Panjang 5">
              <a:extLst>
                <a:ext uri="{FF2B5EF4-FFF2-40B4-BE49-F238E27FC236}">
                  <a16:creationId xmlns:a16="http://schemas.microsoft.com/office/drawing/2014/main" id="{0A8AD919-CA9E-44B0-B210-DC0D9E8C69D1}"/>
                </a:ext>
              </a:extLst>
            </p:cNvPr>
            <p:cNvSpPr/>
            <p:nvPr/>
          </p:nvSpPr>
          <p:spPr>
            <a:xfrm>
              <a:off x="5194135" y="2865293"/>
              <a:ext cx="3626336" cy="21602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ersegi Panjang 6">
              <a:extLst>
                <a:ext uri="{FF2B5EF4-FFF2-40B4-BE49-F238E27FC236}">
                  <a16:creationId xmlns:a16="http://schemas.microsoft.com/office/drawing/2014/main" id="{007962BE-55A0-498E-BB1D-D569D405C783}"/>
                </a:ext>
              </a:extLst>
            </p:cNvPr>
            <p:cNvSpPr/>
            <p:nvPr/>
          </p:nvSpPr>
          <p:spPr>
            <a:xfrm>
              <a:off x="5194135" y="3089746"/>
              <a:ext cx="3626336" cy="21602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ersegi Panjang 7">
              <a:extLst>
                <a:ext uri="{FF2B5EF4-FFF2-40B4-BE49-F238E27FC236}">
                  <a16:creationId xmlns:a16="http://schemas.microsoft.com/office/drawing/2014/main" id="{A5C59470-B0C6-40DA-8462-D3CDA827CEB8}"/>
                </a:ext>
              </a:extLst>
            </p:cNvPr>
            <p:cNvSpPr/>
            <p:nvPr/>
          </p:nvSpPr>
          <p:spPr>
            <a:xfrm>
              <a:off x="5194135" y="3980350"/>
              <a:ext cx="3626336" cy="21602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ersegi Panjang 8">
              <a:extLst>
                <a:ext uri="{FF2B5EF4-FFF2-40B4-BE49-F238E27FC236}">
                  <a16:creationId xmlns:a16="http://schemas.microsoft.com/office/drawing/2014/main" id="{68EC44F3-98BE-484A-9BD9-636835368E53}"/>
                </a:ext>
              </a:extLst>
            </p:cNvPr>
            <p:cNvSpPr/>
            <p:nvPr/>
          </p:nvSpPr>
          <p:spPr>
            <a:xfrm>
              <a:off x="5200070" y="4437112"/>
              <a:ext cx="3626336" cy="21602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ersegi Panjang 9">
              <a:extLst>
                <a:ext uri="{FF2B5EF4-FFF2-40B4-BE49-F238E27FC236}">
                  <a16:creationId xmlns:a16="http://schemas.microsoft.com/office/drawing/2014/main" id="{B5415779-8D8D-4848-8F25-7F34AF5D654E}"/>
                </a:ext>
              </a:extLst>
            </p:cNvPr>
            <p:cNvSpPr/>
            <p:nvPr/>
          </p:nvSpPr>
          <p:spPr>
            <a:xfrm>
              <a:off x="5188201" y="5784478"/>
              <a:ext cx="3626336" cy="21602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Persegi: Sudut Lengkung 10">
            <a:extLst>
              <a:ext uri="{FF2B5EF4-FFF2-40B4-BE49-F238E27FC236}">
                <a16:creationId xmlns:a16="http://schemas.microsoft.com/office/drawing/2014/main" id="{D7948434-FA2B-4FB0-8D79-30D08808515A}"/>
              </a:ext>
            </a:extLst>
          </p:cNvPr>
          <p:cNvSpPr/>
          <p:nvPr/>
        </p:nvSpPr>
        <p:spPr>
          <a:xfrm>
            <a:off x="755576" y="166338"/>
            <a:ext cx="720080" cy="2974630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1921CC-52E9-4E4C-B3A4-CC0B85F34AA0}"/>
              </a:ext>
            </a:extLst>
          </p:cNvPr>
          <p:cNvSpPr/>
          <p:nvPr/>
        </p:nvSpPr>
        <p:spPr>
          <a:xfrm>
            <a:off x="5177367" y="965697"/>
            <a:ext cx="1728192" cy="655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Outlook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Persegi Panjang 12">
            <a:extLst>
              <a:ext uri="{FF2B5EF4-FFF2-40B4-BE49-F238E27FC236}">
                <a16:creationId xmlns:a16="http://schemas.microsoft.com/office/drawing/2014/main" id="{91CA6D20-823A-482B-9C34-917F383FDBA1}"/>
              </a:ext>
            </a:extLst>
          </p:cNvPr>
          <p:cNvSpPr/>
          <p:nvPr/>
        </p:nvSpPr>
        <p:spPr>
          <a:xfrm>
            <a:off x="3593191" y="2577617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Sunny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Persegi Panjang 13">
            <a:extLst>
              <a:ext uri="{FF2B5EF4-FFF2-40B4-BE49-F238E27FC236}">
                <a16:creationId xmlns:a16="http://schemas.microsoft.com/office/drawing/2014/main" id="{8CD867AC-B97A-427A-B051-834DB02448DB}"/>
              </a:ext>
            </a:extLst>
          </p:cNvPr>
          <p:cNvSpPr/>
          <p:nvPr/>
        </p:nvSpPr>
        <p:spPr>
          <a:xfrm>
            <a:off x="5465399" y="2577617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Overcast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Persegi Panjang 15">
            <a:extLst>
              <a:ext uri="{FF2B5EF4-FFF2-40B4-BE49-F238E27FC236}">
                <a16:creationId xmlns:a16="http://schemas.microsoft.com/office/drawing/2014/main" id="{8042AE5F-A8DA-47F3-8614-7404EFF24A4D}"/>
              </a:ext>
            </a:extLst>
          </p:cNvPr>
          <p:cNvSpPr/>
          <p:nvPr/>
        </p:nvSpPr>
        <p:spPr>
          <a:xfrm>
            <a:off x="7337607" y="2569728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Gambar 16">
            <a:extLst>
              <a:ext uri="{FF2B5EF4-FFF2-40B4-BE49-F238E27FC236}">
                <a16:creationId xmlns:a16="http://schemas.microsoft.com/office/drawing/2014/main" id="{C712024D-E502-4732-8876-BD434B595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213" y="5010934"/>
            <a:ext cx="2476500" cy="847725"/>
          </a:xfrm>
          <a:prstGeom prst="rect">
            <a:avLst/>
          </a:prstGeom>
        </p:spPr>
      </p:pic>
      <p:cxnSp>
        <p:nvCxnSpPr>
          <p:cNvPr id="20" name="Konektor Panah Lurus 19">
            <a:extLst>
              <a:ext uri="{FF2B5EF4-FFF2-40B4-BE49-F238E27FC236}">
                <a16:creationId xmlns:a16="http://schemas.microsoft.com/office/drawing/2014/main" id="{BE2EF256-1090-4BEA-A3C7-AB62DC1DC053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 flipH="1">
            <a:off x="4169255" y="1621331"/>
            <a:ext cx="1872208" cy="9562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Konektor Panah Lurus 21">
            <a:extLst>
              <a:ext uri="{FF2B5EF4-FFF2-40B4-BE49-F238E27FC236}">
                <a16:creationId xmlns:a16="http://schemas.microsoft.com/office/drawing/2014/main" id="{5CF1E8D6-DC30-4ADC-8051-FE572530F4BB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4169255" y="3009665"/>
            <a:ext cx="0" cy="66426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 25">
            <a:extLst>
              <a:ext uri="{FF2B5EF4-FFF2-40B4-BE49-F238E27FC236}">
                <a16:creationId xmlns:a16="http://schemas.microsoft.com/office/drawing/2014/main" id="{6DD7CBF6-F037-4F09-AA18-9E88539ABB17}"/>
              </a:ext>
            </a:extLst>
          </p:cNvPr>
          <p:cNvGrpSpPr/>
          <p:nvPr/>
        </p:nvGrpSpPr>
        <p:grpSpPr>
          <a:xfrm>
            <a:off x="2940530" y="3673927"/>
            <a:ext cx="2457450" cy="990600"/>
            <a:chOff x="3199259" y="3673927"/>
            <a:chExt cx="2457450" cy="990600"/>
          </a:xfrm>
        </p:grpSpPr>
        <p:pic>
          <p:nvPicPr>
            <p:cNvPr id="15" name="Gambar 14">
              <a:extLst>
                <a:ext uri="{FF2B5EF4-FFF2-40B4-BE49-F238E27FC236}">
                  <a16:creationId xmlns:a16="http://schemas.microsoft.com/office/drawing/2014/main" id="{0917A173-BA64-4615-902E-245EB8D85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9259" y="3673927"/>
              <a:ext cx="2457450" cy="990600"/>
            </a:xfrm>
            <a:prstGeom prst="rect">
              <a:avLst/>
            </a:prstGeom>
          </p:spPr>
        </p:pic>
        <p:sp>
          <p:nvSpPr>
            <p:cNvPr id="23" name="Persegi Panjang 22">
              <a:extLst>
                <a:ext uri="{FF2B5EF4-FFF2-40B4-BE49-F238E27FC236}">
                  <a16:creationId xmlns:a16="http://schemas.microsoft.com/office/drawing/2014/main" id="{B9E70A64-0214-4294-9065-E38829E44574}"/>
                </a:ext>
              </a:extLst>
            </p:cNvPr>
            <p:cNvSpPr/>
            <p:nvPr/>
          </p:nvSpPr>
          <p:spPr>
            <a:xfrm>
              <a:off x="3199259" y="3873405"/>
              <a:ext cx="2457450" cy="43204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Konektor Panah Lurus 28">
            <a:extLst>
              <a:ext uri="{FF2B5EF4-FFF2-40B4-BE49-F238E27FC236}">
                <a16:creationId xmlns:a16="http://schemas.microsoft.com/office/drawing/2014/main" id="{C593FFC4-B5AD-40CA-BA2F-1DA11D8522E2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6041463" y="1621331"/>
            <a:ext cx="0" cy="9562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Konektor Panah Lurus 31">
            <a:extLst>
              <a:ext uri="{FF2B5EF4-FFF2-40B4-BE49-F238E27FC236}">
                <a16:creationId xmlns:a16="http://schemas.microsoft.com/office/drawing/2014/main" id="{FE2986F2-EA0B-47CF-95D7-28EF5A0E359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041463" y="3009665"/>
            <a:ext cx="0" cy="20012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Konektor Panah Lurus 34">
            <a:extLst>
              <a:ext uri="{FF2B5EF4-FFF2-40B4-BE49-F238E27FC236}">
                <a16:creationId xmlns:a16="http://schemas.microsoft.com/office/drawing/2014/main" id="{105715A9-A7F6-417A-AE69-D832FEC1F41F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>
            <a:off x="6041463" y="1621331"/>
            <a:ext cx="1872208" cy="9483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Konektor Panah Lurus 37">
            <a:extLst>
              <a:ext uri="{FF2B5EF4-FFF2-40B4-BE49-F238E27FC236}">
                <a16:creationId xmlns:a16="http://schemas.microsoft.com/office/drawing/2014/main" id="{324B1B86-DAA1-4351-A510-09DF9DABC683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7910513" y="3001776"/>
            <a:ext cx="3158" cy="6721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Kotak Teks 1">
            <a:extLst>
              <a:ext uri="{FF2B5EF4-FFF2-40B4-BE49-F238E27FC236}">
                <a16:creationId xmlns:a16="http://schemas.microsoft.com/office/drawing/2014/main" id="{BAB93B88-788B-47C7-B5BB-96513DC06A23}"/>
              </a:ext>
            </a:extLst>
          </p:cNvPr>
          <p:cNvSpPr txBox="1"/>
          <p:nvPr/>
        </p:nvSpPr>
        <p:spPr>
          <a:xfrm>
            <a:off x="2652989" y="4616932"/>
            <a:ext cx="276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/>
              <a:t>2 Yes / 3 </a:t>
            </a:r>
            <a:r>
              <a:rPr lang="id-ID" dirty="0" err="1"/>
              <a:t>No</a:t>
            </a:r>
            <a:r>
              <a:rPr lang="id-ID" dirty="0"/>
              <a:t> </a:t>
            </a:r>
            <a:r>
              <a:rPr lang="id-ID" dirty="0">
                <a:sym typeface="Wingdings" panose="05000000000000000000" pitchFamily="2" charset="2"/>
              </a:rPr>
              <a:t> </a:t>
            </a:r>
            <a:r>
              <a:rPr lang="id-ID" dirty="0" err="1">
                <a:sym typeface="Wingdings" panose="05000000000000000000" pitchFamily="2" charset="2"/>
              </a:rPr>
              <a:t>Split</a:t>
            </a:r>
            <a:r>
              <a:rPr lang="id-ID" dirty="0">
                <a:sym typeface="Wingdings" panose="05000000000000000000" pitchFamily="2" charset="2"/>
              </a:rPr>
              <a:t> </a:t>
            </a:r>
            <a:r>
              <a:rPr lang="id-ID" dirty="0" err="1">
                <a:sym typeface="Wingdings" panose="05000000000000000000" pitchFamily="2" charset="2"/>
              </a:rPr>
              <a:t>Further</a:t>
            </a:r>
            <a:endParaRPr lang="en-US" dirty="0"/>
          </a:p>
        </p:txBody>
      </p:sp>
      <p:sp>
        <p:nvSpPr>
          <p:cNvPr id="30" name="Kotak Teks 29">
            <a:extLst>
              <a:ext uri="{FF2B5EF4-FFF2-40B4-BE49-F238E27FC236}">
                <a16:creationId xmlns:a16="http://schemas.microsoft.com/office/drawing/2014/main" id="{84A0FD5E-7247-44E3-BE75-E5E28CA112BE}"/>
              </a:ext>
            </a:extLst>
          </p:cNvPr>
          <p:cNvSpPr txBox="1"/>
          <p:nvPr/>
        </p:nvSpPr>
        <p:spPr>
          <a:xfrm>
            <a:off x="6374651" y="4616932"/>
            <a:ext cx="276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/>
              <a:t>3Yes / 2 </a:t>
            </a:r>
            <a:r>
              <a:rPr lang="id-ID" dirty="0" err="1"/>
              <a:t>No</a:t>
            </a:r>
            <a:r>
              <a:rPr lang="id-ID" dirty="0"/>
              <a:t> </a:t>
            </a:r>
            <a:r>
              <a:rPr lang="id-ID" dirty="0">
                <a:sym typeface="Wingdings" panose="05000000000000000000" pitchFamily="2" charset="2"/>
              </a:rPr>
              <a:t> </a:t>
            </a:r>
            <a:r>
              <a:rPr lang="id-ID" dirty="0" err="1">
                <a:sym typeface="Wingdings" panose="05000000000000000000" pitchFamily="2" charset="2"/>
              </a:rPr>
              <a:t>Split</a:t>
            </a:r>
            <a:r>
              <a:rPr lang="id-ID" dirty="0">
                <a:sym typeface="Wingdings" panose="05000000000000000000" pitchFamily="2" charset="2"/>
              </a:rPr>
              <a:t> </a:t>
            </a:r>
            <a:r>
              <a:rPr lang="id-ID" dirty="0" err="1">
                <a:sym typeface="Wingdings" panose="05000000000000000000" pitchFamily="2" charset="2"/>
              </a:rPr>
              <a:t>Further</a:t>
            </a:r>
            <a:endParaRPr lang="en-US" dirty="0"/>
          </a:p>
        </p:txBody>
      </p:sp>
      <p:grpSp>
        <p:nvGrpSpPr>
          <p:cNvPr id="3" name="Grup 2">
            <a:extLst>
              <a:ext uri="{FF2B5EF4-FFF2-40B4-BE49-F238E27FC236}">
                <a16:creationId xmlns:a16="http://schemas.microsoft.com/office/drawing/2014/main" id="{65C4597B-AED1-4F4A-A58C-BFE18205ADD0}"/>
              </a:ext>
            </a:extLst>
          </p:cNvPr>
          <p:cNvGrpSpPr/>
          <p:nvPr/>
        </p:nvGrpSpPr>
        <p:grpSpPr>
          <a:xfrm>
            <a:off x="6675012" y="3673927"/>
            <a:ext cx="2468988" cy="990600"/>
            <a:chOff x="6675012" y="3673927"/>
            <a:chExt cx="2468988" cy="990600"/>
          </a:xfrm>
        </p:grpSpPr>
        <p:pic>
          <p:nvPicPr>
            <p:cNvPr id="18" name="Gambar 17">
              <a:extLst>
                <a:ext uri="{FF2B5EF4-FFF2-40B4-BE49-F238E27FC236}">
                  <a16:creationId xmlns:a16="http://schemas.microsoft.com/office/drawing/2014/main" id="{4D15491F-B9AA-4786-98D8-97FFFF93D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77025" y="3673927"/>
              <a:ext cx="2466975" cy="990600"/>
            </a:xfrm>
            <a:prstGeom prst="rect">
              <a:avLst/>
            </a:prstGeom>
          </p:spPr>
        </p:pic>
        <p:sp>
          <p:nvSpPr>
            <p:cNvPr id="25" name="Persegi Panjang 24">
              <a:extLst>
                <a:ext uri="{FF2B5EF4-FFF2-40B4-BE49-F238E27FC236}">
                  <a16:creationId xmlns:a16="http://schemas.microsoft.com/office/drawing/2014/main" id="{F0F3ADC8-63FB-483C-A086-DF13662EEEE4}"/>
                </a:ext>
              </a:extLst>
            </p:cNvPr>
            <p:cNvSpPr/>
            <p:nvPr/>
          </p:nvSpPr>
          <p:spPr>
            <a:xfrm>
              <a:off x="6677025" y="4461080"/>
              <a:ext cx="2457450" cy="18171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Persegi Panjang 30">
              <a:extLst>
                <a:ext uri="{FF2B5EF4-FFF2-40B4-BE49-F238E27FC236}">
                  <a16:creationId xmlns:a16="http://schemas.microsoft.com/office/drawing/2014/main" id="{369D6A1E-F330-43EF-A7BB-D718C7555A44}"/>
                </a:ext>
              </a:extLst>
            </p:cNvPr>
            <p:cNvSpPr/>
            <p:nvPr/>
          </p:nvSpPr>
          <p:spPr>
            <a:xfrm>
              <a:off x="6675012" y="4157787"/>
              <a:ext cx="2457450" cy="18171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Kotak Teks 32">
            <a:extLst>
              <a:ext uri="{FF2B5EF4-FFF2-40B4-BE49-F238E27FC236}">
                <a16:creationId xmlns:a16="http://schemas.microsoft.com/office/drawing/2014/main" id="{B8358EF6-C82B-48A5-9590-B6960E749188}"/>
              </a:ext>
            </a:extLst>
          </p:cNvPr>
          <p:cNvSpPr txBox="1"/>
          <p:nvPr/>
        </p:nvSpPr>
        <p:spPr>
          <a:xfrm>
            <a:off x="4670414" y="5816394"/>
            <a:ext cx="27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/>
              <a:t>4 Yes / 0 </a:t>
            </a:r>
            <a:r>
              <a:rPr lang="id-ID" dirty="0" err="1"/>
              <a:t>No</a:t>
            </a:r>
            <a:r>
              <a:rPr lang="id-ID" dirty="0"/>
              <a:t> </a:t>
            </a:r>
            <a:r>
              <a:rPr lang="id-ID" dirty="0">
                <a:sym typeface="Wingdings" panose="05000000000000000000" pitchFamily="2" charset="2"/>
              </a:rPr>
              <a:t> Pure </a:t>
            </a:r>
            <a:r>
              <a:rPr lang="id-ID" dirty="0" err="1">
                <a:sym typeface="Wingdings" panose="05000000000000000000" pitchFamily="2" charset="2"/>
              </a:rPr>
              <a:t>Subset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2" grpId="0"/>
      <p:bldP spid="30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 25">
            <a:extLst>
              <a:ext uri="{FF2B5EF4-FFF2-40B4-BE49-F238E27FC236}">
                <a16:creationId xmlns:a16="http://schemas.microsoft.com/office/drawing/2014/main" id="{6DD7CBF6-F037-4F09-AA18-9E88539ABB17}"/>
              </a:ext>
            </a:extLst>
          </p:cNvPr>
          <p:cNvGrpSpPr/>
          <p:nvPr/>
        </p:nvGrpSpPr>
        <p:grpSpPr>
          <a:xfrm>
            <a:off x="179512" y="300124"/>
            <a:ext cx="2457450" cy="990600"/>
            <a:chOff x="3199259" y="3673927"/>
            <a:chExt cx="2457450" cy="990600"/>
          </a:xfrm>
        </p:grpSpPr>
        <p:pic>
          <p:nvPicPr>
            <p:cNvPr id="15" name="Gambar 14">
              <a:extLst>
                <a:ext uri="{FF2B5EF4-FFF2-40B4-BE49-F238E27FC236}">
                  <a16:creationId xmlns:a16="http://schemas.microsoft.com/office/drawing/2014/main" id="{0917A173-BA64-4615-902E-245EB8D85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9259" y="3673927"/>
              <a:ext cx="2457450" cy="990600"/>
            </a:xfrm>
            <a:prstGeom prst="rect">
              <a:avLst/>
            </a:prstGeom>
          </p:spPr>
        </p:pic>
        <p:sp>
          <p:nvSpPr>
            <p:cNvPr id="23" name="Persegi Panjang 22">
              <a:extLst>
                <a:ext uri="{FF2B5EF4-FFF2-40B4-BE49-F238E27FC236}">
                  <a16:creationId xmlns:a16="http://schemas.microsoft.com/office/drawing/2014/main" id="{B9E70A64-0214-4294-9065-E38829E44574}"/>
                </a:ext>
              </a:extLst>
            </p:cNvPr>
            <p:cNvSpPr/>
            <p:nvPr/>
          </p:nvSpPr>
          <p:spPr>
            <a:xfrm>
              <a:off x="3199259" y="3873405"/>
              <a:ext cx="2457450" cy="43204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Persegi: Sudut Lengkung 10">
            <a:extLst>
              <a:ext uri="{FF2B5EF4-FFF2-40B4-BE49-F238E27FC236}">
                <a16:creationId xmlns:a16="http://schemas.microsoft.com/office/drawing/2014/main" id="{D7948434-FA2B-4FB0-8D79-30D08808515A}"/>
              </a:ext>
            </a:extLst>
          </p:cNvPr>
          <p:cNvSpPr/>
          <p:nvPr/>
        </p:nvSpPr>
        <p:spPr>
          <a:xfrm>
            <a:off x="1066188" y="163926"/>
            <a:ext cx="720080" cy="1224136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1921CC-52E9-4E4C-B3A4-CC0B85F34AA0}"/>
              </a:ext>
            </a:extLst>
          </p:cNvPr>
          <p:cNvSpPr/>
          <p:nvPr/>
        </p:nvSpPr>
        <p:spPr>
          <a:xfrm>
            <a:off x="3851920" y="332656"/>
            <a:ext cx="1728192" cy="655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Outlook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Persegi Panjang 12">
            <a:extLst>
              <a:ext uri="{FF2B5EF4-FFF2-40B4-BE49-F238E27FC236}">
                <a16:creationId xmlns:a16="http://schemas.microsoft.com/office/drawing/2014/main" id="{91CA6D20-823A-482B-9C34-917F383FDBA1}"/>
              </a:ext>
            </a:extLst>
          </p:cNvPr>
          <p:cNvSpPr/>
          <p:nvPr/>
        </p:nvSpPr>
        <p:spPr>
          <a:xfrm>
            <a:off x="2267744" y="1780705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Sunny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Persegi Panjang 13">
            <a:extLst>
              <a:ext uri="{FF2B5EF4-FFF2-40B4-BE49-F238E27FC236}">
                <a16:creationId xmlns:a16="http://schemas.microsoft.com/office/drawing/2014/main" id="{8CD867AC-B97A-427A-B051-834DB02448DB}"/>
              </a:ext>
            </a:extLst>
          </p:cNvPr>
          <p:cNvSpPr/>
          <p:nvPr/>
        </p:nvSpPr>
        <p:spPr>
          <a:xfrm>
            <a:off x="4139952" y="1780705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Overcast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Persegi Panjang 15">
            <a:extLst>
              <a:ext uri="{FF2B5EF4-FFF2-40B4-BE49-F238E27FC236}">
                <a16:creationId xmlns:a16="http://schemas.microsoft.com/office/drawing/2014/main" id="{8042AE5F-A8DA-47F3-8614-7404EFF24A4D}"/>
              </a:ext>
            </a:extLst>
          </p:cNvPr>
          <p:cNvSpPr/>
          <p:nvPr/>
        </p:nvSpPr>
        <p:spPr>
          <a:xfrm>
            <a:off x="6012160" y="177281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" name="Konektor Panah Lurus 19">
            <a:extLst>
              <a:ext uri="{FF2B5EF4-FFF2-40B4-BE49-F238E27FC236}">
                <a16:creationId xmlns:a16="http://schemas.microsoft.com/office/drawing/2014/main" id="{BE2EF256-1090-4BEA-A3C7-AB62DC1DC053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 flipH="1">
            <a:off x="2843808" y="988290"/>
            <a:ext cx="1872208" cy="7924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Konektor Panah Lurus 28">
            <a:extLst>
              <a:ext uri="{FF2B5EF4-FFF2-40B4-BE49-F238E27FC236}">
                <a16:creationId xmlns:a16="http://schemas.microsoft.com/office/drawing/2014/main" id="{C593FFC4-B5AD-40CA-BA2F-1DA11D8522E2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4716016" y="988290"/>
            <a:ext cx="0" cy="7924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Konektor Panah Lurus 34">
            <a:extLst>
              <a:ext uri="{FF2B5EF4-FFF2-40B4-BE49-F238E27FC236}">
                <a16:creationId xmlns:a16="http://schemas.microsoft.com/office/drawing/2014/main" id="{105715A9-A7F6-417A-AE69-D832FEC1F41F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>
            <a:off x="4716016" y="988290"/>
            <a:ext cx="1872208" cy="7845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8D5C419-C060-4C35-95A7-C78985AC6A58}"/>
              </a:ext>
            </a:extLst>
          </p:cNvPr>
          <p:cNvSpPr/>
          <p:nvPr/>
        </p:nvSpPr>
        <p:spPr>
          <a:xfrm>
            <a:off x="1979712" y="2949940"/>
            <a:ext cx="1728192" cy="655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Humidity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Persegi Panjang 41">
            <a:extLst>
              <a:ext uri="{FF2B5EF4-FFF2-40B4-BE49-F238E27FC236}">
                <a16:creationId xmlns:a16="http://schemas.microsoft.com/office/drawing/2014/main" id="{A92A0B66-D0AD-4092-A122-9A3EB7DAED04}"/>
              </a:ext>
            </a:extLst>
          </p:cNvPr>
          <p:cNvSpPr/>
          <p:nvPr/>
        </p:nvSpPr>
        <p:spPr>
          <a:xfrm>
            <a:off x="755576" y="4221088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Persegi Panjang 42">
            <a:extLst>
              <a:ext uri="{FF2B5EF4-FFF2-40B4-BE49-F238E27FC236}">
                <a16:creationId xmlns:a16="http://schemas.microsoft.com/office/drawing/2014/main" id="{223081C3-DD04-4EDD-B72C-C0B8CE258EB6}"/>
              </a:ext>
            </a:extLst>
          </p:cNvPr>
          <p:cNvSpPr/>
          <p:nvPr/>
        </p:nvSpPr>
        <p:spPr>
          <a:xfrm>
            <a:off x="3779912" y="4221088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4" name="Gambar 43">
            <a:extLst>
              <a:ext uri="{FF2B5EF4-FFF2-40B4-BE49-F238E27FC236}">
                <a16:creationId xmlns:a16="http://schemas.microsoft.com/office/drawing/2014/main" id="{5EC34AF0-C1F7-4B34-B3AE-88F9965B4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15" y="5264790"/>
            <a:ext cx="2457450" cy="666750"/>
          </a:xfrm>
          <a:prstGeom prst="rect">
            <a:avLst/>
          </a:prstGeom>
        </p:spPr>
      </p:pic>
      <p:pic>
        <p:nvPicPr>
          <p:cNvPr id="45" name="Gambar 44">
            <a:extLst>
              <a:ext uri="{FF2B5EF4-FFF2-40B4-BE49-F238E27FC236}">
                <a16:creationId xmlns:a16="http://schemas.microsoft.com/office/drawing/2014/main" id="{4271B17C-FFD6-43A3-AF81-DD9FAFDD7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974" y="5264790"/>
            <a:ext cx="2457450" cy="542925"/>
          </a:xfrm>
          <a:prstGeom prst="rect">
            <a:avLst/>
          </a:prstGeom>
        </p:spPr>
      </p:pic>
      <p:cxnSp>
        <p:nvCxnSpPr>
          <p:cNvPr id="47" name="Konektor Panah Lurus 46">
            <a:extLst>
              <a:ext uri="{FF2B5EF4-FFF2-40B4-BE49-F238E27FC236}">
                <a16:creationId xmlns:a16="http://schemas.microsoft.com/office/drawing/2014/main" id="{84837049-3D76-42AD-BE77-D83202352BD5}"/>
              </a:ext>
            </a:extLst>
          </p:cNvPr>
          <p:cNvCxnSpPr>
            <a:stCxn id="13" idx="2"/>
            <a:endCxn id="41" idx="0"/>
          </p:cNvCxnSpPr>
          <p:nvPr/>
        </p:nvCxnSpPr>
        <p:spPr>
          <a:xfrm>
            <a:off x="2843808" y="2212753"/>
            <a:ext cx="0" cy="7371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Konektor Panah Lurus 48">
            <a:extLst>
              <a:ext uri="{FF2B5EF4-FFF2-40B4-BE49-F238E27FC236}">
                <a16:creationId xmlns:a16="http://schemas.microsoft.com/office/drawing/2014/main" id="{DDCE06B8-6EE7-40A6-8C44-3D21E74F75AB}"/>
              </a:ext>
            </a:extLst>
          </p:cNvPr>
          <p:cNvCxnSpPr>
            <a:stCxn id="41" idx="4"/>
            <a:endCxn id="42" idx="0"/>
          </p:cNvCxnSpPr>
          <p:nvPr/>
        </p:nvCxnSpPr>
        <p:spPr>
          <a:xfrm flipH="1">
            <a:off x="1331640" y="3605574"/>
            <a:ext cx="1512168" cy="6155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Konektor Panah Lurus 50">
            <a:extLst>
              <a:ext uri="{FF2B5EF4-FFF2-40B4-BE49-F238E27FC236}">
                <a16:creationId xmlns:a16="http://schemas.microsoft.com/office/drawing/2014/main" id="{97011976-A21D-4C23-BD3C-B2C6429E2E46}"/>
              </a:ext>
            </a:extLst>
          </p:cNvPr>
          <p:cNvCxnSpPr>
            <a:stCxn id="41" idx="4"/>
            <a:endCxn id="43" idx="0"/>
          </p:cNvCxnSpPr>
          <p:nvPr/>
        </p:nvCxnSpPr>
        <p:spPr>
          <a:xfrm>
            <a:off x="2843808" y="3605574"/>
            <a:ext cx="1512168" cy="6155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Konektor Panah Lurus 52">
            <a:extLst>
              <a:ext uri="{FF2B5EF4-FFF2-40B4-BE49-F238E27FC236}">
                <a16:creationId xmlns:a16="http://schemas.microsoft.com/office/drawing/2014/main" id="{E8A3C59C-AD1F-43ED-8A52-D47756D97A1E}"/>
              </a:ext>
            </a:extLst>
          </p:cNvPr>
          <p:cNvCxnSpPr>
            <a:stCxn id="42" idx="2"/>
            <a:endCxn id="44" idx="0"/>
          </p:cNvCxnSpPr>
          <p:nvPr/>
        </p:nvCxnSpPr>
        <p:spPr>
          <a:xfrm>
            <a:off x="1331640" y="4653136"/>
            <a:ext cx="0" cy="6116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Konektor Panah Lurus 54">
            <a:extLst>
              <a:ext uri="{FF2B5EF4-FFF2-40B4-BE49-F238E27FC236}">
                <a16:creationId xmlns:a16="http://schemas.microsoft.com/office/drawing/2014/main" id="{AC068310-8487-42B4-9C3F-2BE30936AF5F}"/>
              </a:ext>
            </a:extLst>
          </p:cNvPr>
          <p:cNvCxnSpPr>
            <a:stCxn id="43" idx="2"/>
          </p:cNvCxnSpPr>
          <p:nvPr/>
        </p:nvCxnSpPr>
        <p:spPr>
          <a:xfrm>
            <a:off x="4355976" y="4653136"/>
            <a:ext cx="0" cy="6116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Kotak Teks 55">
            <a:extLst>
              <a:ext uri="{FF2B5EF4-FFF2-40B4-BE49-F238E27FC236}">
                <a16:creationId xmlns:a16="http://schemas.microsoft.com/office/drawing/2014/main" id="{430D359E-CE4F-42BB-BAE8-705111BE8101}"/>
              </a:ext>
            </a:extLst>
          </p:cNvPr>
          <p:cNvSpPr txBox="1"/>
          <p:nvPr/>
        </p:nvSpPr>
        <p:spPr>
          <a:xfrm>
            <a:off x="-39409" y="5929931"/>
            <a:ext cx="27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/>
              <a:t>0 Yes / 3 </a:t>
            </a:r>
            <a:r>
              <a:rPr lang="id-ID" dirty="0" err="1"/>
              <a:t>No</a:t>
            </a:r>
            <a:r>
              <a:rPr lang="id-ID" dirty="0"/>
              <a:t> </a:t>
            </a:r>
            <a:r>
              <a:rPr lang="id-ID" dirty="0">
                <a:sym typeface="Wingdings" panose="05000000000000000000" pitchFamily="2" charset="2"/>
              </a:rPr>
              <a:t> Pure </a:t>
            </a:r>
            <a:r>
              <a:rPr lang="id-ID" dirty="0" err="1">
                <a:sym typeface="Wingdings" panose="05000000000000000000" pitchFamily="2" charset="2"/>
              </a:rPr>
              <a:t>Subset</a:t>
            </a:r>
            <a:endParaRPr lang="en-US" dirty="0"/>
          </a:p>
        </p:txBody>
      </p:sp>
      <p:sp>
        <p:nvSpPr>
          <p:cNvPr id="57" name="Kotak Teks 56">
            <a:extLst>
              <a:ext uri="{FF2B5EF4-FFF2-40B4-BE49-F238E27FC236}">
                <a16:creationId xmlns:a16="http://schemas.microsoft.com/office/drawing/2014/main" id="{9799CCF6-0784-4D63-B433-97B1D3B519E7}"/>
              </a:ext>
            </a:extLst>
          </p:cNvPr>
          <p:cNvSpPr txBox="1"/>
          <p:nvPr/>
        </p:nvSpPr>
        <p:spPr>
          <a:xfrm>
            <a:off x="2991650" y="5793906"/>
            <a:ext cx="27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/>
              <a:t>2 Yes / 0 </a:t>
            </a:r>
            <a:r>
              <a:rPr lang="id-ID" dirty="0" err="1"/>
              <a:t>No</a:t>
            </a:r>
            <a:r>
              <a:rPr lang="id-ID" dirty="0"/>
              <a:t> </a:t>
            </a:r>
            <a:r>
              <a:rPr lang="id-ID" dirty="0">
                <a:sym typeface="Wingdings" panose="05000000000000000000" pitchFamily="2" charset="2"/>
              </a:rPr>
              <a:t> Pure </a:t>
            </a:r>
            <a:r>
              <a:rPr lang="id-ID" dirty="0" err="1">
                <a:sym typeface="Wingdings" panose="05000000000000000000" pitchFamily="2" charset="2"/>
              </a:rPr>
              <a:t>Subset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7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1" grpId="0" animBg="1"/>
      <p:bldP spid="42" grpId="0" animBg="1"/>
      <p:bldP spid="43" grpId="0" animBg="1"/>
      <p:bldP spid="56" grpId="0"/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81921CC-52E9-4E4C-B3A4-CC0B85F34AA0}"/>
              </a:ext>
            </a:extLst>
          </p:cNvPr>
          <p:cNvSpPr/>
          <p:nvPr/>
        </p:nvSpPr>
        <p:spPr>
          <a:xfrm>
            <a:off x="3851920" y="332656"/>
            <a:ext cx="1728192" cy="655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Outlook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Persegi Panjang 12">
            <a:extLst>
              <a:ext uri="{FF2B5EF4-FFF2-40B4-BE49-F238E27FC236}">
                <a16:creationId xmlns:a16="http://schemas.microsoft.com/office/drawing/2014/main" id="{91CA6D20-823A-482B-9C34-917F383FDBA1}"/>
              </a:ext>
            </a:extLst>
          </p:cNvPr>
          <p:cNvSpPr/>
          <p:nvPr/>
        </p:nvSpPr>
        <p:spPr>
          <a:xfrm>
            <a:off x="2267744" y="1780705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Sunny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Persegi Panjang 13">
            <a:extLst>
              <a:ext uri="{FF2B5EF4-FFF2-40B4-BE49-F238E27FC236}">
                <a16:creationId xmlns:a16="http://schemas.microsoft.com/office/drawing/2014/main" id="{8CD867AC-B97A-427A-B051-834DB02448DB}"/>
              </a:ext>
            </a:extLst>
          </p:cNvPr>
          <p:cNvSpPr/>
          <p:nvPr/>
        </p:nvSpPr>
        <p:spPr>
          <a:xfrm>
            <a:off x="4139952" y="1780705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Overcast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Persegi Panjang 15">
            <a:extLst>
              <a:ext uri="{FF2B5EF4-FFF2-40B4-BE49-F238E27FC236}">
                <a16:creationId xmlns:a16="http://schemas.microsoft.com/office/drawing/2014/main" id="{8042AE5F-A8DA-47F3-8614-7404EFF24A4D}"/>
              </a:ext>
            </a:extLst>
          </p:cNvPr>
          <p:cNvSpPr/>
          <p:nvPr/>
        </p:nvSpPr>
        <p:spPr>
          <a:xfrm>
            <a:off x="6012160" y="177281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" name="Konektor Panah Lurus 19">
            <a:extLst>
              <a:ext uri="{FF2B5EF4-FFF2-40B4-BE49-F238E27FC236}">
                <a16:creationId xmlns:a16="http://schemas.microsoft.com/office/drawing/2014/main" id="{BE2EF256-1090-4BEA-A3C7-AB62DC1DC053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 flipH="1">
            <a:off x="2843808" y="988290"/>
            <a:ext cx="1872208" cy="7924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Konektor Panah Lurus 28">
            <a:extLst>
              <a:ext uri="{FF2B5EF4-FFF2-40B4-BE49-F238E27FC236}">
                <a16:creationId xmlns:a16="http://schemas.microsoft.com/office/drawing/2014/main" id="{C593FFC4-B5AD-40CA-BA2F-1DA11D8522E2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4716016" y="988290"/>
            <a:ext cx="0" cy="7924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Konektor Panah Lurus 34">
            <a:extLst>
              <a:ext uri="{FF2B5EF4-FFF2-40B4-BE49-F238E27FC236}">
                <a16:creationId xmlns:a16="http://schemas.microsoft.com/office/drawing/2014/main" id="{105715A9-A7F6-417A-AE69-D832FEC1F41F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>
            <a:off x="4716016" y="988290"/>
            <a:ext cx="1872208" cy="7845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8D5C419-C060-4C35-95A7-C78985AC6A58}"/>
              </a:ext>
            </a:extLst>
          </p:cNvPr>
          <p:cNvSpPr/>
          <p:nvPr/>
        </p:nvSpPr>
        <p:spPr>
          <a:xfrm>
            <a:off x="1979712" y="2989390"/>
            <a:ext cx="1728192" cy="655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Humidity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Persegi Panjang 41">
            <a:extLst>
              <a:ext uri="{FF2B5EF4-FFF2-40B4-BE49-F238E27FC236}">
                <a16:creationId xmlns:a16="http://schemas.microsoft.com/office/drawing/2014/main" id="{A92A0B66-D0AD-4092-A122-9A3EB7DAED04}"/>
              </a:ext>
            </a:extLst>
          </p:cNvPr>
          <p:cNvSpPr/>
          <p:nvPr/>
        </p:nvSpPr>
        <p:spPr>
          <a:xfrm>
            <a:off x="755576" y="4221088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Persegi Panjang 42">
            <a:extLst>
              <a:ext uri="{FF2B5EF4-FFF2-40B4-BE49-F238E27FC236}">
                <a16:creationId xmlns:a16="http://schemas.microsoft.com/office/drawing/2014/main" id="{223081C3-DD04-4EDD-B72C-C0B8CE258EB6}"/>
              </a:ext>
            </a:extLst>
          </p:cNvPr>
          <p:cNvSpPr/>
          <p:nvPr/>
        </p:nvSpPr>
        <p:spPr>
          <a:xfrm>
            <a:off x="3779912" y="4221088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7" name="Konektor Panah Lurus 46">
            <a:extLst>
              <a:ext uri="{FF2B5EF4-FFF2-40B4-BE49-F238E27FC236}">
                <a16:creationId xmlns:a16="http://schemas.microsoft.com/office/drawing/2014/main" id="{84837049-3D76-42AD-BE77-D83202352BD5}"/>
              </a:ext>
            </a:extLst>
          </p:cNvPr>
          <p:cNvCxnSpPr>
            <a:stCxn id="13" idx="2"/>
            <a:endCxn id="41" idx="0"/>
          </p:cNvCxnSpPr>
          <p:nvPr/>
        </p:nvCxnSpPr>
        <p:spPr>
          <a:xfrm>
            <a:off x="2843808" y="2212753"/>
            <a:ext cx="0" cy="7766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Konektor Panah Lurus 48">
            <a:extLst>
              <a:ext uri="{FF2B5EF4-FFF2-40B4-BE49-F238E27FC236}">
                <a16:creationId xmlns:a16="http://schemas.microsoft.com/office/drawing/2014/main" id="{DDCE06B8-6EE7-40A6-8C44-3D21E74F75AB}"/>
              </a:ext>
            </a:extLst>
          </p:cNvPr>
          <p:cNvCxnSpPr>
            <a:stCxn id="41" idx="4"/>
            <a:endCxn id="42" idx="0"/>
          </p:cNvCxnSpPr>
          <p:nvPr/>
        </p:nvCxnSpPr>
        <p:spPr>
          <a:xfrm flipH="1">
            <a:off x="1331640" y="3645024"/>
            <a:ext cx="1512168" cy="576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Konektor Panah Lurus 50">
            <a:extLst>
              <a:ext uri="{FF2B5EF4-FFF2-40B4-BE49-F238E27FC236}">
                <a16:creationId xmlns:a16="http://schemas.microsoft.com/office/drawing/2014/main" id="{97011976-A21D-4C23-BD3C-B2C6429E2E46}"/>
              </a:ext>
            </a:extLst>
          </p:cNvPr>
          <p:cNvCxnSpPr>
            <a:stCxn id="41" idx="4"/>
            <a:endCxn id="43" idx="0"/>
          </p:cNvCxnSpPr>
          <p:nvPr/>
        </p:nvCxnSpPr>
        <p:spPr>
          <a:xfrm>
            <a:off x="2843808" y="3645024"/>
            <a:ext cx="1512168" cy="576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Kotak Teks 55">
            <a:extLst>
              <a:ext uri="{FF2B5EF4-FFF2-40B4-BE49-F238E27FC236}">
                <a16:creationId xmlns:a16="http://schemas.microsoft.com/office/drawing/2014/main" id="{430D359E-CE4F-42BB-BAE8-705111BE8101}"/>
              </a:ext>
            </a:extLst>
          </p:cNvPr>
          <p:cNvSpPr txBox="1"/>
          <p:nvPr/>
        </p:nvSpPr>
        <p:spPr>
          <a:xfrm>
            <a:off x="-39409" y="4715852"/>
            <a:ext cx="27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/>
              <a:t>0 Yes / 3 </a:t>
            </a:r>
            <a:r>
              <a:rPr lang="id-ID" dirty="0" err="1"/>
              <a:t>No</a:t>
            </a:r>
            <a:r>
              <a:rPr lang="id-ID" dirty="0"/>
              <a:t> </a:t>
            </a:r>
            <a:r>
              <a:rPr lang="id-ID" dirty="0">
                <a:sym typeface="Wingdings" panose="05000000000000000000" pitchFamily="2" charset="2"/>
              </a:rPr>
              <a:t> Pure </a:t>
            </a:r>
            <a:r>
              <a:rPr lang="id-ID" dirty="0" err="1">
                <a:sym typeface="Wingdings" panose="05000000000000000000" pitchFamily="2" charset="2"/>
              </a:rPr>
              <a:t>Subset</a:t>
            </a:r>
            <a:endParaRPr lang="en-US" dirty="0"/>
          </a:p>
        </p:txBody>
      </p:sp>
      <p:sp>
        <p:nvSpPr>
          <p:cNvPr id="57" name="Kotak Teks 56">
            <a:extLst>
              <a:ext uri="{FF2B5EF4-FFF2-40B4-BE49-F238E27FC236}">
                <a16:creationId xmlns:a16="http://schemas.microsoft.com/office/drawing/2014/main" id="{9799CCF6-0784-4D63-B433-97B1D3B519E7}"/>
              </a:ext>
            </a:extLst>
          </p:cNvPr>
          <p:cNvSpPr txBox="1"/>
          <p:nvPr/>
        </p:nvSpPr>
        <p:spPr>
          <a:xfrm>
            <a:off x="2984927" y="4715852"/>
            <a:ext cx="27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/>
              <a:t>2 Yes / 0 </a:t>
            </a:r>
            <a:r>
              <a:rPr lang="id-ID" dirty="0" err="1"/>
              <a:t>No</a:t>
            </a:r>
            <a:r>
              <a:rPr lang="id-ID" dirty="0"/>
              <a:t> </a:t>
            </a:r>
            <a:r>
              <a:rPr lang="id-ID" dirty="0">
                <a:sym typeface="Wingdings" panose="05000000000000000000" pitchFamily="2" charset="2"/>
              </a:rPr>
              <a:t> Pure </a:t>
            </a:r>
            <a:r>
              <a:rPr lang="id-ID" dirty="0" err="1">
                <a:sym typeface="Wingdings" panose="05000000000000000000" pitchFamily="2" charset="2"/>
              </a:rPr>
              <a:t>Subset</a:t>
            </a:r>
            <a:endParaRPr lang="en-US" dirty="0"/>
          </a:p>
        </p:txBody>
      </p:sp>
      <p:cxnSp>
        <p:nvCxnSpPr>
          <p:cNvPr id="25" name="Konektor Panah Lurus 24">
            <a:extLst>
              <a:ext uri="{FF2B5EF4-FFF2-40B4-BE49-F238E27FC236}">
                <a16:creationId xmlns:a16="http://schemas.microsoft.com/office/drawing/2014/main" id="{C1969E69-87E7-4A08-AD6B-EA6761257BC4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588224" y="2204864"/>
            <a:ext cx="0" cy="6836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Kotak Teks 26">
            <a:extLst>
              <a:ext uri="{FF2B5EF4-FFF2-40B4-BE49-F238E27FC236}">
                <a16:creationId xmlns:a16="http://schemas.microsoft.com/office/drawing/2014/main" id="{604D9D6E-A941-4DF6-A81F-C2C44D91AD6E}"/>
              </a:ext>
            </a:extLst>
          </p:cNvPr>
          <p:cNvSpPr txBox="1"/>
          <p:nvPr/>
        </p:nvSpPr>
        <p:spPr>
          <a:xfrm>
            <a:off x="5055368" y="3851756"/>
            <a:ext cx="276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/>
              <a:t>3Yes / 2 </a:t>
            </a:r>
            <a:r>
              <a:rPr lang="id-ID" dirty="0" err="1"/>
              <a:t>No</a:t>
            </a:r>
            <a:r>
              <a:rPr lang="id-ID" dirty="0"/>
              <a:t> </a:t>
            </a:r>
            <a:r>
              <a:rPr lang="id-ID" dirty="0">
                <a:sym typeface="Wingdings" panose="05000000000000000000" pitchFamily="2" charset="2"/>
              </a:rPr>
              <a:t> </a:t>
            </a:r>
            <a:r>
              <a:rPr lang="id-ID" dirty="0" err="1">
                <a:sym typeface="Wingdings" panose="05000000000000000000" pitchFamily="2" charset="2"/>
              </a:rPr>
              <a:t>Split</a:t>
            </a:r>
            <a:r>
              <a:rPr lang="id-ID" dirty="0">
                <a:sym typeface="Wingdings" panose="05000000000000000000" pitchFamily="2" charset="2"/>
              </a:rPr>
              <a:t> </a:t>
            </a:r>
            <a:r>
              <a:rPr lang="id-ID" dirty="0" err="1">
                <a:sym typeface="Wingdings" panose="05000000000000000000" pitchFamily="2" charset="2"/>
              </a:rPr>
              <a:t>Further</a:t>
            </a:r>
            <a:endParaRPr lang="en-US" dirty="0"/>
          </a:p>
        </p:txBody>
      </p:sp>
      <p:grpSp>
        <p:nvGrpSpPr>
          <p:cNvPr id="28" name="Grup 27">
            <a:extLst>
              <a:ext uri="{FF2B5EF4-FFF2-40B4-BE49-F238E27FC236}">
                <a16:creationId xmlns:a16="http://schemas.microsoft.com/office/drawing/2014/main" id="{57FCD23C-64D5-43F0-8250-8D2CA80D39AA}"/>
              </a:ext>
            </a:extLst>
          </p:cNvPr>
          <p:cNvGrpSpPr/>
          <p:nvPr/>
        </p:nvGrpSpPr>
        <p:grpSpPr>
          <a:xfrm>
            <a:off x="5355729" y="2908751"/>
            <a:ext cx="2468988" cy="990600"/>
            <a:chOff x="6675012" y="3673927"/>
            <a:chExt cx="2468988" cy="990600"/>
          </a:xfrm>
        </p:grpSpPr>
        <p:pic>
          <p:nvPicPr>
            <p:cNvPr id="30" name="Gambar 29">
              <a:extLst>
                <a:ext uri="{FF2B5EF4-FFF2-40B4-BE49-F238E27FC236}">
                  <a16:creationId xmlns:a16="http://schemas.microsoft.com/office/drawing/2014/main" id="{A77A4DA3-33CD-41B6-A7F5-20B4ED4CC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77025" y="3673927"/>
              <a:ext cx="2466975" cy="990600"/>
            </a:xfrm>
            <a:prstGeom prst="rect">
              <a:avLst/>
            </a:prstGeom>
          </p:spPr>
        </p:pic>
        <p:sp>
          <p:nvSpPr>
            <p:cNvPr id="31" name="Persegi Panjang 30">
              <a:extLst>
                <a:ext uri="{FF2B5EF4-FFF2-40B4-BE49-F238E27FC236}">
                  <a16:creationId xmlns:a16="http://schemas.microsoft.com/office/drawing/2014/main" id="{E1CB7924-4775-46CF-BC5F-A55FC495C9D9}"/>
                </a:ext>
              </a:extLst>
            </p:cNvPr>
            <p:cNvSpPr/>
            <p:nvPr/>
          </p:nvSpPr>
          <p:spPr>
            <a:xfrm>
              <a:off x="6677025" y="4461080"/>
              <a:ext cx="2457450" cy="18171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ersegi Panjang 31">
              <a:extLst>
                <a:ext uri="{FF2B5EF4-FFF2-40B4-BE49-F238E27FC236}">
                  <a16:creationId xmlns:a16="http://schemas.microsoft.com/office/drawing/2014/main" id="{816C04A2-D87D-48AC-B05B-3E0DA21CEDC1}"/>
                </a:ext>
              </a:extLst>
            </p:cNvPr>
            <p:cNvSpPr/>
            <p:nvPr/>
          </p:nvSpPr>
          <p:spPr>
            <a:xfrm>
              <a:off x="6675012" y="4157787"/>
              <a:ext cx="2457450" cy="18171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Kotak Teks 35">
            <a:extLst>
              <a:ext uri="{FF2B5EF4-FFF2-40B4-BE49-F238E27FC236}">
                <a16:creationId xmlns:a16="http://schemas.microsoft.com/office/drawing/2014/main" id="{D0DC1CE0-80C4-4642-8FB8-ADFF23BD317C}"/>
              </a:ext>
            </a:extLst>
          </p:cNvPr>
          <p:cNvSpPr txBox="1"/>
          <p:nvPr/>
        </p:nvSpPr>
        <p:spPr>
          <a:xfrm>
            <a:off x="3344968" y="2357383"/>
            <a:ext cx="27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/>
              <a:t>4 Yes / 0 </a:t>
            </a:r>
            <a:r>
              <a:rPr lang="id-ID" dirty="0" err="1"/>
              <a:t>No</a:t>
            </a:r>
            <a:r>
              <a:rPr lang="id-ID" dirty="0"/>
              <a:t> </a:t>
            </a:r>
            <a:r>
              <a:rPr lang="id-ID" dirty="0">
                <a:sym typeface="Wingdings" panose="05000000000000000000" pitchFamily="2" charset="2"/>
              </a:rPr>
              <a:t> Pure </a:t>
            </a:r>
            <a:r>
              <a:rPr lang="id-ID" dirty="0" err="1">
                <a:sym typeface="Wingdings" panose="05000000000000000000" pitchFamily="2" charset="2"/>
              </a:rPr>
              <a:t>Subset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98269"/>
      </p:ext>
    </p:extLst>
  </p:cSld>
  <p:clrMapOvr>
    <a:masterClrMapping/>
  </p:clrMapOvr>
</p:sld>
</file>

<file path=ppt/theme/theme1.xml><?xml version="1.0" encoding="utf-8"?>
<a:theme xmlns:a="http://schemas.openxmlformats.org/drawingml/2006/main" name="Bingkai">
  <a:themeElements>
    <a:clrScheme name="Bingkai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Bingkai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TM03457475[[fn=Bingkai]]</Template>
  <TotalTime>2014</TotalTime>
  <Words>2577</Words>
  <Application>Microsoft Office PowerPoint</Application>
  <PresentationFormat>Tampilan Layar (4:3)</PresentationFormat>
  <Paragraphs>447</Paragraphs>
  <Slides>54</Slides>
  <Notes>2</Notes>
  <HiddenSlides>0</HiddenSlides>
  <MMClips>0</MMClips>
  <ScaleCrop>false</ScaleCrop>
  <HeadingPairs>
    <vt:vector size="6" baseType="variant">
      <vt:variant>
        <vt:lpstr>Font Dipakai</vt:lpstr>
      </vt:variant>
      <vt:variant>
        <vt:i4>8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54</vt:i4>
      </vt:variant>
    </vt:vector>
  </HeadingPairs>
  <TitlesOfParts>
    <vt:vector size="63" baseType="lpstr">
      <vt:lpstr>AR BERKLEY</vt:lpstr>
      <vt:lpstr>Arial</vt:lpstr>
      <vt:lpstr>Calibri</vt:lpstr>
      <vt:lpstr>Cambria Math</vt:lpstr>
      <vt:lpstr>Corbel</vt:lpstr>
      <vt:lpstr>Segoe UI Black</vt:lpstr>
      <vt:lpstr>Wingdings</vt:lpstr>
      <vt:lpstr>Wingdings 2</vt:lpstr>
      <vt:lpstr>Bingkai</vt:lpstr>
      <vt:lpstr>Decision Tree</vt:lpstr>
      <vt:lpstr>Definition</vt:lpstr>
      <vt:lpstr>A Decision Tree</vt:lpstr>
      <vt:lpstr>Identifying the region (blue or green)   A point lies in a classification problem (blue vs green) </vt:lpstr>
      <vt:lpstr>How It Works?</vt:lpstr>
      <vt:lpstr>Predict wether to play tennis or not? 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Which Attribute to Split On?</vt:lpstr>
      <vt:lpstr>Presentasi PowerPoint</vt:lpstr>
      <vt:lpstr>Presentasi PowerPoint</vt:lpstr>
      <vt:lpstr>Presentasi PowerPoint</vt:lpstr>
      <vt:lpstr>Entropy</vt:lpstr>
      <vt:lpstr>Presentasi PowerPoint</vt:lpstr>
      <vt:lpstr>Information Gain</vt:lpstr>
      <vt:lpstr>Previous Examples :</vt:lpstr>
      <vt:lpstr>Previous Examples :</vt:lpstr>
      <vt:lpstr>Previous Examples :</vt:lpstr>
      <vt:lpstr>Presentasi PowerPoint</vt:lpstr>
      <vt:lpstr>Presentasi PowerPoint</vt:lpstr>
      <vt:lpstr>Growing The Tree</vt:lpstr>
      <vt:lpstr>Growing The Tree</vt:lpstr>
      <vt:lpstr>Presentasi PowerPoint</vt:lpstr>
      <vt:lpstr>Presentasi PowerPoint</vt:lpstr>
      <vt:lpstr>Presentasi PowerPoint</vt:lpstr>
      <vt:lpstr>Growing The Tree</vt:lpstr>
      <vt:lpstr>Growing The Tree</vt:lpstr>
      <vt:lpstr>Presentasi PowerPoint</vt:lpstr>
      <vt:lpstr>Presentasi PowerPoint</vt:lpstr>
      <vt:lpstr>From Tree to Rules</vt:lpstr>
      <vt:lpstr>Presentasi PowerPoint</vt:lpstr>
      <vt:lpstr>Presentasi PowerPoint</vt:lpstr>
      <vt:lpstr>Overfitting</vt:lpstr>
      <vt:lpstr>Presentasi PowerPoint</vt:lpstr>
      <vt:lpstr>Presentasi PowerPoint</vt:lpstr>
      <vt:lpstr>Presentasi PowerPoint</vt:lpstr>
      <vt:lpstr>Avoid Overfitting</vt:lpstr>
      <vt:lpstr>Presentasi PowerPoint</vt:lpstr>
      <vt:lpstr>C4.5 Algorithm</vt:lpstr>
      <vt:lpstr>C4.5 Algorithm</vt:lpstr>
      <vt:lpstr>Example:  Attribute values on Continuous Interval</vt:lpstr>
      <vt:lpstr>Presentasi PowerPoint</vt:lpstr>
      <vt:lpstr>Presentasi PowerPoint</vt:lpstr>
      <vt:lpstr>Data Representation</vt:lpstr>
      <vt:lpstr>DATA TO FEATURES</vt:lpstr>
      <vt:lpstr>Data to Features: A Text Document</vt:lpstr>
      <vt:lpstr>Data to Features: Symbolic/Categorical/Nominal Features</vt:lpstr>
      <vt:lpstr>Presentasi PowerPoint</vt:lpstr>
      <vt:lpstr>Presentasi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Ere Kusumaningrum</dc:creator>
  <cp:lastModifiedBy>Retno Kusumaningrum</cp:lastModifiedBy>
  <cp:revision>133</cp:revision>
  <dcterms:created xsi:type="dcterms:W3CDTF">2017-02-15T22:32:41Z</dcterms:created>
  <dcterms:modified xsi:type="dcterms:W3CDTF">2018-08-31T15:21:01Z</dcterms:modified>
</cp:coreProperties>
</file>