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16" r:id="rId14"/>
    <p:sldId id="299" r:id="rId15"/>
    <p:sldId id="300" r:id="rId16"/>
    <p:sldId id="31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-141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93D5A-EEBF-4859-8D9E-115BEF73B2A1}" type="doc">
      <dgm:prSet loTypeId="urn:microsoft.com/office/officeart/2005/8/layout/cycle2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id-ID"/>
        </a:p>
      </dgm:t>
    </dgm:pt>
    <dgm:pt modelId="{CC7E2D3A-9BBC-41C9-875E-C24E1C4C553C}">
      <dgm:prSet phldrT="[Text]"/>
      <dgm:spPr/>
      <dgm:t>
        <a:bodyPr/>
        <a:lstStyle/>
        <a:p>
          <a:r>
            <a:rPr lang="id-ID" b="1" dirty="0" smtClean="0"/>
            <a:t>Dinamisme</a:t>
          </a:r>
          <a:endParaRPr lang="id-ID" b="1" dirty="0"/>
        </a:p>
      </dgm:t>
    </dgm:pt>
    <dgm:pt modelId="{9DEDBFC6-E4EC-40C2-9B70-AC1E29701342}" type="parTrans" cxnId="{ADF5AB87-C9CF-4ED2-8B0F-791D90761535}">
      <dgm:prSet/>
      <dgm:spPr/>
      <dgm:t>
        <a:bodyPr/>
        <a:lstStyle/>
        <a:p>
          <a:endParaRPr lang="id-ID"/>
        </a:p>
      </dgm:t>
    </dgm:pt>
    <dgm:pt modelId="{DD091140-88FA-4BA0-A6B0-C8697EFD7383}" type="sibTrans" cxnId="{ADF5AB87-C9CF-4ED2-8B0F-791D90761535}">
      <dgm:prSet/>
      <dgm:spPr/>
      <dgm:t>
        <a:bodyPr/>
        <a:lstStyle/>
        <a:p>
          <a:endParaRPr lang="id-ID"/>
        </a:p>
      </dgm:t>
    </dgm:pt>
    <dgm:pt modelId="{81F47C4B-DF04-4556-8F66-353E93541A64}">
      <dgm:prSet phldrT="[Text]"/>
      <dgm:spPr/>
      <dgm:t>
        <a:bodyPr/>
        <a:lstStyle/>
        <a:p>
          <a:r>
            <a:rPr lang="id-ID" b="1" dirty="0" smtClean="0"/>
            <a:t>Animisme</a:t>
          </a:r>
          <a:endParaRPr lang="id-ID" b="1" dirty="0"/>
        </a:p>
      </dgm:t>
    </dgm:pt>
    <dgm:pt modelId="{D7D0C5D9-51EC-400A-94CA-F8B4EC624AFB}" type="parTrans" cxnId="{A81B8457-0B31-48CB-B5FF-6FD6CF41313E}">
      <dgm:prSet/>
      <dgm:spPr/>
      <dgm:t>
        <a:bodyPr/>
        <a:lstStyle/>
        <a:p>
          <a:endParaRPr lang="id-ID"/>
        </a:p>
      </dgm:t>
    </dgm:pt>
    <dgm:pt modelId="{9F37BD1E-688E-4A20-8F3A-966FDD3B9084}" type="sibTrans" cxnId="{A81B8457-0B31-48CB-B5FF-6FD6CF41313E}">
      <dgm:prSet/>
      <dgm:spPr/>
      <dgm:t>
        <a:bodyPr/>
        <a:lstStyle/>
        <a:p>
          <a:endParaRPr lang="id-ID"/>
        </a:p>
      </dgm:t>
    </dgm:pt>
    <dgm:pt modelId="{FF5D0A6D-BD2A-4A52-AFFA-51FA848E9C9E}">
      <dgm:prSet phldrT="[Text]"/>
      <dgm:spPr/>
      <dgm:t>
        <a:bodyPr/>
        <a:lstStyle/>
        <a:p>
          <a:r>
            <a:rPr lang="id-ID" b="1" dirty="0" smtClean="0"/>
            <a:t>Politeisme</a:t>
          </a:r>
          <a:endParaRPr lang="id-ID" b="1" dirty="0"/>
        </a:p>
      </dgm:t>
    </dgm:pt>
    <dgm:pt modelId="{D7BF90B5-DAFF-40EE-96F2-97060624C9A5}" type="parTrans" cxnId="{9922B08E-38C9-4093-BBB8-C70AD459DFE6}">
      <dgm:prSet/>
      <dgm:spPr/>
      <dgm:t>
        <a:bodyPr/>
        <a:lstStyle/>
        <a:p>
          <a:endParaRPr lang="id-ID"/>
        </a:p>
      </dgm:t>
    </dgm:pt>
    <dgm:pt modelId="{E60A5168-1502-411E-8CD9-062B5450CA36}" type="sibTrans" cxnId="{9922B08E-38C9-4093-BBB8-C70AD459DFE6}">
      <dgm:prSet/>
      <dgm:spPr/>
      <dgm:t>
        <a:bodyPr/>
        <a:lstStyle/>
        <a:p>
          <a:endParaRPr lang="id-ID"/>
        </a:p>
      </dgm:t>
    </dgm:pt>
    <dgm:pt modelId="{CBBAE0BA-5680-4690-8474-824531DCB599}">
      <dgm:prSet phldrT="[Text]"/>
      <dgm:spPr/>
      <dgm:t>
        <a:bodyPr/>
        <a:lstStyle/>
        <a:p>
          <a:r>
            <a:rPr lang="id-ID" b="1" dirty="0" smtClean="0"/>
            <a:t>Oligateisme</a:t>
          </a:r>
          <a:endParaRPr lang="id-ID" b="1" dirty="0"/>
        </a:p>
      </dgm:t>
    </dgm:pt>
    <dgm:pt modelId="{CDBAB433-98BC-48DB-8126-12D2264D7276}" type="parTrans" cxnId="{D5627AFD-8CEF-4DB4-BE2D-F3284F6408C0}">
      <dgm:prSet/>
      <dgm:spPr/>
      <dgm:t>
        <a:bodyPr/>
        <a:lstStyle/>
        <a:p>
          <a:endParaRPr lang="id-ID"/>
        </a:p>
      </dgm:t>
    </dgm:pt>
    <dgm:pt modelId="{B28CCB17-5419-418A-8992-245666560FAE}" type="sibTrans" cxnId="{D5627AFD-8CEF-4DB4-BE2D-F3284F6408C0}">
      <dgm:prSet/>
      <dgm:spPr/>
      <dgm:t>
        <a:bodyPr/>
        <a:lstStyle/>
        <a:p>
          <a:endParaRPr lang="id-ID"/>
        </a:p>
      </dgm:t>
    </dgm:pt>
    <dgm:pt modelId="{56E40549-5FEB-4C01-80D9-9A6E22C5D775}">
      <dgm:prSet phldrT="[Text]"/>
      <dgm:spPr/>
      <dgm:t>
        <a:bodyPr/>
        <a:lstStyle/>
        <a:p>
          <a:r>
            <a:rPr lang="id-ID" b="1" dirty="0" smtClean="0"/>
            <a:t>Henoteisme</a:t>
          </a:r>
          <a:endParaRPr lang="id-ID" b="1" dirty="0"/>
        </a:p>
      </dgm:t>
    </dgm:pt>
    <dgm:pt modelId="{D6503F32-0729-4AF2-AD85-9EAB0F6F4CA4}" type="parTrans" cxnId="{D9791F3A-A450-4B83-8241-9C39BD6B5E67}">
      <dgm:prSet/>
      <dgm:spPr/>
      <dgm:t>
        <a:bodyPr/>
        <a:lstStyle/>
        <a:p>
          <a:endParaRPr lang="id-ID"/>
        </a:p>
      </dgm:t>
    </dgm:pt>
    <dgm:pt modelId="{4C433998-9EA1-4302-8085-2466447E4DB0}" type="sibTrans" cxnId="{D9791F3A-A450-4B83-8241-9C39BD6B5E67}">
      <dgm:prSet/>
      <dgm:spPr/>
      <dgm:t>
        <a:bodyPr/>
        <a:lstStyle/>
        <a:p>
          <a:endParaRPr lang="id-ID"/>
        </a:p>
      </dgm:t>
    </dgm:pt>
    <dgm:pt modelId="{7021299F-522C-46F2-BB7D-1589D94311C8}">
      <dgm:prSet phldrT="[Text]"/>
      <dgm:spPr/>
      <dgm:t>
        <a:bodyPr/>
        <a:lstStyle/>
        <a:p>
          <a:r>
            <a:rPr lang="id-ID" b="1" dirty="0" smtClean="0"/>
            <a:t>Monoteisme</a:t>
          </a:r>
          <a:endParaRPr lang="id-ID" b="1" dirty="0"/>
        </a:p>
      </dgm:t>
    </dgm:pt>
    <dgm:pt modelId="{08A4AA84-5E5E-4989-9959-7DFF0C57F65B}" type="parTrans" cxnId="{543BE7AC-476B-432F-ABD1-54D55426D4D0}">
      <dgm:prSet/>
      <dgm:spPr/>
      <dgm:t>
        <a:bodyPr/>
        <a:lstStyle/>
        <a:p>
          <a:endParaRPr lang="id-ID"/>
        </a:p>
      </dgm:t>
    </dgm:pt>
    <dgm:pt modelId="{472B07C9-B209-428B-8AB4-6970F7E297B3}" type="sibTrans" cxnId="{543BE7AC-476B-432F-ABD1-54D55426D4D0}">
      <dgm:prSet/>
      <dgm:spPr/>
      <dgm:t>
        <a:bodyPr/>
        <a:lstStyle/>
        <a:p>
          <a:endParaRPr lang="id-ID"/>
        </a:p>
      </dgm:t>
    </dgm:pt>
    <dgm:pt modelId="{5AAD7982-C162-49F1-AF09-D2751BFDACB5}" type="pres">
      <dgm:prSet presAssocID="{2EF93D5A-EEBF-4859-8D9E-115BEF73B2A1}" presName="cycle" presStyleCnt="0">
        <dgm:presLayoutVars>
          <dgm:dir/>
          <dgm:resizeHandles val="exact"/>
        </dgm:presLayoutVars>
      </dgm:prSet>
      <dgm:spPr/>
    </dgm:pt>
    <dgm:pt modelId="{61A41B6B-095B-4DC0-82D1-203B335FB530}" type="pres">
      <dgm:prSet presAssocID="{CC7E2D3A-9BBC-41C9-875E-C24E1C4C553C}" presName="node" presStyleLbl="node1" presStyleIdx="0" presStyleCnt="6">
        <dgm:presLayoutVars>
          <dgm:bulletEnabled val="1"/>
        </dgm:presLayoutVars>
      </dgm:prSet>
      <dgm:spPr/>
    </dgm:pt>
    <dgm:pt modelId="{3260C13F-7208-4C8E-BB2D-EB5F6128BC86}" type="pres">
      <dgm:prSet presAssocID="{DD091140-88FA-4BA0-A6B0-C8697EFD7383}" presName="sibTrans" presStyleLbl="sibTrans2D1" presStyleIdx="0" presStyleCnt="6"/>
      <dgm:spPr/>
    </dgm:pt>
    <dgm:pt modelId="{6FF46934-8B09-4F7A-80C6-4DAB8DDB83E6}" type="pres">
      <dgm:prSet presAssocID="{DD091140-88FA-4BA0-A6B0-C8697EFD7383}" presName="connectorText" presStyleLbl="sibTrans2D1" presStyleIdx="0" presStyleCnt="6"/>
      <dgm:spPr/>
    </dgm:pt>
    <dgm:pt modelId="{B377EA63-B6BD-4046-B963-0EB1134FAF5C}" type="pres">
      <dgm:prSet presAssocID="{81F47C4B-DF04-4556-8F66-353E93541A64}" presName="node" presStyleLbl="node1" presStyleIdx="1" presStyleCnt="6">
        <dgm:presLayoutVars>
          <dgm:bulletEnabled val="1"/>
        </dgm:presLayoutVars>
      </dgm:prSet>
      <dgm:spPr/>
    </dgm:pt>
    <dgm:pt modelId="{CACE57B6-F565-4134-A1A5-6237BAA4821A}" type="pres">
      <dgm:prSet presAssocID="{9F37BD1E-688E-4A20-8F3A-966FDD3B9084}" presName="sibTrans" presStyleLbl="sibTrans2D1" presStyleIdx="1" presStyleCnt="6"/>
      <dgm:spPr/>
    </dgm:pt>
    <dgm:pt modelId="{DA25343D-701C-4D12-A833-5098CEE1BDC5}" type="pres">
      <dgm:prSet presAssocID="{9F37BD1E-688E-4A20-8F3A-966FDD3B9084}" presName="connectorText" presStyleLbl="sibTrans2D1" presStyleIdx="1" presStyleCnt="6"/>
      <dgm:spPr/>
    </dgm:pt>
    <dgm:pt modelId="{80395E8D-4BC3-4EB0-8EF5-D4E36C287491}" type="pres">
      <dgm:prSet presAssocID="{FF5D0A6D-BD2A-4A52-AFFA-51FA848E9C9E}" presName="node" presStyleLbl="node1" presStyleIdx="2" presStyleCnt="6">
        <dgm:presLayoutVars>
          <dgm:bulletEnabled val="1"/>
        </dgm:presLayoutVars>
      </dgm:prSet>
      <dgm:spPr/>
    </dgm:pt>
    <dgm:pt modelId="{107CBC34-0760-475A-B12A-DAD48FBEF928}" type="pres">
      <dgm:prSet presAssocID="{E60A5168-1502-411E-8CD9-062B5450CA36}" presName="sibTrans" presStyleLbl="sibTrans2D1" presStyleIdx="2" presStyleCnt="6"/>
      <dgm:spPr/>
    </dgm:pt>
    <dgm:pt modelId="{5827A078-786A-4FC2-BC19-47BDE448224E}" type="pres">
      <dgm:prSet presAssocID="{E60A5168-1502-411E-8CD9-062B5450CA36}" presName="connectorText" presStyleLbl="sibTrans2D1" presStyleIdx="2" presStyleCnt="6"/>
      <dgm:spPr/>
    </dgm:pt>
    <dgm:pt modelId="{7DF2C20D-E31B-466C-A7E9-94BD744239DF}" type="pres">
      <dgm:prSet presAssocID="{CBBAE0BA-5680-4690-8474-824531DCB599}" presName="node" presStyleLbl="node1" presStyleIdx="3" presStyleCnt="6">
        <dgm:presLayoutVars>
          <dgm:bulletEnabled val="1"/>
        </dgm:presLayoutVars>
      </dgm:prSet>
      <dgm:spPr/>
    </dgm:pt>
    <dgm:pt modelId="{57CEF331-6ADE-4F12-9965-BDEA681FD408}" type="pres">
      <dgm:prSet presAssocID="{B28CCB17-5419-418A-8992-245666560FAE}" presName="sibTrans" presStyleLbl="sibTrans2D1" presStyleIdx="3" presStyleCnt="6"/>
      <dgm:spPr/>
    </dgm:pt>
    <dgm:pt modelId="{1BFF3ABF-86CB-41B8-B90D-1B956580AAF3}" type="pres">
      <dgm:prSet presAssocID="{B28CCB17-5419-418A-8992-245666560FAE}" presName="connectorText" presStyleLbl="sibTrans2D1" presStyleIdx="3" presStyleCnt="6"/>
      <dgm:spPr/>
    </dgm:pt>
    <dgm:pt modelId="{FEC88117-368C-4AC1-8634-B87969B328B2}" type="pres">
      <dgm:prSet presAssocID="{56E40549-5FEB-4C01-80D9-9A6E22C5D775}" presName="node" presStyleLbl="node1" presStyleIdx="4" presStyleCnt="6" custRadScaleRad="101813" custRadScaleInc="4671">
        <dgm:presLayoutVars>
          <dgm:bulletEnabled val="1"/>
        </dgm:presLayoutVars>
      </dgm:prSet>
      <dgm:spPr/>
    </dgm:pt>
    <dgm:pt modelId="{4728150A-E250-4465-9BD5-C147F30214BD}" type="pres">
      <dgm:prSet presAssocID="{4C433998-9EA1-4302-8085-2466447E4DB0}" presName="sibTrans" presStyleLbl="sibTrans2D1" presStyleIdx="4" presStyleCnt="6"/>
      <dgm:spPr/>
    </dgm:pt>
    <dgm:pt modelId="{49AAA5E2-84F5-40F8-8EFB-90460BD10A2A}" type="pres">
      <dgm:prSet presAssocID="{4C433998-9EA1-4302-8085-2466447E4DB0}" presName="connectorText" presStyleLbl="sibTrans2D1" presStyleIdx="4" presStyleCnt="6"/>
      <dgm:spPr/>
    </dgm:pt>
    <dgm:pt modelId="{008B0ADC-F8D7-4B97-8BF3-3B03FF42A715}" type="pres">
      <dgm:prSet presAssocID="{7021299F-522C-46F2-BB7D-1589D94311C8}" presName="node" presStyleLbl="node1" presStyleIdx="5" presStyleCnt="6" custRadScaleRad="101813" custRadScaleInc="467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7C9D39F-4D21-48E0-A1A1-B46A5107354B}" type="pres">
      <dgm:prSet presAssocID="{472B07C9-B209-428B-8AB4-6970F7E297B3}" presName="sibTrans" presStyleLbl="sibTrans2D1" presStyleIdx="5" presStyleCnt="6"/>
      <dgm:spPr/>
    </dgm:pt>
    <dgm:pt modelId="{D74B690C-FC7A-42D4-A48F-E89AB14FD91C}" type="pres">
      <dgm:prSet presAssocID="{472B07C9-B209-428B-8AB4-6970F7E297B3}" presName="connectorText" presStyleLbl="sibTrans2D1" presStyleIdx="5" presStyleCnt="6"/>
      <dgm:spPr/>
    </dgm:pt>
  </dgm:ptLst>
  <dgm:cxnLst>
    <dgm:cxn modelId="{9922B08E-38C9-4093-BBB8-C70AD459DFE6}" srcId="{2EF93D5A-EEBF-4859-8D9E-115BEF73B2A1}" destId="{FF5D0A6D-BD2A-4A52-AFFA-51FA848E9C9E}" srcOrd="2" destOrd="0" parTransId="{D7BF90B5-DAFF-40EE-96F2-97060624C9A5}" sibTransId="{E60A5168-1502-411E-8CD9-062B5450CA36}"/>
    <dgm:cxn modelId="{026EC310-FD0C-4E06-98D2-AB538CB2424D}" type="presOf" srcId="{472B07C9-B209-428B-8AB4-6970F7E297B3}" destId="{E7C9D39F-4D21-48E0-A1A1-B46A5107354B}" srcOrd="0" destOrd="0" presId="urn:microsoft.com/office/officeart/2005/8/layout/cycle2"/>
    <dgm:cxn modelId="{3F2D7E51-8F7C-4871-B69B-B634B7FFE9A5}" type="presOf" srcId="{E60A5168-1502-411E-8CD9-062B5450CA36}" destId="{107CBC34-0760-475A-B12A-DAD48FBEF928}" srcOrd="0" destOrd="0" presId="urn:microsoft.com/office/officeart/2005/8/layout/cycle2"/>
    <dgm:cxn modelId="{ADF5AB87-C9CF-4ED2-8B0F-791D90761535}" srcId="{2EF93D5A-EEBF-4859-8D9E-115BEF73B2A1}" destId="{CC7E2D3A-9BBC-41C9-875E-C24E1C4C553C}" srcOrd="0" destOrd="0" parTransId="{9DEDBFC6-E4EC-40C2-9B70-AC1E29701342}" sibTransId="{DD091140-88FA-4BA0-A6B0-C8697EFD7383}"/>
    <dgm:cxn modelId="{D5627AFD-8CEF-4DB4-BE2D-F3284F6408C0}" srcId="{2EF93D5A-EEBF-4859-8D9E-115BEF73B2A1}" destId="{CBBAE0BA-5680-4690-8474-824531DCB599}" srcOrd="3" destOrd="0" parTransId="{CDBAB433-98BC-48DB-8126-12D2264D7276}" sibTransId="{B28CCB17-5419-418A-8992-245666560FAE}"/>
    <dgm:cxn modelId="{13354C25-DBF9-4E71-A9DA-1F1802007B79}" type="presOf" srcId="{B28CCB17-5419-418A-8992-245666560FAE}" destId="{57CEF331-6ADE-4F12-9965-BDEA681FD408}" srcOrd="0" destOrd="0" presId="urn:microsoft.com/office/officeart/2005/8/layout/cycle2"/>
    <dgm:cxn modelId="{AC9B4462-5810-4F73-9FB9-3EE104EAC115}" type="presOf" srcId="{9F37BD1E-688E-4A20-8F3A-966FDD3B9084}" destId="{CACE57B6-F565-4134-A1A5-6237BAA4821A}" srcOrd="0" destOrd="0" presId="urn:microsoft.com/office/officeart/2005/8/layout/cycle2"/>
    <dgm:cxn modelId="{543BE7AC-476B-432F-ABD1-54D55426D4D0}" srcId="{2EF93D5A-EEBF-4859-8D9E-115BEF73B2A1}" destId="{7021299F-522C-46F2-BB7D-1589D94311C8}" srcOrd="5" destOrd="0" parTransId="{08A4AA84-5E5E-4989-9959-7DFF0C57F65B}" sibTransId="{472B07C9-B209-428B-8AB4-6970F7E297B3}"/>
    <dgm:cxn modelId="{9E925548-309A-4708-92A2-DACAB40D45BD}" type="presOf" srcId="{9F37BD1E-688E-4A20-8F3A-966FDD3B9084}" destId="{DA25343D-701C-4D12-A833-5098CEE1BDC5}" srcOrd="1" destOrd="0" presId="urn:microsoft.com/office/officeart/2005/8/layout/cycle2"/>
    <dgm:cxn modelId="{D664DDCB-0383-4A3F-8456-E596BC92737B}" type="presOf" srcId="{B28CCB17-5419-418A-8992-245666560FAE}" destId="{1BFF3ABF-86CB-41B8-B90D-1B956580AAF3}" srcOrd="1" destOrd="0" presId="urn:microsoft.com/office/officeart/2005/8/layout/cycle2"/>
    <dgm:cxn modelId="{584F3321-271F-46FB-810B-D5FF0044D3D4}" type="presOf" srcId="{56E40549-5FEB-4C01-80D9-9A6E22C5D775}" destId="{FEC88117-368C-4AC1-8634-B87969B328B2}" srcOrd="0" destOrd="0" presId="urn:microsoft.com/office/officeart/2005/8/layout/cycle2"/>
    <dgm:cxn modelId="{56321FD6-9DFE-4569-87C4-8F43F462E48E}" type="presOf" srcId="{CBBAE0BA-5680-4690-8474-824531DCB599}" destId="{7DF2C20D-E31B-466C-A7E9-94BD744239DF}" srcOrd="0" destOrd="0" presId="urn:microsoft.com/office/officeart/2005/8/layout/cycle2"/>
    <dgm:cxn modelId="{3EB5ABCB-A46C-4CB1-8AB8-D2631774A543}" type="presOf" srcId="{7021299F-522C-46F2-BB7D-1589D94311C8}" destId="{008B0ADC-F8D7-4B97-8BF3-3B03FF42A715}" srcOrd="0" destOrd="0" presId="urn:microsoft.com/office/officeart/2005/8/layout/cycle2"/>
    <dgm:cxn modelId="{702C7149-B0AB-493B-BC02-FF4DBF1A4379}" type="presOf" srcId="{E60A5168-1502-411E-8CD9-062B5450CA36}" destId="{5827A078-786A-4FC2-BC19-47BDE448224E}" srcOrd="1" destOrd="0" presId="urn:microsoft.com/office/officeart/2005/8/layout/cycle2"/>
    <dgm:cxn modelId="{05614DFD-06A5-4944-9D22-1E7BAB00E31A}" type="presOf" srcId="{4C433998-9EA1-4302-8085-2466447E4DB0}" destId="{49AAA5E2-84F5-40F8-8EFB-90460BD10A2A}" srcOrd="1" destOrd="0" presId="urn:microsoft.com/office/officeart/2005/8/layout/cycle2"/>
    <dgm:cxn modelId="{FF1F8CD7-E3DC-4D2E-B47D-A630A2F0B17A}" type="presOf" srcId="{DD091140-88FA-4BA0-A6B0-C8697EFD7383}" destId="{3260C13F-7208-4C8E-BB2D-EB5F6128BC86}" srcOrd="0" destOrd="0" presId="urn:microsoft.com/office/officeart/2005/8/layout/cycle2"/>
    <dgm:cxn modelId="{6852D8DB-88B4-4746-94E1-F557F54B00D0}" type="presOf" srcId="{81F47C4B-DF04-4556-8F66-353E93541A64}" destId="{B377EA63-B6BD-4046-B963-0EB1134FAF5C}" srcOrd="0" destOrd="0" presId="urn:microsoft.com/office/officeart/2005/8/layout/cycle2"/>
    <dgm:cxn modelId="{D30E3D5E-3A10-4E07-8566-24A58F3A6F9A}" type="presOf" srcId="{FF5D0A6D-BD2A-4A52-AFFA-51FA848E9C9E}" destId="{80395E8D-4BC3-4EB0-8EF5-D4E36C287491}" srcOrd="0" destOrd="0" presId="urn:microsoft.com/office/officeart/2005/8/layout/cycle2"/>
    <dgm:cxn modelId="{A81B8457-0B31-48CB-B5FF-6FD6CF41313E}" srcId="{2EF93D5A-EEBF-4859-8D9E-115BEF73B2A1}" destId="{81F47C4B-DF04-4556-8F66-353E93541A64}" srcOrd="1" destOrd="0" parTransId="{D7D0C5D9-51EC-400A-94CA-F8B4EC624AFB}" sibTransId="{9F37BD1E-688E-4A20-8F3A-966FDD3B9084}"/>
    <dgm:cxn modelId="{5DC97307-7885-4EDF-8399-BC5A313ED817}" type="presOf" srcId="{CC7E2D3A-9BBC-41C9-875E-C24E1C4C553C}" destId="{61A41B6B-095B-4DC0-82D1-203B335FB530}" srcOrd="0" destOrd="0" presId="urn:microsoft.com/office/officeart/2005/8/layout/cycle2"/>
    <dgm:cxn modelId="{D9791F3A-A450-4B83-8241-9C39BD6B5E67}" srcId="{2EF93D5A-EEBF-4859-8D9E-115BEF73B2A1}" destId="{56E40549-5FEB-4C01-80D9-9A6E22C5D775}" srcOrd="4" destOrd="0" parTransId="{D6503F32-0729-4AF2-AD85-9EAB0F6F4CA4}" sibTransId="{4C433998-9EA1-4302-8085-2466447E4DB0}"/>
    <dgm:cxn modelId="{DABD1666-383D-41EE-9817-61B9474E5773}" type="presOf" srcId="{DD091140-88FA-4BA0-A6B0-C8697EFD7383}" destId="{6FF46934-8B09-4F7A-80C6-4DAB8DDB83E6}" srcOrd="1" destOrd="0" presId="urn:microsoft.com/office/officeart/2005/8/layout/cycle2"/>
    <dgm:cxn modelId="{6B94E4BC-6989-44E1-9E1E-D57A79A25A3E}" type="presOf" srcId="{472B07C9-B209-428B-8AB4-6970F7E297B3}" destId="{D74B690C-FC7A-42D4-A48F-E89AB14FD91C}" srcOrd="1" destOrd="0" presId="urn:microsoft.com/office/officeart/2005/8/layout/cycle2"/>
    <dgm:cxn modelId="{CC17CD85-6D26-4B08-BD73-6D9B43E01BCA}" type="presOf" srcId="{4C433998-9EA1-4302-8085-2466447E4DB0}" destId="{4728150A-E250-4465-9BD5-C147F30214BD}" srcOrd="0" destOrd="0" presId="urn:microsoft.com/office/officeart/2005/8/layout/cycle2"/>
    <dgm:cxn modelId="{1AF9AA2B-5704-4EFF-BBA0-7EABC38174D0}" type="presOf" srcId="{2EF93D5A-EEBF-4859-8D9E-115BEF73B2A1}" destId="{5AAD7982-C162-49F1-AF09-D2751BFDACB5}" srcOrd="0" destOrd="0" presId="urn:microsoft.com/office/officeart/2005/8/layout/cycle2"/>
    <dgm:cxn modelId="{154532FA-CACA-4EAD-B9C3-EC3166A90E8D}" type="presParOf" srcId="{5AAD7982-C162-49F1-AF09-D2751BFDACB5}" destId="{61A41B6B-095B-4DC0-82D1-203B335FB530}" srcOrd="0" destOrd="0" presId="urn:microsoft.com/office/officeart/2005/8/layout/cycle2"/>
    <dgm:cxn modelId="{2F99E9E8-9A4D-4F02-8A46-DC38F4535BE2}" type="presParOf" srcId="{5AAD7982-C162-49F1-AF09-D2751BFDACB5}" destId="{3260C13F-7208-4C8E-BB2D-EB5F6128BC86}" srcOrd="1" destOrd="0" presId="urn:microsoft.com/office/officeart/2005/8/layout/cycle2"/>
    <dgm:cxn modelId="{4FEAF1C8-EB57-4F01-9B65-262EEDDFAEE4}" type="presParOf" srcId="{3260C13F-7208-4C8E-BB2D-EB5F6128BC86}" destId="{6FF46934-8B09-4F7A-80C6-4DAB8DDB83E6}" srcOrd="0" destOrd="0" presId="urn:microsoft.com/office/officeart/2005/8/layout/cycle2"/>
    <dgm:cxn modelId="{6197B6F5-9679-44CE-A6AE-CA3A85BB2D83}" type="presParOf" srcId="{5AAD7982-C162-49F1-AF09-D2751BFDACB5}" destId="{B377EA63-B6BD-4046-B963-0EB1134FAF5C}" srcOrd="2" destOrd="0" presId="urn:microsoft.com/office/officeart/2005/8/layout/cycle2"/>
    <dgm:cxn modelId="{F7B8F9F6-3607-423F-8755-C85849DBB9E4}" type="presParOf" srcId="{5AAD7982-C162-49F1-AF09-D2751BFDACB5}" destId="{CACE57B6-F565-4134-A1A5-6237BAA4821A}" srcOrd="3" destOrd="0" presId="urn:microsoft.com/office/officeart/2005/8/layout/cycle2"/>
    <dgm:cxn modelId="{493D043F-B563-44F1-A6D9-69269923BF27}" type="presParOf" srcId="{CACE57B6-F565-4134-A1A5-6237BAA4821A}" destId="{DA25343D-701C-4D12-A833-5098CEE1BDC5}" srcOrd="0" destOrd="0" presId="urn:microsoft.com/office/officeart/2005/8/layout/cycle2"/>
    <dgm:cxn modelId="{E56B582E-50B6-4494-B081-0DC4C5F97612}" type="presParOf" srcId="{5AAD7982-C162-49F1-AF09-D2751BFDACB5}" destId="{80395E8D-4BC3-4EB0-8EF5-D4E36C287491}" srcOrd="4" destOrd="0" presId="urn:microsoft.com/office/officeart/2005/8/layout/cycle2"/>
    <dgm:cxn modelId="{EBB54132-CB8E-4C67-971F-B3BEF979E967}" type="presParOf" srcId="{5AAD7982-C162-49F1-AF09-D2751BFDACB5}" destId="{107CBC34-0760-475A-B12A-DAD48FBEF928}" srcOrd="5" destOrd="0" presId="urn:microsoft.com/office/officeart/2005/8/layout/cycle2"/>
    <dgm:cxn modelId="{6C653AD0-2D4C-4D13-AB5B-132B67EFDF19}" type="presParOf" srcId="{107CBC34-0760-475A-B12A-DAD48FBEF928}" destId="{5827A078-786A-4FC2-BC19-47BDE448224E}" srcOrd="0" destOrd="0" presId="urn:microsoft.com/office/officeart/2005/8/layout/cycle2"/>
    <dgm:cxn modelId="{CA59920B-655F-433A-B1A6-219DE48D8117}" type="presParOf" srcId="{5AAD7982-C162-49F1-AF09-D2751BFDACB5}" destId="{7DF2C20D-E31B-466C-A7E9-94BD744239DF}" srcOrd="6" destOrd="0" presId="urn:microsoft.com/office/officeart/2005/8/layout/cycle2"/>
    <dgm:cxn modelId="{8A75FD0D-6AD0-4C21-8772-96361B1B8F64}" type="presParOf" srcId="{5AAD7982-C162-49F1-AF09-D2751BFDACB5}" destId="{57CEF331-6ADE-4F12-9965-BDEA681FD408}" srcOrd="7" destOrd="0" presId="urn:microsoft.com/office/officeart/2005/8/layout/cycle2"/>
    <dgm:cxn modelId="{EA6C1A33-DC4A-4CED-A36A-91D7F21DC69A}" type="presParOf" srcId="{57CEF331-6ADE-4F12-9965-BDEA681FD408}" destId="{1BFF3ABF-86CB-41B8-B90D-1B956580AAF3}" srcOrd="0" destOrd="0" presId="urn:microsoft.com/office/officeart/2005/8/layout/cycle2"/>
    <dgm:cxn modelId="{F92711D3-72EE-47C0-BB5C-CFAD3BE259BB}" type="presParOf" srcId="{5AAD7982-C162-49F1-AF09-D2751BFDACB5}" destId="{FEC88117-368C-4AC1-8634-B87969B328B2}" srcOrd="8" destOrd="0" presId="urn:microsoft.com/office/officeart/2005/8/layout/cycle2"/>
    <dgm:cxn modelId="{BA018E76-83B8-491E-89C5-37E8743A5CA9}" type="presParOf" srcId="{5AAD7982-C162-49F1-AF09-D2751BFDACB5}" destId="{4728150A-E250-4465-9BD5-C147F30214BD}" srcOrd="9" destOrd="0" presId="urn:microsoft.com/office/officeart/2005/8/layout/cycle2"/>
    <dgm:cxn modelId="{103DD7BC-B022-4F8A-B31F-CBAD5059904B}" type="presParOf" srcId="{4728150A-E250-4465-9BD5-C147F30214BD}" destId="{49AAA5E2-84F5-40F8-8EFB-90460BD10A2A}" srcOrd="0" destOrd="0" presId="urn:microsoft.com/office/officeart/2005/8/layout/cycle2"/>
    <dgm:cxn modelId="{B393A974-3A8C-494E-A096-769BFC1D21E8}" type="presParOf" srcId="{5AAD7982-C162-49F1-AF09-D2751BFDACB5}" destId="{008B0ADC-F8D7-4B97-8BF3-3B03FF42A715}" srcOrd="10" destOrd="0" presId="urn:microsoft.com/office/officeart/2005/8/layout/cycle2"/>
    <dgm:cxn modelId="{06A3B9B1-10D7-4580-8CF0-77A04C16D0C3}" type="presParOf" srcId="{5AAD7982-C162-49F1-AF09-D2751BFDACB5}" destId="{E7C9D39F-4D21-48E0-A1A1-B46A5107354B}" srcOrd="11" destOrd="0" presId="urn:microsoft.com/office/officeart/2005/8/layout/cycle2"/>
    <dgm:cxn modelId="{68B20ECC-29D5-4545-A854-00A30463349B}" type="presParOf" srcId="{E7C9D39F-4D21-48E0-A1A1-B46A5107354B}" destId="{D74B690C-FC7A-42D4-A48F-E89AB14FD91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A41B6B-095B-4DC0-82D1-203B335FB530}">
      <dsp:nvSpPr>
        <dsp:cNvPr id="0" name=""/>
        <dsp:cNvSpPr/>
      </dsp:nvSpPr>
      <dsp:spPr>
        <a:xfrm>
          <a:off x="3896692" y="2763"/>
          <a:ext cx="1350615" cy="1350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1" kern="1200" dirty="0" smtClean="0"/>
            <a:t>Dinamisme</a:t>
          </a:r>
          <a:endParaRPr lang="id-ID" sz="1200" b="1" kern="1200" dirty="0"/>
        </a:p>
      </dsp:txBody>
      <dsp:txXfrm>
        <a:off x="3896692" y="2763"/>
        <a:ext cx="1350615" cy="1350615"/>
      </dsp:txXfrm>
    </dsp:sp>
    <dsp:sp modelId="{3260C13F-7208-4C8E-BB2D-EB5F6128BC86}">
      <dsp:nvSpPr>
        <dsp:cNvPr id="0" name=""/>
        <dsp:cNvSpPr/>
      </dsp:nvSpPr>
      <dsp:spPr>
        <a:xfrm rot="1800000">
          <a:off x="5261692" y="951838"/>
          <a:ext cx="358498" cy="455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 rot="1800000">
        <a:off x="5261692" y="951838"/>
        <a:ext cx="358498" cy="455832"/>
      </dsp:txXfrm>
    </dsp:sp>
    <dsp:sp modelId="{B377EA63-B6BD-4046-B963-0EB1134FAF5C}">
      <dsp:nvSpPr>
        <dsp:cNvPr id="0" name=""/>
        <dsp:cNvSpPr/>
      </dsp:nvSpPr>
      <dsp:spPr>
        <a:xfrm>
          <a:off x="5652150" y="1016277"/>
          <a:ext cx="1350615" cy="1350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1" kern="1200" dirty="0" smtClean="0"/>
            <a:t>Animisme</a:t>
          </a:r>
          <a:endParaRPr lang="id-ID" sz="1200" b="1" kern="1200" dirty="0"/>
        </a:p>
      </dsp:txBody>
      <dsp:txXfrm>
        <a:off x="5652150" y="1016277"/>
        <a:ext cx="1350615" cy="1350615"/>
      </dsp:txXfrm>
    </dsp:sp>
    <dsp:sp modelId="{CACE57B6-F565-4134-A1A5-6237BAA4821A}">
      <dsp:nvSpPr>
        <dsp:cNvPr id="0" name=""/>
        <dsp:cNvSpPr/>
      </dsp:nvSpPr>
      <dsp:spPr>
        <a:xfrm rot="5400000">
          <a:off x="6148208" y="2467036"/>
          <a:ext cx="358498" cy="455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 rot="5400000">
        <a:off x="6148208" y="2467036"/>
        <a:ext cx="358498" cy="455832"/>
      </dsp:txXfrm>
    </dsp:sp>
    <dsp:sp modelId="{80395E8D-4BC3-4EB0-8EF5-D4E36C287491}">
      <dsp:nvSpPr>
        <dsp:cNvPr id="0" name=""/>
        <dsp:cNvSpPr/>
      </dsp:nvSpPr>
      <dsp:spPr>
        <a:xfrm>
          <a:off x="5652150" y="3043306"/>
          <a:ext cx="1350615" cy="1350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1" kern="1200" dirty="0" smtClean="0"/>
            <a:t>Politeisme</a:t>
          </a:r>
          <a:endParaRPr lang="id-ID" sz="1200" b="1" kern="1200" dirty="0"/>
        </a:p>
      </dsp:txBody>
      <dsp:txXfrm>
        <a:off x="5652150" y="3043306"/>
        <a:ext cx="1350615" cy="1350615"/>
      </dsp:txXfrm>
    </dsp:sp>
    <dsp:sp modelId="{107CBC34-0760-475A-B12A-DAD48FBEF928}">
      <dsp:nvSpPr>
        <dsp:cNvPr id="0" name=""/>
        <dsp:cNvSpPr/>
      </dsp:nvSpPr>
      <dsp:spPr>
        <a:xfrm rot="9000000">
          <a:off x="5279266" y="3992381"/>
          <a:ext cx="358498" cy="455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 rot="9000000">
        <a:off x="5279266" y="3992381"/>
        <a:ext cx="358498" cy="455832"/>
      </dsp:txXfrm>
    </dsp:sp>
    <dsp:sp modelId="{7DF2C20D-E31B-466C-A7E9-94BD744239DF}">
      <dsp:nvSpPr>
        <dsp:cNvPr id="0" name=""/>
        <dsp:cNvSpPr/>
      </dsp:nvSpPr>
      <dsp:spPr>
        <a:xfrm>
          <a:off x="3896692" y="4056820"/>
          <a:ext cx="1350615" cy="1350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1" kern="1200" dirty="0" smtClean="0"/>
            <a:t>Oligateisme</a:t>
          </a:r>
          <a:endParaRPr lang="id-ID" sz="1200" b="1" kern="1200" dirty="0"/>
        </a:p>
      </dsp:txBody>
      <dsp:txXfrm>
        <a:off x="3896692" y="4056820"/>
        <a:ext cx="1350615" cy="1350615"/>
      </dsp:txXfrm>
    </dsp:sp>
    <dsp:sp modelId="{57CEF331-6ADE-4F12-9965-BDEA681FD408}">
      <dsp:nvSpPr>
        <dsp:cNvPr id="0" name=""/>
        <dsp:cNvSpPr/>
      </dsp:nvSpPr>
      <dsp:spPr>
        <a:xfrm rot="12590031">
          <a:off x="3479991" y="3990142"/>
          <a:ext cx="391243" cy="455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 rot="12590031">
        <a:off x="3479991" y="3990142"/>
        <a:ext cx="391243" cy="455832"/>
      </dsp:txXfrm>
    </dsp:sp>
    <dsp:sp modelId="{FEC88117-368C-4AC1-8634-B87969B328B2}">
      <dsp:nvSpPr>
        <dsp:cNvPr id="0" name=""/>
        <dsp:cNvSpPr/>
      </dsp:nvSpPr>
      <dsp:spPr>
        <a:xfrm>
          <a:off x="2084707" y="3017664"/>
          <a:ext cx="1350615" cy="1350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1" kern="1200" dirty="0" smtClean="0"/>
            <a:t>Henoteisme</a:t>
          </a:r>
          <a:endParaRPr lang="id-ID" sz="1200" b="1" kern="1200" dirty="0"/>
        </a:p>
      </dsp:txBody>
      <dsp:txXfrm>
        <a:off x="2084707" y="3017664"/>
        <a:ext cx="1350615" cy="1350615"/>
      </dsp:txXfrm>
    </dsp:sp>
    <dsp:sp modelId="{4728150A-E250-4465-9BD5-C147F30214BD}">
      <dsp:nvSpPr>
        <dsp:cNvPr id="0" name=""/>
        <dsp:cNvSpPr/>
      </dsp:nvSpPr>
      <dsp:spPr>
        <a:xfrm rot="16284078">
          <a:off x="2596000" y="2444169"/>
          <a:ext cx="377976" cy="455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 rot="16284078">
        <a:off x="2596000" y="2444169"/>
        <a:ext cx="377976" cy="455832"/>
      </dsp:txXfrm>
    </dsp:sp>
    <dsp:sp modelId="{008B0ADC-F8D7-4B97-8BF3-3B03FF42A715}">
      <dsp:nvSpPr>
        <dsp:cNvPr id="0" name=""/>
        <dsp:cNvSpPr/>
      </dsp:nvSpPr>
      <dsp:spPr>
        <a:xfrm>
          <a:off x="2135177" y="954503"/>
          <a:ext cx="1350615" cy="1350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b="1" kern="1200" dirty="0" smtClean="0"/>
            <a:t>Monoteisme</a:t>
          </a:r>
          <a:endParaRPr lang="id-ID" sz="1200" b="1" kern="1200" dirty="0"/>
        </a:p>
      </dsp:txBody>
      <dsp:txXfrm>
        <a:off x="2135177" y="954503"/>
        <a:ext cx="1350615" cy="1350615"/>
      </dsp:txXfrm>
    </dsp:sp>
    <dsp:sp modelId="{E7C9D39F-4D21-48E0-A1A1-B46A5107354B}">
      <dsp:nvSpPr>
        <dsp:cNvPr id="0" name=""/>
        <dsp:cNvSpPr/>
      </dsp:nvSpPr>
      <dsp:spPr>
        <a:xfrm rot="19897069">
          <a:off x="3509977" y="930670"/>
          <a:ext cx="345332" cy="455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0" kern="1200"/>
        </a:p>
      </dsp:txBody>
      <dsp:txXfrm rot="19897069">
        <a:off x="3509977" y="930670"/>
        <a:ext cx="345332" cy="455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Bab I Ag. Islam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291CFC-A914-4C9F-9A02-459CA5EE9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Bab I Ag. Islam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19BB74-4FB1-4397-8BB9-34E2168CE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</a:t>
            </a:r>
            <a:r>
              <a:rPr lang="en-US" baseline="0" dirty="0" err="1" smtClean="0"/>
              <a:t>Tradisi</a:t>
            </a:r>
            <a:r>
              <a:rPr lang="en-US" baseline="0" dirty="0" smtClean="0"/>
              <a:t> Pagan.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triniitas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bibel,,eric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Doktrin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anatman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Persoanal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Pitaka</a:t>
            </a:r>
            <a:r>
              <a:rPr lang="en-US" baseline="0" dirty="0" smtClean="0"/>
              <a:t>…</a:t>
            </a:r>
            <a:r>
              <a:rPr lang="en-US" baseline="0" dirty="0" err="1" smtClean="0"/>
              <a:t>Nibbana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berdimensi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sekaligus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Imanen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ayat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smtClean="0"/>
              <a:t>Tuhan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8900B-9F78-42CC-9A61-42FF84E67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20CA3-8465-4DB8-92B9-CE832E767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F817B-9266-45DB-B02C-49E9EB141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B07B9-1DD6-41B8-8CD7-D791EC996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52C16-94C5-411D-AF01-28387F253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C4C61-9721-4475-84A8-A04AEC4CD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E76DB-A4F2-4046-8F67-5E8FBF41F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C2273-BF18-4027-B2DD-337702242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A0837-35FA-4E95-92A9-05965B133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74CD-3583-4902-BDCB-B17480168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11C4F-0073-49AB-A173-7956FC5B5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47076DC-81F6-453D-BD6A-7F17A988A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42" r:id="rId2"/>
    <p:sldLayoutId id="2147483751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52" r:id="rId9"/>
    <p:sldLayoutId id="2147483748" r:id="rId10"/>
    <p:sldLayoutId id="214748374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4.gif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2.gif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kitab.sabda.org/?Ulangan+6: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838200"/>
            <a:ext cx="83820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Konsep</a:t>
            </a:r>
            <a:r>
              <a:rPr lang="en-US" sz="4000" b="1" dirty="0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Tuhan</a:t>
            </a:r>
            <a:r>
              <a:rPr lang="en-US" sz="4000" b="1" dirty="0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Menurut</a:t>
            </a:r>
            <a:r>
              <a:rPr lang="en-US" sz="4000" b="1" dirty="0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 Islam </a:t>
            </a:r>
          </a:p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dan</a:t>
            </a:r>
            <a:r>
              <a:rPr lang="en-US" sz="4000" b="1" dirty="0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 Agama-Agama</a:t>
            </a:r>
            <a:endParaRPr lang="en-US" sz="4000" dirty="0">
              <a:solidFill>
                <a:srgbClr val="FF0000"/>
              </a:solidFill>
              <a:latin typeface="Constant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2362200"/>
            <a:ext cx="40655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latin typeface="David" pitchFamily="34" charset="-79"/>
                <a:cs typeface="David" pitchFamily="34" charset="-79"/>
              </a:rPr>
              <a:t>Sebuah</a:t>
            </a:r>
            <a:r>
              <a:rPr lang="en-US" sz="24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400" b="1" dirty="0" err="1" smtClean="0">
                <a:latin typeface="David" pitchFamily="34" charset="-79"/>
                <a:cs typeface="David" pitchFamily="34" charset="-79"/>
              </a:rPr>
              <a:t>Kajian</a:t>
            </a:r>
            <a:r>
              <a:rPr lang="en-US" sz="24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400" b="1" dirty="0" err="1" smtClean="0">
                <a:latin typeface="David" pitchFamily="34" charset="-79"/>
                <a:cs typeface="David" pitchFamily="34" charset="-79"/>
              </a:rPr>
              <a:t>Perbandingan</a:t>
            </a:r>
            <a:endParaRPr lang="en-US" sz="2000" b="1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90800" y="2209800"/>
            <a:ext cx="4038600" cy="70788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4000" b="1" dirty="0">
              <a:solidFill>
                <a:srgbClr val="FF0000"/>
              </a:solidFill>
              <a:latin typeface="Pristin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allAtOnce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14400" y="2743200"/>
            <a:ext cx="1453153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en-US" sz="24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95600" y="327660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i="1" dirty="0">
              <a:ln w="11430">
                <a:noFill/>
              </a:ln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9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33400" y="15240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914400" y="30480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i="1" dirty="0">
              <a:ln w="11430">
                <a:noFill/>
              </a:ln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47800" y="0"/>
            <a:ext cx="63246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chemeClr val="bg1"/>
                </a:solidFill>
              </a:rPr>
              <a:t>ajatam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abhutam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akatam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asankhatam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0" y="1752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0" y="4800600"/>
            <a:ext cx="9144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4200" y="4953000"/>
            <a:ext cx="2209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Personal</a:t>
            </a:r>
            <a:endParaRPr lang="en-US" sz="36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4114800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Impersonal</a:t>
            </a:r>
            <a:endParaRPr lang="en-US" sz="4800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" name="Picture 2" descr="E:\4_ISTAC#5_6 Month in Fight\PKU Task #5 Graduate\WORKSHOP_the grand project\Slide\Budha\z_p19-Nibba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80752"/>
            <a:ext cx="2133600" cy="1677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Content Placeholder 6" descr="C:\Documents and Settings\Administrator\My Documents\WORKSHOP_the grand project\Slide\anbuddhistlarg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0"/>
            <a:ext cx="1524000" cy="1504950"/>
          </a:xfrm>
          <a:prstGeom prst="rect">
            <a:avLst/>
          </a:prstGeom>
          <a:noFill/>
        </p:spPr>
      </p:pic>
      <p:sp>
        <p:nvSpPr>
          <p:cNvPr id="16" name="Content Placeholder 32"/>
          <p:cNvSpPr txBox="1">
            <a:spLocks/>
          </p:cNvSpPr>
          <p:nvPr/>
        </p:nvSpPr>
        <p:spPr>
          <a:xfrm>
            <a:off x="838200" y="1676400"/>
            <a:ext cx="6705600" cy="20953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memegang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teguh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konsep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anatta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anatman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doktrin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tanpa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jiwa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7400" y="762000"/>
            <a:ext cx="5181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latin typeface="Arial Black" pitchFamily="34" charset="0"/>
              </a:rPr>
              <a:t>Nibbana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sebagai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Tujuan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Akhir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90600" y="3657600"/>
            <a:ext cx="4724400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400" i="1" dirty="0" err="1" smtClean="0">
                <a:solidFill>
                  <a:srgbClr val="FFC000"/>
                </a:solidFill>
              </a:rPr>
              <a:t>Sutta</a:t>
            </a:r>
            <a:r>
              <a:rPr lang="en-US" sz="2400" i="1" dirty="0" smtClean="0">
                <a:solidFill>
                  <a:srgbClr val="FFC000"/>
                </a:solidFill>
              </a:rPr>
              <a:t> </a:t>
            </a:r>
            <a:r>
              <a:rPr lang="en-US" sz="2400" i="1" dirty="0" err="1" smtClean="0">
                <a:solidFill>
                  <a:srgbClr val="FFC000"/>
                </a:solidFill>
              </a:rPr>
              <a:t>Pitaka</a:t>
            </a:r>
            <a:r>
              <a:rPr lang="en-US" sz="2400" i="1" dirty="0" smtClean="0">
                <a:solidFill>
                  <a:srgbClr val="FFC000"/>
                </a:solidFill>
              </a:rPr>
              <a:t>, </a:t>
            </a:r>
            <a:r>
              <a:rPr lang="en-US" sz="2400" i="1" dirty="0" err="1" smtClean="0">
                <a:solidFill>
                  <a:srgbClr val="FFC000"/>
                </a:solidFill>
              </a:rPr>
              <a:t>Udāna</a:t>
            </a:r>
            <a:r>
              <a:rPr lang="en-US" sz="2400" dirty="0" smtClean="0">
                <a:solidFill>
                  <a:srgbClr val="FFC000"/>
                </a:solidFill>
              </a:rPr>
              <a:t> 8: 3; 80-81</a:t>
            </a:r>
            <a:endParaRPr lang="en-US" sz="2400" i="1" dirty="0" smtClean="0">
              <a:ln w="11430">
                <a:noFill/>
              </a:ln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sz="2400" b="1" dirty="0">
              <a:ln w="11430">
                <a:noFill/>
              </a:ln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93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93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0" dur="19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2" dur="19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8" grpId="0" build="allAtOnce" animBg="1"/>
      <p:bldP spid="9" grpId="0" animBg="1"/>
      <p:bldP spid="10" grpId="0" animBg="1"/>
      <p:bldP spid="11" grpId="0" animBg="1"/>
      <p:bldP spid="16" grpId="0" build="p"/>
      <p:bldP spid="18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rif Maulana_24\Desktop\ratusan-ribu-jamaah-muslim-india-shalat-subuh-di-masjid-_110407091003-38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43200" y="2971800"/>
            <a:ext cx="3167855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ISLAM</a:t>
            </a:r>
            <a:endParaRPr lang="en-US" sz="8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19400" y="5334000"/>
            <a:ext cx="35814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Picture 1" descr="C:\Documents and Settings\Administrator\My Documents\WORKSHOP_the grand project\Slide\anislamlarg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046798" cy="10668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4876800"/>
            <a:ext cx="7086600" cy="1508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 smtClean="0"/>
              <a:t>The Conception of the nature of God that is derived from Revelation is also established upon the foundations of reason and intuition, and in some cases upon empirical </a:t>
            </a:r>
            <a:r>
              <a:rPr lang="en-US" b="1" i="1" dirty="0" err="1" smtClean="0"/>
              <a:t>intituition</a:t>
            </a:r>
            <a:r>
              <a:rPr lang="en-US" b="1" i="1" dirty="0" smtClean="0"/>
              <a:t>, as a result of man's experience and consciousness of Him and of His creation</a:t>
            </a:r>
            <a:r>
              <a:rPr lang="en-US" sz="2000" b="1" i="1" dirty="0" smtClean="0"/>
              <a:t>.</a:t>
            </a:r>
          </a:p>
          <a:p>
            <a:pPr algn="ctr"/>
            <a:r>
              <a:rPr lang="en-US" b="1" i="1" dirty="0" smtClean="0"/>
              <a:t>Prolegomena..., </a:t>
            </a:r>
            <a:r>
              <a:rPr lang="en-US" b="1" dirty="0" err="1" smtClean="0"/>
              <a:t>hal</a:t>
            </a:r>
            <a:r>
              <a:rPr lang="en-US" b="1" dirty="0" smtClean="0"/>
              <a:t>. 5.</a:t>
            </a:r>
            <a:endParaRPr lang="en-US" b="1" dirty="0"/>
          </a:p>
        </p:txBody>
      </p:sp>
      <p:pic>
        <p:nvPicPr>
          <p:cNvPr id="16" name="Picture 15" descr="alatta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72522">
            <a:off x="7180295" y="4886288"/>
            <a:ext cx="1752600" cy="1762125"/>
          </a:xfrm>
          <a:prstGeom prst="rect">
            <a:avLst/>
          </a:prstGeom>
        </p:spPr>
      </p:pic>
      <p:pic>
        <p:nvPicPr>
          <p:cNvPr id="9" name="Picture 2" descr="C:\Users\Arif Maulana_24\Desktop\asma.gif"/>
          <p:cNvPicPr>
            <a:picLocks noChangeAspect="1" noChangeArrowheads="1" noCrop="1"/>
          </p:cNvPicPr>
          <p:nvPr/>
        </p:nvPicPr>
        <p:blipFill>
          <a:blip r:embed="rId5" cstate="print"/>
          <a:srcRect t="16667" b="16667"/>
          <a:stretch>
            <a:fillRect/>
          </a:stretch>
        </p:blipFill>
        <p:spPr bwMode="auto">
          <a:xfrm>
            <a:off x="7573793" y="0"/>
            <a:ext cx="1570207" cy="87232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514600" y="0"/>
            <a:ext cx="4495799" cy="923330"/>
          </a:xfrm>
          <a:prstGeom prst="rect">
            <a:avLst/>
          </a:prstGeom>
          <a:solidFill>
            <a:schemeClr val="bg2">
              <a:alpha val="73000"/>
            </a:schemeClr>
          </a:solidFill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Allah </a:t>
            </a:r>
            <a:r>
              <a:rPr lang="en-US" sz="5400" b="1" cap="none" spc="0" dirty="0" err="1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itu</a:t>
            </a:r>
            <a:r>
              <a:rPr lang="en-US" sz="5400" b="1" cap="none" spc="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ESA</a:t>
            </a:r>
            <a:endParaRPr lang="en-US" sz="5400" b="1" cap="none" spc="0" dirty="0">
              <a:ln w="1143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Content Placeholder 21"/>
          <p:cNvSpPr txBox="1">
            <a:spLocks/>
          </p:cNvSpPr>
          <p:nvPr/>
        </p:nvSpPr>
        <p:spPr>
          <a:xfrm>
            <a:off x="762000" y="1752600"/>
            <a:ext cx="3962400" cy="77350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Tauhidullah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2526109"/>
            <a:ext cx="3962400" cy="76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Ibnu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Taimiyah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24400" y="1535509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24400" y="2449909"/>
            <a:ext cx="1981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48200" y="2602309"/>
            <a:ext cx="1459904" cy="674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24600" y="849709"/>
            <a:ext cx="25908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Tauhid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Rububiyah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6172200" y="3135709"/>
            <a:ext cx="25908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Tauhid</a:t>
            </a:r>
            <a:r>
              <a:rPr lang="en-US" sz="3200" dirty="0" smtClean="0"/>
              <a:t> </a:t>
            </a:r>
            <a:r>
              <a:rPr lang="en-US" sz="3200" i="1" dirty="0" err="1" smtClean="0"/>
              <a:t>Asma</a:t>
            </a:r>
            <a:r>
              <a:rPr lang="en-US" sz="3200" i="1" dirty="0" smtClean="0"/>
              <a:t>’ </a:t>
            </a:r>
            <a:r>
              <a:rPr lang="en-US" sz="3200" i="1" dirty="0" err="1" smtClean="0"/>
              <a:t>wa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Shifat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6553200" y="1992709"/>
            <a:ext cx="25908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Tauhid</a:t>
            </a:r>
            <a:r>
              <a:rPr lang="en-US" sz="3600" dirty="0" smtClean="0"/>
              <a:t> </a:t>
            </a:r>
            <a:r>
              <a:rPr lang="en-US" sz="3600" i="1" dirty="0" err="1" smtClean="0"/>
              <a:t>Uluhiyah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>
                                      <p:cBhvr override="childStyl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7" grpId="0" animBg="1"/>
      <p:bldP spid="17" grpId="1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  <p:pic>
        <p:nvPicPr>
          <p:cNvPr id="41986" name="Picture 2" descr="D:\skema tauhidu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4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43" name="Rectangle 4"/>
          <p:cNvSpPr>
            <a:spLocks noChangeArrowheads="1"/>
          </p:cNvSpPr>
          <p:nvPr/>
        </p:nvSpPr>
        <p:spPr bwMode="auto">
          <a:xfrm>
            <a:off x="227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663300"/>
              </a:gs>
              <a:gs pos="50000">
                <a:srgbClr val="CC9900"/>
              </a:gs>
              <a:gs pos="100000">
                <a:srgbClr val="6633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7"/>
          <p:cNvSpPr>
            <a:spLocks noChangeArrowheads="1"/>
          </p:cNvSpPr>
          <p:nvPr/>
        </p:nvSpPr>
        <p:spPr bwMode="auto">
          <a:xfrm>
            <a:off x="1981200" y="0"/>
            <a:ext cx="5334000" cy="838467"/>
          </a:xfrm>
          <a:prstGeom prst="roundRect">
            <a:avLst>
              <a:gd name="adj" fmla="val 12000"/>
            </a:avLst>
          </a:prstGeom>
          <a:solidFill>
            <a:schemeClr val="bg1">
              <a:alpha val="78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soft" dir="t"/>
          </a:scene3d>
          <a:sp3d extrusionH="76200" prstMaterial="dkEdge">
            <a:bevelT w="279400" h="279400" prst="coolSlant"/>
            <a:bevelB w="165100" prst="coolSlant"/>
          </a:sp3d>
        </p:spPr>
        <p:txBody>
          <a:bodyPr anchor="ctr" anchorCtr="1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rtl="0"/>
            <a:r>
              <a:rPr lang="en-US" b="1" cap="all" dirty="0" smtClean="0">
                <a:ln w="0"/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  <a:latin typeface="Copperplate Gothic Bold" pitchFamily="34" charset="0"/>
              </a:rPr>
              <a:t>TRANSCENDENT UNITY OF RELIGIONS</a:t>
            </a:r>
            <a:endParaRPr lang="en-US" b="1" cap="all" dirty="0">
              <a:ln w="0"/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  <a:latin typeface="Copperplate Gothic Bold" pitchFamily="34" charset="0"/>
            </a:endParaRP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0" y="152400"/>
            <a:ext cx="8991600" cy="6248400"/>
          </a:xfrm>
          <a:prstGeom prst="roundRect">
            <a:avLst>
              <a:gd name="adj" fmla="val 12000"/>
            </a:avLst>
          </a:prstGeom>
          <a:solidFill>
            <a:schemeClr val="bg1">
              <a:alpha val="25999"/>
            </a:schemeClr>
          </a:solidFill>
          <a:ln w="9525">
            <a:noFill/>
            <a:round/>
            <a:headEnd/>
            <a:tailEnd/>
          </a:ln>
          <a:effectLst>
            <a:softEdge rad="635000"/>
          </a:effectLst>
        </p:spPr>
        <p:txBody>
          <a:bodyPr anchor="ctr"/>
          <a:lstStyle/>
          <a:p>
            <a:pPr lvl="4" algn="justLow" rtl="0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1257301" y="3009899"/>
            <a:ext cx="4724400" cy="1752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838201" y="2438399"/>
            <a:ext cx="4572000" cy="27432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133601" y="3886199"/>
            <a:ext cx="47244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2819400" y="3200402"/>
            <a:ext cx="4724400" cy="13715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3581400" y="2438400"/>
            <a:ext cx="457200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0" y="3886200"/>
            <a:ext cx="9144000" cy="77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Documents and Settings\Administrator\My Documents\WORKSHOP_the grand project\Slide\anstardavidlarg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867146"/>
            <a:ext cx="895350" cy="990854"/>
          </a:xfrm>
          <a:prstGeom prst="rect">
            <a:avLst/>
          </a:prstGeom>
          <a:noFill/>
        </p:spPr>
      </p:pic>
      <p:pic>
        <p:nvPicPr>
          <p:cNvPr id="71" name="Picture 2" descr="C:\Documents and Settings\Administrator\My Documents\WORKSHOP_the grand project\Slide\ancrosslarge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904169"/>
            <a:ext cx="761999" cy="953831"/>
          </a:xfrm>
          <a:prstGeom prst="rect">
            <a:avLst/>
          </a:prstGeom>
          <a:noFill/>
        </p:spPr>
      </p:pic>
      <p:pic>
        <p:nvPicPr>
          <p:cNvPr id="72" name="Content Placeholder 6" descr="C:\Documents and Settings\Administrator\My Documents\WORKSHOP_the grand project\Slide\anbuddhistlarge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5943601"/>
            <a:ext cx="925974" cy="914399"/>
          </a:xfrm>
          <a:prstGeom prst="rect">
            <a:avLst/>
          </a:prstGeom>
          <a:noFill/>
        </p:spPr>
      </p:pic>
      <p:pic>
        <p:nvPicPr>
          <p:cNvPr id="73" name="Picture 1" descr="C:\Documents and Settings\Administrator\My Documents\WORKSHOP_the grand project\Slide\anhindularge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6019800"/>
            <a:ext cx="767509" cy="838200"/>
          </a:xfrm>
          <a:prstGeom prst="rect">
            <a:avLst/>
          </a:prstGeom>
          <a:noFill/>
        </p:spPr>
      </p:pic>
      <p:pic>
        <p:nvPicPr>
          <p:cNvPr id="74" name="Picture 1" descr="C:\Documents and Settings\Administrator\My Documents\WORKSHOP_the grand project\Slide\anislamlarge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5955248"/>
            <a:ext cx="885825" cy="902752"/>
          </a:xfrm>
          <a:prstGeom prst="rect">
            <a:avLst/>
          </a:prstGeom>
          <a:noFill/>
        </p:spPr>
      </p:pic>
      <p:cxnSp>
        <p:nvCxnSpPr>
          <p:cNvPr id="76" name="Straight Connector 75"/>
          <p:cNvCxnSpPr/>
          <p:nvPr/>
        </p:nvCxnSpPr>
        <p:spPr>
          <a:xfrm rot="5400000">
            <a:off x="-761999" y="3505199"/>
            <a:ext cx="47244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304801" y="3505199"/>
            <a:ext cx="47244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3276601" y="3505199"/>
            <a:ext cx="47244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4953001" y="3581399"/>
            <a:ext cx="47244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AutoShape 17"/>
          <p:cNvSpPr>
            <a:spLocks noChangeArrowheads="1"/>
          </p:cNvSpPr>
          <p:nvPr/>
        </p:nvSpPr>
        <p:spPr bwMode="auto">
          <a:xfrm>
            <a:off x="1676400" y="762000"/>
            <a:ext cx="5867400" cy="762000"/>
          </a:xfrm>
          <a:prstGeom prst="roundRect">
            <a:avLst>
              <a:gd name="adj" fmla="val 12000"/>
            </a:avLst>
          </a:prstGeom>
          <a:solidFill>
            <a:schemeClr val="bg1">
              <a:alpha val="78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soft" dir="t"/>
          </a:scene3d>
          <a:sp3d extrusionH="76200" prstMaterial="dkEdge">
            <a:bevelT w="279400" h="279400" prst="coolSlant"/>
            <a:bevelB w="165100" prst="coolSlant"/>
          </a:sp3d>
        </p:spPr>
        <p:txBody>
          <a:bodyPr anchor="ctr" anchorCtr="1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rtl="0"/>
            <a:r>
              <a:rPr lang="en-US" sz="2400" b="1" cap="all" dirty="0" smtClean="0">
                <a:ln w="0"/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  <a:latin typeface="Copperplate Gothic Bold" pitchFamily="34" charset="0"/>
              </a:rPr>
              <a:t>SATU TUHAN SATU AGAMA</a:t>
            </a:r>
            <a:endParaRPr lang="en-US" sz="2400" b="1" cap="all" dirty="0">
              <a:ln w="0"/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  <a:latin typeface="Copperplate Gothic Bold" pitchFamily="34" charset="0"/>
            </a:endParaRPr>
          </a:p>
        </p:txBody>
      </p:sp>
      <p:pic>
        <p:nvPicPr>
          <p:cNvPr id="1026" name="Picture 2" descr="G:\WORKSHOP_the grand project\Slide\frithjof_schuon_1011231002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524000" cy="11006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" name="Rectangle 25"/>
          <p:cNvSpPr/>
          <p:nvPr/>
        </p:nvSpPr>
        <p:spPr>
          <a:xfrm>
            <a:off x="3200400" y="4267200"/>
            <a:ext cx="2955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exoteric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24200" y="2209800"/>
            <a:ext cx="2918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eSoteric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1524000"/>
            <a:ext cx="10246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ea typeface="Calibri"/>
              </a:rPr>
              <a:t>En </a:t>
            </a:r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ea typeface="Calibri"/>
              </a:rPr>
              <a:t>Soph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3000" y="4038600"/>
            <a:ext cx="104887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Yahweh, </a:t>
            </a:r>
          </a:p>
          <a:p>
            <a:pPr lvl="0" algn="ctr"/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El, </a:t>
            </a:r>
          </a:p>
          <a:p>
            <a:pPr lvl="0" algn="ctr"/>
            <a:r>
              <a:rPr lang="en-US" b="1" i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Elohim</a:t>
            </a:r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pPr lvl="0" algn="ctr"/>
            <a:r>
              <a:rPr lang="en-US" b="1" i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Adonai</a:t>
            </a:r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b="1" i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4400" y="2819400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YHWH </a:t>
            </a:r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</a:t>
            </a:r>
            <a:r>
              <a:rPr lang="he-IL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יהוה</a:t>
            </a:r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81200" y="205740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Allah (God)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4648200"/>
            <a:ext cx="88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Trinitas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676400"/>
            <a:ext cx="464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Allah </a:t>
            </a:r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berdimensi</a:t>
            </a:r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Transenden</a:t>
            </a:r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sekaligus</a:t>
            </a:r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imanen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24600" y="4495800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Saguna Brahman</a:t>
            </a:r>
            <a:r>
              <a:rPr lang="id-ID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2133600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Nirguna Brahman 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574340" y="2971800"/>
            <a:ext cx="156966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 smtClean="0">
                <a:latin typeface="Lucida Sans Unicode" pitchFamily="34" charset="0"/>
              </a:rPr>
              <a:t>Impersonal</a:t>
            </a:r>
            <a:endParaRPr lang="en-US" sz="2000" b="1" dirty="0">
              <a:latin typeface="Lucida Sans Unicode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906161" y="5486400"/>
            <a:ext cx="1237839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 smtClean="0">
                <a:latin typeface="Lucida Sans Unicode" pitchFamily="34" charset="0"/>
              </a:rPr>
              <a:t>Personal</a:t>
            </a:r>
            <a:endParaRPr lang="en-US" sz="2000" b="1" dirty="0">
              <a:latin typeface="Lucida Sans Unicode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93" decel="100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193" decel="100000"/>
                                        <p:tgtEl>
                                          <p:spTgt spid="8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4" dur="193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6" dur="193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3" grpId="0" animBg="1"/>
      <p:bldP spid="32" grpId="0"/>
      <p:bldP spid="33" grpId="0" build="allAtOnce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Eras Demi ITC" pitchFamily="34" charset="0"/>
              </a:rPr>
              <a:t>KESIMP</a:t>
            </a:r>
            <a:endParaRPr lang="en-US" sz="3200" b="1" dirty="0">
              <a:latin typeface="Eras Demi ITC" pitchFamily="34" charset="0"/>
            </a:endParaRPr>
          </a:p>
        </p:txBody>
      </p:sp>
      <p:pic>
        <p:nvPicPr>
          <p:cNvPr id="4" name="Picture 2" descr="E:\4_ISTAC#5_6 Month in Fight\PKU Task #5 Graduate\WORKSHOP_the grand project\Slide\GOD\1 tuhann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53793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057400" y="990600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Konsep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Tuhan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menurut</a:t>
            </a:r>
            <a:r>
              <a:rPr lang="en-US" sz="3200" b="1" dirty="0" smtClean="0"/>
              <a:t> Islam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Agama-agama lain </a:t>
            </a:r>
            <a:r>
              <a:rPr lang="en-US" sz="3200" b="1" dirty="0" err="1" smtClean="0"/>
              <a:t>jelas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berbeda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karena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masing-masing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memiliki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konsepsi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tersendiri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mengenai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Tuhan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tidak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bisa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dipaksakan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untuk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sama</a:t>
            </a:r>
            <a:r>
              <a:rPr lang="en-US" sz="32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Perbedaan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Konsep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ketuhanan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dalam</a:t>
            </a:r>
            <a:r>
              <a:rPr lang="en-US" sz="3200" b="1" dirty="0" smtClean="0"/>
              <a:t> Agama-agama </a:t>
            </a:r>
            <a:r>
              <a:rPr lang="en-US" sz="3200" b="1" dirty="0" err="1" smtClean="0"/>
              <a:t>meruntuhkan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teori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Schuon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/>
              <a:t>tentang</a:t>
            </a:r>
            <a:r>
              <a:rPr lang="en-US" sz="3200" b="1" dirty="0" smtClean="0"/>
              <a:t> </a:t>
            </a:r>
            <a:r>
              <a:rPr lang="en-US" sz="3200" b="1" i="1" dirty="0" smtClean="0">
                <a:solidFill>
                  <a:srgbClr val="00B0F0"/>
                </a:solidFill>
              </a:rPr>
              <a:t>Transcendent Unity of Religions</a:t>
            </a:r>
            <a:r>
              <a:rPr lang="en-US" sz="3200" b="1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id-ID" dirty="0" smtClean="0">
                <a:solidFill>
                  <a:srgbClr val="00B0F0"/>
                </a:solidFill>
              </a:rPr>
              <a:t>Teori Evolusi ttg Tuhan</a:t>
            </a:r>
            <a:endParaRPr lang="id-ID" dirty="0">
              <a:solidFill>
                <a:srgbClr val="00B0F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541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04800" y="822435"/>
            <a:ext cx="6553200" cy="6035565"/>
            <a:chOff x="2895600" y="1981200"/>
            <a:chExt cx="5486400" cy="4114800"/>
          </a:xfrm>
        </p:grpSpPr>
        <p:cxnSp>
          <p:nvCxnSpPr>
            <p:cNvPr id="5" name="Straight Connector 4"/>
            <p:cNvCxnSpPr/>
            <p:nvPr/>
          </p:nvCxnSpPr>
          <p:spPr>
            <a:xfrm rot="16200000" flipH="1">
              <a:off x="4953000" y="2667000"/>
              <a:ext cx="4114800" cy="27432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4572000" y="3048000"/>
              <a:ext cx="4114800" cy="19812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4000500" y="3619500"/>
              <a:ext cx="4114800" cy="8382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 flipV="1">
              <a:off x="3505200" y="3962400"/>
              <a:ext cx="4114800" cy="1524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 flipV="1">
              <a:off x="3124200" y="3581400"/>
              <a:ext cx="4114800" cy="9144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 flipV="1">
              <a:off x="2667000" y="3124200"/>
              <a:ext cx="4114800" cy="18288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 flipV="1">
              <a:off x="2209800" y="2667000"/>
              <a:ext cx="4114800" cy="27432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0" descr="shahrur"/>
          <p:cNvSpPr>
            <a:spLocks noChangeArrowheads="1"/>
          </p:cNvSpPr>
          <p:nvPr/>
        </p:nvSpPr>
        <p:spPr bwMode="auto">
          <a:xfrm>
            <a:off x="0" y="0"/>
            <a:ext cx="2286000" cy="213360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5715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Garamond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733800"/>
            <a:ext cx="8382000" cy="158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5029200" y="1905000"/>
            <a:ext cx="3052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Lucida Sans Unicode" pitchFamily="34" charset="0"/>
              </a:rPr>
              <a:t>Esoteric Dimension</a:t>
            </a:r>
            <a:endParaRPr lang="en-US" sz="2400" b="1" dirty="0">
              <a:solidFill>
                <a:srgbClr val="FFC000"/>
              </a:solidFill>
              <a:latin typeface="Lucida Sans Unicode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562600" y="3962400"/>
            <a:ext cx="32004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Lucida Sans Unicode" pitchFamily="34" charset="0"/>
              </a:rPr>
              <a:t>Exoteric Dimension</a:t>
            </a:r>
            <a:endParaRPr lang="en-US" sz="2400" b="1" dirty="0">
              <a:solidFill>
                <a:srgbClr val="FFC000"/>
              </a:solidFill>
              <a:latin typeface="Lucida Sans Unicode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14600" y="533400"/>
            <a:ext cx="25146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Essence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rif Maulana_24\Desktop\jew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514600" y="2819400"/>
            <a:ext cx="41494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YAHUDI</a:t>
            </a:r>
            <a:endParaRPr lang="en-US" sz="9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533400"/>
            <a:ext cx="2858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En </a:t>
            </a:r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Soph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2286000"/>
            <a:ext cx="2209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Imanen</a:t>
            </a:r>
            <a:endParaRPr lang="en-US" sz="36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1447800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Transenden</a:t>
            </a:r>
            <a:endParaRPr lang="en-US" sz="4800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38400"/>
            <a:ext cx="945882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YHWH ???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962400" y="3733800"/>
            <a:ext cx="1219994" cy="794"/>
          </a:xfrm>
          <a:prstGeom prst="straightConnector1">
            <a:avLst/>
          </a:prstGeom>
          <a:ln w="508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4343400"/>
            <a:ext cx="94588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Dalam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PL; Yahweh, El, </a:t>
            </a:r>
            <a:r>
              <a:rPr lang="en-US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Elohim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en-US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Eloah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1" name="Picture 2" descr="C:\Documents and Settings\Administrator\My Documents\WORKSHOP_the grand project\Slide\anstardavidlarg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0"/>
            <a:ext cx="1143000" cy="126492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5562600" y="5486400"/>
            <a:ext cx="1371600" cy="1588"/>
          </a:xfrm>
          <a:prstGeom prst="straightConnector1">
            <a:avLst/>
          </a:prstGeom>
          <a:ln w="508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58000" y="5105400"/>
            <a:ext cx="2108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Adonai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Arif Maulana_24\Desktop\DSC0210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533400"/>
            <a:ext cx="434340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KRISTEN</a:t>
            </a:r>
            <a:endParaRPr lang="en-US" sz="6600" b="1" cap="none" spc="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Administrator\My Documents\WORKSHOP_the grand project\Slide\ancrosslarg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1925" y="0"/>
            <a:ext cx="1362075" cy="1704975"/>
          </a:xfrm>
          <a:prstGeom prst="rect">
            <a:avLst/>
          </a:prstGeom>
          <a:noFill/>
        </p:spPr>
      </p:pic>
      <p:sp>
        <p:nvSpPr>
          <p:cNvPr id="11" name="Content Placeholder 21"/>
          <p:cNvSpPr txBox="1">
            <a:spLocks/>
          </p:cNvSpPr>
          <p:nvPr/>
        </p:nvSpPr>
        <p:spPr>
          <a:xfrm>
            <a:off x="457200" y="2731691"/>
            <a:ext cx="3962400" cy="773509"/>
          </a:xfrm>
          <a:prstGeom prst="rect">
            <a:avLst/>
          </a:prstGeom>
          <a:solidFill>
            <a:srgbClr val="094206"/>
          </a:solidFill>
          <a:ln w="508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Holy Trinity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3505200"/>
            <a:ext cx="3962400" cy="762000"/>
          </a:xfrm>
          <a:prstGeom prst="rect">
            <a:avLst/>
          </a:prstGeom>
          <a:solidFill>
            <a:srgbClr val="F6822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rgbClr val="094206"/>
                </a:solidFill>
              </a:rPr>
              <a:t>Trinitas</a:t>
            </a:r>
            <a:endParaRPr lang="en-US" sz="4000" dirty="0">
              <a:solidFill>
                <a:srgbClr val="09420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19600" y="3505200"/>
            <a:ext cx="1676400" cy="1588"/>
          </a:xfrm>
          <a:prstGeom prst="straightConnector1">
            <a:avLst/>
          </a:prstGeom>
          <a:ln w="508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19600" y="2514600"/>
            <a:ext cx="1524000" cy="990600"/>
          </a:xfrm>
          <a:prstGeom prst="straightConnector1">
            <a:avLst/>
          </a:prstGeom>
          <a:ln w="508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3505200"/>
            <a:ext cx="1600200" cy="914400"/>
          </a:xfrm>
          <a:prstGeom prst="straightConnector1">
            <a:avLst/>
          </a:prstGeom>
          <a:ln w="508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19800" y="1981200"/>
            <a:ext cx="25908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Tuhan</a:t>
            </a:r>
            <a:r>
              <a:rPr lang="en-US" sz="3600" dirty="0" smtClean="0"/>
              <a:t> </a:t>
            </a:r>
            <a:r>
              <a:rPr lang="en-US" sz="3600" dirty="0" err="1" smtClean="0"/>
              <a:t>Bapak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6096000" y="3048000"/>
            <a:ext cx="24384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Ruhul</a:t>
            </a:r>
            <a:r>
              <a:rPr lang="en-US" sz="3600" dirty="0" smtClean="0"/>
              <a:t> </a:t>
            </a:r>
            <a:r>
              <a:rPr lang="en-US" sz="3600" dirty="0" err="1" smtClean="0"/>
              <a:t>Qudus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6019800" y="4114800"/>
            <a:ext cx="25908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Tuhan</a:t>
            </a:r>
            <a:r>
              <a:rPr lang="en-US" sz="3600" dirty="0" smtClean="0"/>
              <a:t> </a:t>
            </a:r>
            <a:r>
              <a:rPr lang="en-US" sz="3600" dirty="0" err="1" smtClean="0"/>
              <a:t>Anak</a:t>
            </a:r>
            <a:r>
              <a:rPr lang="en-US" sz="3600" dirty="0" smtClean="0"/>
              <a:t> (</a:t>
            </a:r>
            <a:r>
              <a:rPr lang="en-US" sz="3600" dirty="0" err="1" smtClean="0"/>
              <a:t>Yesus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0" y="6488668"/>
            <a:ext cx="518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kitab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  <a:hlinkClick r:id="rId4"/>
              </a:rPr>
              <a:t>Ulangan</a:t>
            </a:r>
            <a:r>
              <a:rPr lang="en-US" b="1" u="sng" dirty="0" smtClean="0">
                <a:solidFill>
                  <a:schemeClr val="tx1"/>
                </a:solidFill>
                <a:hlinkClick r:id="rId4"/>
              </a:rPr>
              <a:t> 6:4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dinyatakan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bahwa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Tuhan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itu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Esa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L-Shape 19"/>
          <p:cNvSpPr/>
          <p:nvPr/>
        </p:nvSpPr>
        <p:spPr>
          <a:xfrm rot="18587125">
            <a:off x="5003656" y="6146038"/>
            <a:ext cx="785818" cy="500066"/>
          </a:xfrm>
          <a:prstGeom prst="corner">
            <a:avLst>
              <a:gd name="adj1" fmla="val 50000"/>
              <a:gd name="adj2" fmla="val 57726"/>
            </a:avLst>
          </a:prstGeom>
          <a:solidFill>
            <a:srgbClr val="3AF1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23"/>
          <p:cNvGrpSpPr/>
          <p:nvPr/>
        </p:nvGrpSpPr>
        <p:grpSpPr>
          <a:xfrm>
            <a:off x="707345" y="4713514"/>
            <a:ext cx="1676400" cy="1524000"/>
            <a:chOff x="990600" y="3962400"/>
            <a:chExt cx="1676400" cy="1524000"/>
          </a:xfrm>
          <a:scene3d>
            <a:camera prst="orthographicFront"/>
            <a:lightRig rig="chilly" dir="t"/>
          </a:scene3d>
        </p:grpSpPr>
        <p:sp>
          <p:nvSpPr>
            <p:cNvPr id="22" name="Oval 21"/>
            <p:cNvSpPr/>
            <p:nvPr/>
          </p:nvSpPr>
          <p:spPr>
            <a:xfrm>
              <a:off x="990600" y="3962400"/>
              <a:ext cx="1676400" cy="152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endPara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48489" y="4419600"/>
              <a:ext cx="1333453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0"/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reflection blurRad="12700" stA="50000" endPos="50000" dist="5000" dir="5400000" sy="-100000" rotWithShape="0"/>
                  </a:effectLst>
                </a:rPr>
                <a:t>ANAK</a:t>
              </a:r>
              <a:endParaRPr lang="en-US" sz="3200" b="1" cap="all" dirty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3" name="Group 33"/>
          <p:cNvGrpSpPr/>
          <p:nvPr/>
        </p:nvGrpSpPr>
        <p:grpSpPr>
          <a:xfrm>
            <a:off x="6650945" y="4789714"/>
            <a:ext cx="1676400" cy="1524000"/>
            <a:chOff x="6477000" y="4038600"/>
            <a:chExt cx="1676400" cy="1524000"/>
          </a:xfrm>
          <a:scene3d>
            <a:camera prst="orthographicFront"/>
            <a:lightRig rig="chilly" dir="t"/>
          </a:scene3d>
        </p:grpSpPr>
        <p:sp>
          <p:nvSpPr>
            <p:cNvPr id="25" name="Oval 24"/>
            <p:cNvSpPr/>
            <p:nvPr/>
          </p:nvSpPr>
          <p:spPr>
            <a:xfrm>
              <a:off x="6477000" y="4038600"/>
              <a:ext cx="1676400" cy="152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endPara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34889" y="4303693"/>
              <a:ext cx="1333453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400" b="1" cap="all" dirty="0" smtClean="0">
                  <a:ln w="0"/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reflection blurRad="12700" stA="50000" endPos="50000" dist="5000" dir="5400000" sy="-100000" rotWithShape="0"/>
                  </a:effectLst>
                </a:rPr>
                <a:t>ROH KUDUS</a:t>
              </a:r>
              <a:endParaRPr lang="en-US" sz="2400" b="1" cap="all" dirty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3755345" y="827314"/>
            <a:ext cx="1676400" cy="1524000"/>
            <a:chOff x="990600" y="3962400"/>
            <a:chExt cx="1676400" cy="1524000"/>
          </a:xfrm>
          <a:scene3d>
            <a:camera prst="orthographicFront"/>
            <a:lightRig rig="chilly" dir="t"/>
          </a:scene3d>
        </p:grpSpPr>
        <p:sp>
          <p:nvSpPr>
            <p:cNvPr id="28" name="Oval 27"/>
            <p:cNvSpPr/>
            <p:nvPr/>
          </p:nvSpPr>
          <p:spPr>
            <a:xfrm>
              <a:off x="990600" y="3962400"/>
              <a:ext cx="1676400" cy="152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endPara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48489" y="4419600"/>
              <a:ext cx="1333453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0"/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reflection blurRad="12700" stA="50000" endPos="50000" dist="5000" dir="5400000" sy="-100000" rotWithShape="0"/>
                  </a:effectLst>
                </a:rPr>
                <a:t>BAPA</a:t>
              </a:r>
              <a:endParaRPr lang="en-US" sz="3200" b="1" cap="all" dirty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3526745" y="3037114"/>
            <a:ext cx="2111836" cy="2002972"/>
            <a:chOff x="3886200" y="2286000"/>
            <a:chExt cx="1676400" cy="1524000"/>
          </a:xfrm>
          <a:scene3d>
            <a:camera prst="orthographicFront"/>
            <a:lightRig rig="chilly" dir="t"/>
          </a:scene3d>
        </p:grpSpPr>
        <p:sp>
          <p:nvSpPr>
            <p:cNvPr id="31" name="Oval 30"/>
            <p:cNvSpPr/>
            <p:nvPr/>
          </p:nvSpPr>
          <p:spPr>
            <a:xfrm>
              <a:off x="3886200" y="2286000"/>
              <a:ext cx="1676400" cy="152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endPara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35229" y="2743200"/>
              <a:ext cx="1594711" cy="4917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600" b="1" cap="all" dirty="0" smtClean="0">
                  <a:ln w="0"/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reflection blurRad="12700" stA="50000" endPos="50000" dist="5000" dir="5400000" sy="-100000" rotWithShape="0"/>
                  </a:effectLst>
                </a:rPr>
                <a:t>ALLAH</a:t>
              </a:r>
              <a:endParaRPr lang="en-US" sz="3600" b="1" cap="all" dirty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0"/>
            <a:ext cx="71628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i="1" dirty="0" err="1" smtClean="0">
                <a:solidFill>
                  <a:schemeClr val="tx1"/>
                </a:solidFill>
              </a:rPr>
              <a:t>Syahadat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Iman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Nicea</a:t>
            </a:r>
            <a:r>
              <a:rPr lang="en-US" sz="3200" b="1" dirty="0" smtClean="0">
                <a:solidFill>
                  <a:schemeClr val="tx1"/>
                </a:solidFill>
              </a:rPr>
              <a:t> 325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3444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33334 -0.22222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11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31666 -0.2333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-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9" grpId="0" animBg="1"/>
      <p:bldP spid="20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rif Maulana_24\Desktop\selamat-hari-raya-nye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683" y="0"/>
            <a:ext cx="9157683" cy="6858000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13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514600" y="4343400"/>
            <a:ext cx="426720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HINDU</a:t>
            </a:r>
            <a:endParaRPr lang="en-US" sz="8800" b="1" cap="none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609600"/>
            <a:ext cx="8458200" cy="62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67000" y="1066800"/>
            <a:ext cx="3505200" cy="20621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algn="ctr"/>
            <a:r>
              <a:rPr lang="id-ID" sz="3200" b="1" i="1" dirty="0" smtClean="0"/>
              <a:t>Nirguna Brahman</a:t>
            </a:r>
            <a:r>
              <a:rPr lang="en-US" sz="3200" b="1" i="1" dirty="0" smtClean="0"/>
              <a:t> (Impersonal God) 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447800" y="2362200"/>
            <a:ext cx="5181600" cy="107721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algn="ctr"/>
            <a:r>
              <a:rPr lang="en-US" sz="3200" b="1" i="1" dirty="0" err="1" smtClean="0"/>
              <a:t>Saguna</a:t>
            </a:r>
            <a:r>
              <a:rPr lang="id-ID" sz="3200" b="1" i="1" dirty="0" smtClean="0"/>
              <a:t> Brahman</a:t>
            </a:r>
            <a:r>
              <a:rPr lang="en-US" sz="3200" b="1" i="1" dirty="0" smtClean="0"/>
              <a:t>, </a:t>
            </a:r>
            <a:r>
              <a:rPr lang="en-US" sz="3200" b="1" i="1" dirty="0" err="1" smtClean="0"/>
              <a:t>Ishwara</a:t>
            </a:r>
            <a:r>
              <a:rPr lang="en-US" sz="3200" b="1" i="1" dirty="0" smtClean="0"/>
              <a:t> (Personal God)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752600" y="3429000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849691" y="4150519"/>
            <a:ext cx="1443826" cy="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6134100" y="33909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4800600"/>
            <a:ext cx="2643206" cy="769441"/>
          </a:xfrm>
          <a:prstGeom prst="rect">
            <a:avLst/>
          </a:prstGeom>
          <a:effectLst>
            <a:outerShdw blurRad="65500" dist="381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1"/>
                </a:solidFill>
              </a:rPr>
              <a:t>Brahma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52800" y="4800600"/>
            <a:ext cx="2714625" cy="7858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chemeClr val="tx1"/>
                </a:solidFill>
              </a:rPr>
              <a:t>Wisnu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0" y="4724400"/>
            <a:ext cx="2714644" cy="769441"/>
          </a:xfrm>
          <a:prstGeom prst="rect">
            <a:avLst/>
          </a:prstGeom>
          <a:effectLst>
            <a:outerShdw blurRad="65500" dist="38100" dir="5400000" rotWithShape="0">
              <a:srgbClr val="000000">
                <a:alpha val="40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err="1" smtClean="0">
                <a:solidFill>
                  <a:schemeClr val="tx1"/>
                </a:solidFill>
                <a:latin typeface="+mj-lt"/>
              </a:rPr>
              <a:t>Shiwa</a:t>
            </a:r>
            <a:endParaRPr lang="en-US" sz="4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133600"/>
            <a:ext cx="91440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29400" y="2286000"/>
            <a:ext cx="25146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Imanen</a:t>
            </a:r>
            <a:endParaRPr lang="en-US" sz="4000" b="1" cap="none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2200" y="1371601"/>
            <a:ext cx="32004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Transenden</a:t>
            </a:r>
            <a:endParaRPr lang="en-US" sz="54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5" grpId="0" animBg="1"/>
      <p:bldP spid="3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rif Maulana_24\Desktop\buddhist-maha-vihara-1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" name="Picture 3" descr="C:\Users\Arif Maulana_24\Desktop\biksu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734568"/>
            <a:ext cx="7238999" cy="4447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990600" y="5486400"/>
            <a:ext cx="716280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BUDHA</a:t>
            </a:r>
            <a:endParaRPr lang="en-US" sz="8800" b="1" cap="none" spc="0" dirty="0">
              <a:ln w="11430"/>
              <a:solidFill>
                <a:schemeClr val="tx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9FF4BBE8305F5B4F92D20BC834FD60E7" ma:contentTypeVersion="7" ma:contentTypeDescription="Buat sebuah dokumen baru." ma:contentTypeScope="" ma:versionID="afa7910a2ec61d870d1ac0f8d95a8a63">
  <xsd:schema xmlns:xsd="http://www.w3.org/2001/XMLSchema" xmlns:xs="http://www.w3.org/2001/XMLSchema" xmlns:p="http://schemas.microsoft.com/office/2006/metadata/properties" xmlns:ns2="8aec85fd-41ed-48df-a286-3e6b010fcb04" targetNamespace="http://schemas.microsoft.com/office/2006/metadata/properties" ma:root="true" ma:fieldsID="6453245422581823e851ebebd6f4734b" ns2:_="">
    <xsd:import namespace="8aec85fd-41ed-48df-a286-3e6b010fcb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c85fd-41ed-48df-a286-3e6b010fcb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49B04C-39A8-4E90-A056-2DDAC2263E51}"/>
</file>

<file path=customXml/itemProps2.xml><?xml version="1.0" encoding="utf-8"?>
<ds:datastoreItem xmlns:ds="http://schemas.openxmlformats.org/officeDocument/2006/customXml" ds:itemID="{802323D5-5958-4D93-A148-78884579D7BD}"/>
</file>

<file path=customXml/itemProps3.xml><?xml version="1.0" encoding="utf-8"?>
<ds:datastoreItem xmlns:ds="http://schemas.openxmlformats.org/officeDocument/2006/customXml" ds:itemID="{658D328D-5A4E-4020-B397-8F8602F26F32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1428</TotalTime>
  <Words>322</Words>
  <Application>Microsoft Office PowerPoint</Application>
  <PresentationFormat>On-screen Show (4:3)</PresentationFormat>
  <Paragraphs>93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KESIMP</vt:lpstr>
      <vt:lpstr>Teori Evolusi ttg Tuhan</vt:lpstr>
    </vt:vector>
  </TitlesOfParts>
  <Company>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KETUHANAN DLM ISLAM</dc:title>
  <dc:creator>Aura</dc:creator>
  <cp:lastModifiedBy>user</cp:lastModifiedBy>
  <cp:revision>95</cp:revision>
  <dcterms:created xsi:type="dcterms:W3CDTF">2007-01-31T11:54:06Z</dcterms:created>
  <dcterms:modified xsi:type="dcterms:W3CDTF">2019-03-19T00:41:42Z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0x0101009FF4BBE8305F5B4F92D20BC834FD60E7</vt:lpwstr>
  </property>
</Properties>
</file>