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99" r:id="rId2"/>
  </p:sldMasterIdLst>
  <p:notesMasterIdLst>
    <p:notesMasterId r:id="rId17"/>
  </p:notesMasterIdLst>
  <p:handoutMasterIdLst>
    <p:handoutMasterId r:id="rId18"/>
  </p:handoutMasterIdLst>
  <p:sldIdLst>
    <p:sldId id="318" r:id="rId3"/>
    <p:sldId id="320" r:id="rId4"/>
    <p:sldId id="324" r:id="rId5"/>
    <p:sldId id="284" r:id="rId6"/>
    <p:sldId id="327" r:id="rId7"/>
    <p:sldId id="325" r:id="rId8"/>
    <p:sldId id="326" r:id="rId9"/>
    <p:sldId id="328" r:id="rId10"/>
    <p:sldId id="330" r:id="rId11"/>
    <p:sldId id="331" r:id="rId12"/>
    <p:sldId id="332" r:id="rId13"/>
    <p:sldId id="333" r:id="rId14"/>
    <p:sldId id="334" r:id="rId15"/>
    <p:sldId id="33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DE57E-ED4A-4AA0-BE4A-ED4452D17F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F1CFEF-D728-4EAD-81F3-9F1FF5823A2A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❶</a:t>
          </a:r>
          <a:endParaRPr lang="id-ID" dirty="0"/>
        </a:p>
      </dgm:t>
    </dgm:pt>
    <dgm:pt modelId="{FBB306E0-D2E8-467B-9EC5-C5814A9496EE}" type="parTrans" cxnId="{98DED4AC-AA05-42AD-BE7C-E19D137B0F12}">
      <dgm:prSet/>
      <dgm:spPr/>
      <dgm:t>
        <a:bodyPr/>
        <a:lstStyle/>
        <a:p>
          <a:endParaRPr lang="id-ID"/>
        </a:p>
      </dgm:t>
    </dgm:pt>
    <dgm:pt modelId="{81A2D606-2575-4E30-97FC-AE0D6B4DC44D}" type="sibTrans" cxnId="{98DED4AC-AA05-42AD-BE7C-E19D137B0F12}">
      <dgm:prSet/>
      <dgm:spPr/>
      <dgm:t>
        <a:bodyPr/>
        <a:lstStyle/>
        <a:p>
          <a:endParaRPr lang="id-ID"/>
        </a:p>
      </dgm:t>
    </dgm:pt>
    <dgm:pt modelId="{5069C82C-5F32-4AAB-9CB0-AA83BA5A910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id-ID" sz="4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Menyerahkan diri</a:t>
          </a:r>
          <a:r>
            <a:rPr lang="id-ID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3600" dirty="0">
            <a:solidFill>
              <a:schemeClr val="tx1"/>
            </a:solidFill>
          </a:endParaRPr>
        </a:p>
      </dgm:t>
    </dgm:pt>
    <dgm:pt modelId="{5462C86B-9D09-44BC-8550-51A8FDB1D9BD}" type="parTrans" cxnId="{CCB6A988-2292-4D7F-89C3-AF89F42D8B15}">
      <dgm:prSet/>
      <dgm:spPr/>
      <dgm:t>
        <a:bodyPr/>
        <a:lstStyle/>
        <a:p>
          <a:endParaRPr lang="id-ID"/>
        </a:p>
      </dgm:t>
    </dgm:pt>
    <dgm:pt modelId="{04061C37-F9B8-4033-8600-DFAFE166D956}" type="sibTrans" cxnId="{CCB6A988-2292-4D7F-89C3-AF89F42D8B15}">
      <dgm:prSet/>
      <dgm:spPr/>
      <dgm:t>
        <a:bodyPr/>
        <a:lstStyle/>
        <a:p>
          <a:endParaRPr lang="id-ID"/>
        </a:p>
      </dgm:t>
    </dgm:pt>
    <dgm:pt modelId="{41730234-49AD-4955-8BB5-C07C6597FA4E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❷</a:t>
          </a:r>
          <a:endParaRPr lang="id-ID" dirty="0"/>
        </a:p>
      </dgm:t>
    </dgm:pt>
    <dgm:pt modelId="{D3AAE5C0-AA7F-4CAB-8C57-DC51F12B7E89}" type="parTrans" cxnId="{035FD11E-D0DE-40AE-968D-B7958FCAC48F}">
      <dgm:prSet/>
      <dgm:spPr/>
      <dgm:t>
        <a:bodyPr/>
        <a:lstStyle/>
        <a:p>
          <a:endParaRPr lang="id-ID"/>
        </a:p>
      </dgm:t>
    </dgm:pt>
    <dgm:pt modelId="{1B0EC000-EC43-4779-A049-A48E863A1F38}" type="sibTrans" cxnId="{035FD11E-D0DE-40AE-968D-B7958FCAC48F}">
      <dgm:prSet/>
      <dgm:spPr/>
      <dgm:t>
        <a:bodyPr/>
        <a:lstStyle/>
        <a:p>
          <a:endParaRPr lang="id-ID"/>
        </a:p>
      </dgm:t>
    </dgm:pt>
    <dgm:pt modelId="{AAD43AF4-5FB9-454C-AB5D-1C02461B12B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id-ID" dirty="0" smtClean="0"/>
            <a:t>perdamaian</a:t>
          </a:r>
          <a:endParaRPr lang="id-ID" dirty="0"/>
        </a:p>
      </dgm:t>
    </dgm:pt>
    <dgm:pt modelId="{B0E530C1-A8DB-49BD-B9DB-13B8BF9659E3}" type="parTrans" cxnId="{191E549B-2B22-48B6-BB82-7983BB8D0863}">
      <dgm:prSet/>
      <dgm:spPr/>
      <dgm:t>
        <a:bodyPr/>
        <a:lstStyle/>
        <a:p>
          <a:endParaRPr lang="id-ID"/>
        </a:p>
      </dgm:t>
    </dgm:pt>
    <dgm:pt modelId="{630DDF04-5660-4B02-9149-5B10DFD3CC56}" type="sibTrans" cxnId="{191E549B-2B22-48B6-BB82-7983BB8D0863}">
      <dgm:prSet/>
      <dgm:spPr/>
      <dgm:t>
        <a:bodyPr/>
        <a:lstStyle/>
        <a:p>
          <a:endParaRPr lang="id-ID"/>
        </a:p>
      </dgm:t>
    </dgm:pt>
    <dgm:pt modelId="{541C1D9D-4AD9-408B-B713-B920ECBD115D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❸</a:t>
          </a:r>
          <a:endParaRPr lang="id-ID" dirty="0"/>
        </a:p>
      </dgm:t>
    </dgm:pt>
    <dgm:pt modelId="{444D362B-AAB4-4387-AD57-0C8BE130A583}" type="parTrans" cxnId="{F5FDF81E-592C-4577-AC47-78615FB9BE84}">
      <dgm:prSet/>
      <dgm:spPr/>
      <dgm:t>
        <a:bodyPr/>
        <a:lstStyle/>
        <a:p>
          <a:endParaRPr lang="id-ID"/>
        </a:p>
      </dgm:t>
    </dgm:pt>
    <dgm:pt modelId="{FAD6BBE6-C408-402F-B672-5568C7A080AE}" type="sibTrans" cxnId="{F5FDF81E-592C-4577-AC47-78615FB9BE84}">
      <dgm:prSet/>
      <dgm:spPr/>
      <dgm:t>
        <a:bodyPr/>
        <a:lstStyle/>
        <a:p>
          <a:endParaRPr lang="id-ID"/>
        </a:p>
      </dgm:t>
    </dgm:pt>
    <dgm:pt modelId="{DFD63064-CF28-4E35-AA90-3546E0D0946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Masuk agama Islam</a:t>
          </a:r>
          <a:endParaRPr lang="id-ID" dirty="0"/>
        </a:p>
      </dgm:t>
    </dgm:pt>
    <dgm:pt modelId="{8D5B5887-3F48-47AC-98E5-DBC1B290F0D2}" type="parTrans" cxnId="{312090E3-5C04-44C5-8F15-C3CFFBD9267C}">
      <dgm:prSet/>
      <dgm:spPr/>
      <dgm:t>
        <a:bodyPr/>
        <a:lstStyle/>
        <a:p>
          <a:endParaRPr lang="id-ID"/>
        </a:p>
      </dgm:t>
    </dgm:pt>
    <dgm:pt modelId="{785EBE74-001C-4190-93AF-D1530A8CF1FB}" type="sibTrans" cxnId="{312090E3-5C04-44C5-8F15-C3CFFBD9267C}">
      <dgm:prSet/>
      <dgm:spPr/>
      <dgm:t>
        <a:bodyPr/>
        <a:lstStyle/>
        <a:p>
          <a:endParaRPr lang="id-ID"/>
        </a:p>
      </dgm:t>
    </dgm:pt>
    <dgm:pt modelId="{13372144-7746-4663-B84C-CC72F8BEEABD}" type="pres">
      <dgm:prSet presAssocID="{4E3DE57E-ED4A-4AA0-BE4A-ED4452D17F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A69E28-CDB1-4B70-9A93-3DCD1222E710}" type="pres">
      <dgm:prSet presAssocID="{54F1CFEF-D728-4EAD-81F3-9F1FF5823A2A}" presName="composite" presStyleCnt="0"/>
      <dgm:spPr/>
    </dgm:pt>
    <dgm:pt modelId="{362B7593-F166-4746-8665-A5BFB768A4B9}" type="pres">
      <dgm:prSet presAssocID="{54F1CFEF-D728-4EAD-81F3-9F1FF5823A2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B7512A-510B-48A3-A828-CAC1D40884F5}" type="pres">
      <dgm:prSet presAssocID="{54F1CFEF-D728-4EAD-81F3-9F1FF5823A2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C9D144-F466-4476-92E8-CCB99ACD7383}" type="pres">
      <dgm:prSet presAssocID="{81A2D606-2575-4E30-97FC-AE0D6B4DC44D}" presName="sp" presStyleCnt="0"/>
      <dgm:spPr/>
    </dgm:pt>
    <dgm:pt modelId="{45F63101-3F33-4621-B49A-4D561A094613}" type="pres">
      <dgm:prSet presAssocID="{41730234-49AD-4955-8BB5-C07C6597FA4E}" presName="composite" presStyleCnt="0"/>
      <dgm:spPr/>
    </dgm:pt>
    <dgm:pt modelId="{28B0CCE3-9055-4335-A5D7-503C8FB38B85}" type="pres">
      <dgm:prSet presAssocID="{41730234-49AD-4955-8BB5-C07C6597FA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94D957-6618-4058-83D7-8F7B7D81E0DA}" type="pres">
      <dgm:prSet presAssocID="{41730234-49AD-4955-8BB5-C07C6597FA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51FD03-5FF7-4FC4-8CB8-F1C55BD3DA8E}" type="pres">
      <dgm:prSet presAssocID="{1B0EC000-EC43-4779-A049-A48E863A1F38}" presName="sp" presStyleCnt="0"/>
      <dgm:spPr/>
    </dgm:pt>
    <dgm:pt modelId="{5F840DA9-F104-49F0-B6E9-674E52B75E35}" type="pres">
      <dgm:prSet presAssocID="{541C1D9D-4AD9-408B-B713-B920ECBD115D}" presName="composite" presStyleCnt="0"/>
      <dgm:spPr/>
    </dgm:pt>
    <dgm:pt modelId="{F6C06745-48FA-4FB3-AE7E-B976EBD7D57C}" type="pres">
      <dgm:prSet presAssocID="{541C1D9D-4AD9-408B-B713-B920ECBD115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1F8D10-C2B1-4564-9BA5-6B9E8A116A8C}" type="pres">
      <dgm:prSet presAssocID="{541C1D9D-4AD9-408B-B713-B920ECBD115D}" presName="descendantText" presStyleLbl="alignAcc1" presStyleIdx="2" presStyleCnt="3" custLinFactNeighborX="-450" custLinFactNeighborY="116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5FDF81E-592C-4577-AC47-78615FB9BE84}" srcId="{4E3DE57E-ED4A-4AA0-BE4A-ED4452D17FCC}" destId="{541C1D9D-4AD9-408B-B713-B920ECBD115D}" srcOrd="2" destOrd="0" parTransId="{444D362B-AAB4-4387-AD57-0C8BE130A583}" sibTransId="{FAD6BBE6-C408-402F-B672-5568C7A080AE}"/>
    <dgm:cxn modelId="{D8C85D58-8C4A-4439-BAAF-5F04A3F96EBB}" type="presOf" srcId="{5069C82C-5F32-4AAB-9CB0-AA83BA5A910C}" destId="{CCB7512A-510B-48A3-A828-CAC1D40884F5}" srcOrd="0" destOrd="0" presId="urn:microsoft.com/office/officeart/2005/8/layout/chevron2"/>
    <dgm:cxn modelId="{55B2E152-03CC-4861-BDAF-5B331B587263}" type="presOf" srcId="{41730234-49AD-4955-8BB5-C07C6597FA4E}" destId="{28B0CCE3-9055-4335-A5D7-503C8FB38B85}" srcOrd="0" destOrd="0" presId="urn:microsoft.com/office/officeart/2005/8/layout/chevron2"/>
    <dgm:cxn modelId="{035FD11E-D0DE-40AE-968D-B7958FCAC48F}" srcId="{4E3DE57E-ED4A-4AA0-BE4A-ED4452D17FCC}" destId="{41730234-49AD-4955-8BB5-C07C6597FA4E}" srcOrd="1" destOrd="0" parTransId="{D3AAE5C0-AA7F-4CAB-8C57-DC51F12B7E89}" sibTransId="{1B0EC000-EC43-4779-A049-A48E863A1F38}"/>
    <dgm:cxn modelId="{CCB6A988-2292-4D7F-89C3-AF89F42D8B15}" srcId="{54F1CFEF-D728-4EAD-81F3-9F1FF5823A2A}" destId="{5069C82C-5F32-4AAB-9CB0-AA83BA5A910C}" srcOrd="0" destOrd="0" parTransId="{5462C86B-9D09-44BC-8550-51A8FDB1D9BD}" sibTransId="{04061C37-F9B8-4033-8600-DFAFE166D956}"/>
    <dgm:cxn modelId="{9A80A44D-C829-4DED-8E64-8F23DB15B916}" type="presOf" srcId="{4E3DE57E-ED4A-4AA0-BE4A-ED4452D17FCC}" destId="{13372144-7746-4663-B84C-CC72F8BEEABD}" srcOrd="0" destOrd="0" presId="urn:microsoft.com/office/officeart/2005/8/layout/chevron2"/>
    <dgm:cxn modelId="{83F779C0-AD38-46A5-99BF-8B027459B4E5}" type="presOf" srcId="{541C1D9D-4AD9-408B-B713-B920ECBD115D}" destId="{F6C06745-48FA-4FB3-AE7E-B976EBD7D57C}" srcOrd="0" destOrd="0" presId="urn:microsoft.com/office/officeart/2005/8/layout/chevron2"/>
    <dgm:cxn modelId="{312090E3-5C04-44C5-8F15-C3CFFBD9267C}" srcId="{541C1D9D-4AD9-408B-B713-B920ECBD115D}" destId="{DFD63064-CF28-4E35-AA90-3546E0D0946C}" srcOrd="0" destOrd="0" parTransId="{8D5B5887-3F48-47AC-98E5-DBC1B290F0D2}" sibTransId="{785EBE74-001C-4190-93AF-D1530A8CF1FB}"/>
    <dgm:cxn modelId="{98DED4AC-AA05-42AD-BE7C-E19D137B0F12}" srcId="{4E3DE57E-ED4A-4AA0-BE4A-ED4452D17FCC}" destId="{54F1CFEF-D728-4EAD-81F3-9F1FF5823A2A}" srcOrd="0" destOrd="0" parTransId="{FBB306E0-D2E8-467B-9EC5-C5814A9496EE}" sibTransId="{81A2D606-2575-4E30-97FC-AE0D6B4DC44D}"/>
    <dgm:cxn modelId="{1FF44048-C358-458D-8D49-B670E96C3D1D}" type="presOf" srcId="{AAD43AF4-5FB9-454C-AB5D-1C02461B12BF}" destId="{B094D957-6618-4058-83D7-8F7B7D81E0DA}" srcOrd="0" destOrd="0" presId="urn:microsoft.com/office/officeart/2005/8/layout/chevron2"/>
    <dgm:cxn modelId="{940E13A2-2BFD-45CE-894F-647DCD25E0F9}" type="presOf" srcId="{DFD63064-CF28-4E35-AA90-3546E0D0946C}" destId="{941F8D10-C2B1-4564-9BA5-6B9E8A116A8C}" srcOrd="0" destOrd="0" presId="urn:microsoft.com/office/officeart/2005/8/layout/chevron2"/>
    <dgm:cxn modelId="{191E549B-2B22-48B6-BB82-7983BB8D0863}" srcId="{41730234-49AD-4955-8BB5-C07C6597FA4E}" destId="{AAD43AF4-5FB9-454C-AB5D-1C02461B12BF}" srcOrd="0" destOrd="0" parTransId="{B0E530C1-A8DB-49BD-B9DB-13B8BF9659E3}" sibTransId="{630DDF04-5660-4B02-9149-5B10DFD3CC56}"/>
    <dgm:cxn modelId="{CF7C7997-F0EE-459B-8C10-85C576ED7CA9}" type="presOf" srcId="{54F1CFEF-D728-4EAD-81F3-9F1FF5823A2A}" destId="{362B7593-F166-4746-8665-A5BFB768A4B9}" srcOrd="0" destOrd="0" presId="urn:microsoft.com/office/officeart/2005/8/layout/chevron2"/>
    <dgm:cxn modelId="{583C53B6-6B43-42E7-AFE4-9CF91D68B828}" type="presParOf" srcId="{13372144-7746-4663-B84C-CC72F8BEEABD}" destId="{06A69E28-CDB1-4B70-9A93-3DCD1222E710}" srcOrd="0" destOrd="0" presId="urn:microsoft.com/office/officeart/2005/8/layout/chevron2"/>
    <dgm:cxn modelId="{355ACF3B-A200-4639-A726-61D4A09DDF21}" type="presParOf" srcId="{06A69E28-CDB1-4B70-9A93-3DCD1222E710}" destId="{362B7593-F166-4746-8665-A5BFB768A4B9}" srcOrd="0" destOrd="0" presId="urn:microsoft.com/office/officeart/2005/8/layout/chevron2"/>
    <dgm:cxn modelId="{E0B40A8C-3F09-45F6-8C3F-298282F91869}" type="presParOf" srcId="{06A69E28-CDB1-4B70-9A93-3DCD1222E710}" destId="{CCB7512A-510B-48A3-A828-CAC1D40884F5}" srcOrd="1" destOrd="0" presId="urn:microsoft.com/office/officeart/2005/8/layout/chevron2"/>
    <dgm:cxn modelId="{707DC859-AC2A-4A65-A0B0-A681D7D78EC8}" type="presParOf" srcId="{13372144-7746-4663-B84C-CC72F8BEEABD}" destId="{0CC9D144-F466-4476-92E8-CCB99ACD7383}" srcOrd="1" destOrd="0" presId="urn:microsoft.com/office/officeart/2005/8/layout/chevron2"/>
    <dgm:cxn modelId="{3183BF9E-29E6-4652-B104-16036BBF71B3}" type="presParOf" srcId="{13372144-7746-4663-B84C-CC72F8BEEABD}" destId="{45F63101-3F33-4621-B49A-4D561A094613}" srcOrd="2" destOrd="0" presId="urn:microsoft.com/office/officeart/2005/8/layout/chevron2"/>
    <dgm:cxn modelId="{501C050C-D137-4E95-BE45-940BF64EC8CF}" type="presParOf" srcId="{45F63101-3F33-4621-B49A-4D561A094613}" destId="{28B0CCE3-9055-4335-A5D7-503C8FB38B85}" srcOrd="0" destOrd="0" presId="urn:microsoft.com/office/officeart/2005/8/layout/chevron2"/>
    <dgm:cxn modelId="{3033DC22-F784-479C-A5AA-879370B12DDB}" type="presParOf" srcId="{45F63101-3F33-4621-B49A-4D561A094613}" destId="{B094D957-6618-4058-83D7-8F7B7D81E0DA}" srcOrd="1" destOrd="0" presId="urn:microsoft.com/office/officeart/2005/8/layout/chevron2"/>
    <dgm:cxn modelId="{7CA74293-21D5-4FBB-B298-594E1491428E}" type="presParOf" srcId="{13372144-7746-4663-B84C-CC72F8BEEABD}" destId="{6F51FD03-5FF7-4FC4-8CB8-F1C55BD3DA8E}" srcOrd="3" destOrd="0" presId="urn:microsoft.com/office/officeart/2005/8/layout/chevron2"/>
    <dgm:cxn modelId="{B1571650-0530-4AF9-B076-BBEFBC3E198C}" type="presParOf" srcId="{13372144-7746-4663-B84C-CC72F8BEEABD}" destId="{5F840DA9-F104-49F0-B6E9-674E52B75E35}" srcOrd="4" destOrd="0" presId="urn:microsoft.com/office/officeart/2005/8/layout/chevron2"/>
    <dgm:cxn modelId="{4769984B-E241-4931-9579-87A39320BB41}" type="presParOf" srcId="{5F840DA9-F104-49F0-B6E9-674E52B75E35}" destId="{F6C06745-48FA-4FB3-AE7E-B976EBD7D57C}" srcOrd="0" destOrd="0" presId="urn:microsoft.com/office/officeart/2005/8/layout/chevron2"/>
    <dgm:cxn modelId="{0A09C54D-0C4C-4B11-9CB0-B630D77B3AB9}" type="presParOf" srcId="{5F840DA9-F104-49F0-B6E9-674E52B75E35}" destId="{941F8D10-C2B1-4564-9BA5-6B9E8A116A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DE57E-ED4A-4AA0-BE4A-ED4452D17F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F1CFEF-D728-4EAD-81F3-9F1FF5823A2A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❹</a:t>
          </a:r>
          <a:endParaRPr lang="id-ID" dirty="0"/>
        </a:p>
      </dgm:t>
    </dgm:pt>
    <dgm:pt modelId="{FBB306E0-D2E8-467B-9EC5-C5814A9496EE}" type="parTrans" cxnId="{98DED4AC-AA05-42AD-BE7C-E19D137B0F12}">
      <dgm:prSet/>
      <dgm:spPr/>
      <dgm:t>
        <a:bodyPr/>
        <a:lstStyle/>
        <a:p>
          <a:endParaRPr lang="id-ID"/>
        </a:p>
      </dgm:t>
    </dgm:pt>
    <dgm:pt modelId="{81A2D606-2575-4E30-97FC-AE0D6B4DC44D}" type="sibTrans" cxnId="{98DED4AC-AA05-42AD-BE7C-E19D137B0F12}">
      <dgm:prSet/>
      <dgm:spPr/>
      <dgm:t>
        <a:bodyPr/>
        <a:lstStyle/>
        <a:p>
          <a:endParaRPr lang="id-ID"/>
        </a:p>
      </dgm:t>
    </dgm:pt>
    <dgm:pt modelId="{5069C82C-5F32-4AAB-9CB0-AA83BA5A910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Mengucapkan salam</a:t>
          </a:r>
          <a:endParaRPr lang="id-ID" dirty="0">
            <a:solidFill>
              <a:schemeClr val="tx1"/>
            </a:solidFill>
          </a:endParaRPr>
        </a:p>
      </dgm:t>
    </dgm:pt>
    <dgm:pt modelId="{5462C86B-9D09-44BC-8550-51A8FDB1D9BD}" type="parTrans" cxnId="{CCB6A988-2292-4D7F-89C3-AF89F42D8B15}">
      <dgm:prSet/>
      <dgm:spPr/>
      <dgm:t>
        <a:bodyPr/>
        <a:lstStyle/>
        <a:p>
          <a:endParaRPr lang="id-ID"/>
        </a:p>
      </dgm:t>
    </dgm:pt>
    <dgm:pt modelId="{04061C37-F9B8-4033-8600-DFAFE166D956}" type="sibTrans" cxnId="{CCB6A988-2292-4D7F-89C3-AF89F42D8B15}">
      <dgm:prSet/>
      <dgm:spPr/>
      <dgm:t>
        <a:bodyPr/>
        <a:lstStyle/>
        <a:p>
          <a:endParaRPr lang="id-ID"/>
        </a:p>
      </dgm:t>
    </dgm:pt>
    <dgm:pt modelId="{41730234-49AD-4955-8BB5-C07C6597FA4E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❺</a:t>
          </a:r>
          <a:endParaRPr lang="id-ID" dirty="0"/>
        </a:p>
      </dgm:t>
    </dgm:pt>
    <dgm:pt modelId="{D3AAE5C0-AA7F-4CAB-8C57-DC51F12B7E89}" type="parTrans" cxnId="{035FD11E-D0DE-40AE-968D-B7958FCAC48F}">
      <dgm:prSet/>
      <dgm:spPr/>
      <dgm:t>
        <a:bodyPr/>
        <a:lstStyle/>
        <a:p>
          <a:endParaRPr lang="id-ID"/>
        </a:p>
      </dgm:t>
    </dgm:pt>
    <dgm:pt modelId="{1B0EC000-EC43-4779-A049-A48E863A1F38}" type="sibTrans" cxnId="{035FD11E-D0DE-40AE-968D-B7958FCAC48F}">
      <dgm:prSet/>
      <dgm:spPr/>
      <dgm:t>
        <a:bodyPr/>
        <a:lstStyle/>
        <a:p>
          <a:endParaRPr lang="id-ID"/>
        </a:p>
      </dgm:t>
    </dgm:pt>
    <dgm:pt modelId="{AAD43AF4-5FB9-454C-AB5D-1C02461B12B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id-ID" dirty="0" smtClean="0"/>
            <a:t>Tunduk dan patuh</a:t>
          </a:r>
          <a:endParaRPr lang="id-ID" dirty="0"/>
        </a:p>
      </dgm:t>
    </dgm:pt>
    <dgm:pt modelId="{B0E530C1-A8DB-49BD-B9DB-13B8BF9659E3}" type="parTrans" cxnId="{191E549B-2B22-48B6-BB82-7983BB8D0863}">
      <dgm:prSet/>
      <dgm:spPr/>
      <dgm:t>
        <a:bodyPr/>
        <a:lstStyle/>
        <a:p>
          <a:endParaRPr lang="id-ID"/>
        </a:p>
      </dgm:t>
    </dgm:pt>
    <dgm:pt modelId="{630DDF04-5660-4B02-9149-5B10DFD3CC56}" type="sibTrans" cxnId="{191E549B-2B22-48B6-BB82-7983BB8D0863}">
      <dgm:prSet/>
      <dgm:spPr/>
      <dgm:t>
        <a:bodyPr/>
        <a:lstStyle/>
        <a:p>
          <a:endParaRPr lang="id-ID"/>
        </a:p>
      </dgm:t>
    </dgm:pt>
    <dgm:pt modelId="{541C1D9D-4AD9-408B-B713-B920ECBD115D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❻</a:t>
          </a:r>
          <a:endParaRPr lang="id-ID" dirty="0"/>
        </a:p>
      </dgm:t>
    </dgm:pt>
    <dgm:pt modelId="{444D362B-AAB4-4387-AD57-0C8BE130A583}" type="parTrans" cxnId="{F5FDF81E-592C-4577-AC47-78615FB9BE84}">
      <dgm:prSet/>
      <dgm:spPr/>
      <dgm:t>
        <a:bodyPr/>
        <a:lstStyle/>
        <a:p>
          <a:endParaRPr lang="id-ID"/>
        </a:p>
      </dgm:t>
    </dgm:pt>
    <dgm:pt modelId="{FAD6BBE6-C408-402F-B672-5568C7A080AE}" type="sibTrans" cxnId="{F5FDF81E-592C-4577-AC47-78615FB9BE84}">
      <dgm:prSet/>
      <dgm:spPr/>
      <dgm:t>
        <a:bodyPr/>
        <a:lstStyle/>
        <a:p>
          <a:endParaRPr lang="id-ID"/>
        </a:p>
      </dgm:t>
    </dgm:pt>
    <dgm:pt modelId="{DFD63064-CF28-4E35-AA90-3546E0D0946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dll</a:t>
          </a:r>
          <a:endParaRPr lang="id-ID" dirty="0"/>
        </a:p>
      </dgm:t>
    </dgm:pt>
    <dgm:pt modelId="{8D5B5887-3F48-47AC-98E5-DBC1B290F0D2}" type="parTrans" cxnId="{312090E3-5C04-44C5-8F15-C3CFFBD9267C}">
      <dgm:prSet/>
      <dgm:spPr/>
      <dgm:t>
        <a:bodyPr/>
        <a:lstStyle/>
        <a:p>
          <a:endParaRPr lang="id-ID"/>
        </a:p>
      </dgm:t>
    </dgm:pt>
    <dgm:pt modelId="{785EBE74-001C-4190-93AF-D1530A8CF1FB}" type="sibTrans" cxnId="{312090E3-5C04-44C5-8F15-C3CFFBD9267C}">
      <dgm:prSet/>
      <dgm:spPr/>
      <dgm:t>
        <a:bodyPr/>
        <a:lstStyle/>
        <a:p>
          <a:endParaRPr lang="id-ID"/>
        </a:p>
      </dgm:t>
    </dgm:pt>
    <dgm:pt modelId="{13372144-7746-4663-B84C-CC72F8BEEABD}" type="pres">
      <dgm:prSet presAssocID="{4E3DE57E-ED4A-4AA0-BE4A-ED4452D17F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A69E28-CDB1-4B70-9A93-3DCD1222E710}" type="pres">
      <dgm:prSet presAssocID="{54F1CFEF-D728-4EAD-81F3-9F1FF5823A2A}" presName="composite" presStyleCnt="0"/>
      <dgm:spPr/>
    </dgm:pt>
    <dgm:pt modelId="{362B7593-F166-4746-8665-A5BFB768A4B9}" type="pres">
      <dgm:prSet presAssocID="{54F1CFEF-D728-4EAD-81F3-9F1FF5823A2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B7512A-510B-48A3-A828-CAC1D40884F5}" type="pres">
      <dgm:prSet presAssocID="{54F1CFEF-D728-4EAD-81F3-9F1FF5823A2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C9D144-F466-4476-92E8-CCB99ACD7383}" type="pres">
      <dgm:prSet presAssocID="{81A2D606-2575-4E30-97FC-AE0D6B4DC44D}" presName="sp" presStyleCnt="0"/>
      <dgm:spPr/>
    </dgm:pt>
    <dgm:pt modelId="{45F63101-3F33-4621-B49A-4D561A094613}" type="pres">
      <dgm:prSet presAssocID="{41730234-49AD-4955-8BB5-C07C6597FA4E}" presName="composite" presStyleCnt="0"/>
      <dgm:spPr/>
    </dgm:pt>
    <dgm:pt modelId="{28B0CCE3-9055-4335-A5D7-503C8FB38B85}" type="pres">
      <dgm:prSet presAssocID="{41730234-49AD-4955-8BB5-C07C6597FA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94D957-6618-4058-83D7-8F7B7D81E0DA}" type="pres">
      <dgm:prSet presAssocID="{41730234-49AD-4955-8BB5-C07C6597FA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51FD03-5FF7-4FC4-8CB8-F1C55BD3DA8E}" type="pres">
      <dgm:prSet presAssocID="{1B0EC000-EC43-4779-A049-A48E863A1F38}" presName="sp" presStyleCnt="0"/>
      <dgm:spPr/>
    </dgm:pt>
    <dgm:pt modelId="{5F840DA9-F104-49F0-B6E9-674E52B75E35}" type="pres">
      <dgm:prSet presAssocID="{541C1D9D-4AD9-408B-B713-B920ECBD115D}" presName="composite" presStyleCnt="0"/>
      <dgm:spPr/>
    </dgm:pt>
    <dgm:pt modelId="{F6C06745-48FA-4FB3-AE7E-B976EBD7D57C}" type="pres">
      <dgm:prSet presAssocID="{541C1D9D-4AD9-408B-B713-B920ECBD115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1F8D10-C2B1-4564-9BA5-6B9E8A116A8C}" type="pres">
      <dgm:prSet presAssocID="{541C1D9D-4AD9-408B-B713-B920ECBD115D}" presName="descendantText" presStyleLbl="alignAcc1" presStyleIdx="2" presStyleCnt="3" custLinFactNeighborX="-450" custLinFactNeighborY="116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5FDF81E-592C-4577-AC47-78615FB9BE84}" srcId="{4E3DE57E-ED4A-4AA0-BE4A-ED4452D17FCC}" destId="{541C1D9D-4AD9-408B-B713-B920ECBD115D}" srcOrd="2" destOrd="0" parTransId="{444D362B-AAB4-4387-AD57-0C8BE130A583}" sibTransId="{FAD6BBE6-C408-402F-B672-5568C7A080AE}"/>
    <dgm:cxn modelId="{035FD11E-D0DE-40AE-968D-B7958FCAC48F}" srcId="{4E3DE57E-ED4A-4AA0-BE4A-ED4452D17FCC}" destId="{41730234-49AD-4955-8BB5-C07C6597FA4E}" srcOrd="1" destOrd="0" parTransId="{D3AAE5C0-AA7F-4CAB-8C57-DC51F12B7E89}" sibTransId="{1B0EC000-EC43-4779-A049-A48E863A1F38}"/>
    <dgm:cxn modelId="{CCB6A988-2292-4D7F-89C3-AF89F42D8B15}" srcId="{54F1CFEF-D728-4EAD-81F3-9F1FF5823A2A}" destId="{5069C82C-5F32-4AAB-9CB0-AA83BA5A910C}" srcOrd="0" destOrd="0" parTransId="{5462C86B-9D09-44BC-8550-51A8FDB1D9BD}" sibTransId="{04061C37-F9B8-4033-8600-DFAFE166D956}"/>
    <dgm:cxn modelId="{BFFE01BD-55E1-4A29-8CB9-1D678AB894F2}" type="presOf" srcId="{4E3DE57E-ED4A-4AA0-BE4A-ED4452D17FCC}" destId="{13372144-7746-4663-B84C-CC72F8BEEABD}" srcOrd="0" destOrd="0" presId="urn:microsoft.com/office/officeart/2005/8/layout/chevron2"/>
    <dgm:cxn modelId="{312090E3-5C04-44C5-8F15-C3CFFBD9267C}" srcId="{541C1D9D-4AD9-408B-B713-B920ECBD115D}" destId="{DFD63064-CF28-4E35-AA90-3546E0D0946C}" srcOrd="0" destOrd="0" parTransId="{8D5B5887-3F48-47AC-98E5-DBC1B290F0D2}" sibTransId="{785EBE74-001C-4190-93AF-D1530A8CF1FB}"/>
    <dgm:cxn modelId="{98DED4AC-AA05-42AD-BE7C-E19D137B0F12}" srcId="{4E3DE57E-ED4A-4AA0-BE4A-ED4452D17FCC}" destId="{54F1CFEF-D728-4EAD-81F3-9F1FF5823A2A}" srcOrd="0" destOrd="0" parTransId="{FBB306E0-D2E8-467B-9EC5-C5814A9496EE}" sibTransId="{81A2D606-2575-4E30-97FC-AE0D6B4DC44D}"/>
    <dgm:cxn modelId="{416B99A6-5384-45D3-8897-8F05967BC42B}" type="presOf" srcId="{541C1D9D-4AD9-408B-B713-B920ECBD115D}" destId="{F6C06745-48FA-4FB3-AE7E-B976EBD7D57C}" srcOrd="0" destOrd="0" presId="urn:microsoft.com/office/officeart/2005/8/layout/chevron2"/>
    <dgm:cxn modelId="{5B669250-6859-4CA5-AB9D-45189E17C789}" type="presOf" srcId="{41730234-49AD-4955-8BB5-C07C6597FA4E}" destId="{28B0CCE3-9055-4335-A5D7-503C8FB38B85}" srcOrd="0" destOrd="0" presId="urn:microsoft.com/office/officeart/2005/8/layout/chevron2"/>
    <dgm:cxn modelId="{2C7B4167-A769-4FBA-84FE-0969641DA514}" type="presOf" srcId="{54F1CFEF-D728-4EAD-81F3-9F1FF5823A2A}" destId="{362B7593-F166-4746-8665-A5BFB768A4B9}" srcOrd="0" destOrd="0" presId="urn:microsoft.com/office/officeart/2005/8/layout/chevron2"/>
    <dgm:cxn modelId="{191E549B-2B22-48B6-BB82-7983BB8D0863}" srcId="{41730234-49AD-4955-8BB5-C07C6597FA4E}" destId="{AAD43AF4-5FB9-454C-AB5D-1C02461B12BF}" srcOrd="0" destOrd="0" parTransId="{B0E530C1-A8DB-49BD-B9DB-13B8BF9659E3}" sibTransId="{630DDF04-5660-4B02-9149-5B10DFD3CC56}"/>
    <dgm:cxn modelId="{03E30C7B-9D47-41C1-9C8E-63097B4D1445}" type="presOf" srcId="{DFD63064-CF28-4E35-AA90-3546E0D0946C}" destId="{941F8D10-C2B1-4564-9BA5-6B9E8A116A8C}" srcOrd="0" destOrd="0" presId="urn:microsoft.com/office/officeart/2005/8/layout/chevron2"/>
    <dgm:cxn modelId="{FA58F067-A892-41C4-9EAD-8C9E266226C1}" type="presOf" srcId="{AAD43AF4-5FB9-454C-AB5D-1C02461B12BF}" destId="{B094D957-6618-4058-83D7-8F7B7D81E0DA}" srcOrd="0" destOrd="0" presId="urn:microsoft.com/office/officeart/2005/8/layout/chevron2"/>
    <dgm:cxn modelId="{0631F2CD-F016-4A68-B8BE-552649F45170}" type="presOf" srcId="{5069C82C-5F32-4AAB-9CB0-AA83BA5A910C}" destId="{CCB7512A-510B-48A3-A828-CAC1D40884F5}" srcOrd="0" destOrd="0" presId="urn:microsoft.com/office/officeart/2005/8/layout/chevron2"/>
    <dgm:cxn modelId="{631180D3-83CA-4A07-A38A-01A37E3C2696}" type="presParOf" srcId="{13372144-7746-4663-B84C-CC72F8BEEABD}" destId="{06A69E28-CDB1-4B70-9A93-3DCD1222E710}" srcOrd="0" destOrd="0" presId="urn:microsoft.com/office/officeart/2005/8/layout/chevron2"/>
    <dgm:cxn modelId="{CA139E4C-D381-43C0-971E-E4932BE1D705}" type="presParOf" srcId="{06A69E28-CDB1-4B70-9A93-3DCD1222E710}" destId="{362B7593-F166-4746-8665-A5BFB768A4B9}" srcOrd="0" destOrd="0" presId="urn:microsoft.com/office/officeart/2005/8/layout/chevron2"/>
    <dgm:cxn modelId="{783CB21C-9683-4D62-B27A-F1B854B39529}" type="presParOf" srcId="{06A69E28-CDB1-4B70-9A93-3DCD1222E710}" destId="{CCB7512A-510B-48A3-A828-CAC1D40884F5}" srcOrd="1" destOrd="0" presId="urn:microsoft.com/office/officeart/2005/8/layout/chevron2"/>
    <dgm:cxn modelId="{3AC3A8F1-3244-401F-A60F-E4CD955F6AB3}" type="presParOf" srcId="{13372144-7746-4663-B84C-CC72F8BEEABD}" destId="{0CC9D144-F466-4476-92E8-CCB99ACD7383}" srcOrd="1" destOrd="0" presId="urn:microsoft.com/office/officeart/2005/8/layout/chevron2"/>
    <dgm:cxn modelId="{1E8DD1E3-5AD4-457B-A6FC-804D145FFA81}" type="presParOf" srcId="{13372144-7746-4663-B84C-CC72F8BEEABD}" destId="{45F63101-3F33-4621-B49A-4D561A094613}" srcOrd="2" destOrd="0" presId="urn:microsoft.com/office/officeart/2005/8/layout/chevron2"/>
    <dgm:cxn modelId="{988ABF00-C1FF-4F8E-8927-A59B0F30D367}" type="presParOf" srcId="{45F63101-3F33-4621-B49A-4D561A094613}" destId="{28B0CCE3-9055-4335-A5D7-503C8FB38B85}" srcOrd="0" destOrd="0" presId="urn:microsoft.com/office/officeart/2005/8/layout/chevron2"/>
    <dgm:cxn modelId="{FA8A8761-3BFF-43C4-98FB-B9F2A3F18643}" type="presParOf" srcId="{45F63101-3F33-4621-B49A-4D561A094613}" destId="{B094D957-6618-4058-83D7-8F7B7D81E0DA}" srcOrd="1" destOrd="0" presId="urn:microsoft.com/office/officeart/2005/8/layout/chevron2"/>
    <dgm:cxn modelId="{3065921F-B163-42C2-AC0F-0CD812F4615A}" type="presParOf" srcId="{13372144-7746-4663-B84C-CC72F8BEEABD}" destId="{6F51FD03-5FF7-4FC4-8CB8-F1C55BD3DA8E}" srcOrd="3" destOrd="0" presId="urn:microsoft.com/office/officeart/2005/8/layout/chevron2"/>
    <dgm:cxn modelId="{F872DAA3-E999-4AC1-83C1-C39D8DA215FA}" type="presParOf" srcId="{13372144-7746-4663-B84C-CC72F8BEEABD}" destId="{5F840DA9-F104-49F0-B6E9-674E52B75E35}" srcOrd="4" destOrd="0" presId="urn:microsoft.com/office/officeart/2005/8/layout/chevron2"/>
    <dgm:cxn modelId="{FDA3DD28-17E7-4A9F-8DA4-3A698ADE0BEA}" type="presParOf" srcId="{5F840DA9-F104-49F0-B6E9-674E52B75E35}" destId="{F6C06745-48FA-4FB3-AE7E-B976EBD7D57C}" srcOrd="0" destOrd="0" presId="urn:microsoft.com/office/officeart/2005/8/layout/chevron2"/>
    <dgm:cxn modelId="{17B23B0A-5CB0-457E-B4EE-1AC6DD356D6E}" type="presParOf" srcId="{5F840DA9-F104-49F0-B6E9-674E52B75E35}" destId="{941F8D10-C2B1-4564-9BA5-6B9E8A116A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B7593-F166-4746-8665-A5BFB768A4B9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❶</a:t>
          </a:r>
          <a:endParaRPr lang="id-ID" sz="3200" kern="1200" dirty="0"/>
        </a:p>
      </dsp:txBody>
      <dsp:txXfrm rot="-5400000">
        <a:off x="1" y="573596"/>
        <a:ext cx="1146297" cy="491270"/>
      </dsp:txXfrm>
    </dsp:sp>
    <dsp:sp modelId="{CCB7512A-510B-48A3-A828-CAC1D40884F5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rgbClr val="FF0000"/>
        </a:solidFill>
        <a:ln w="12700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4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Menyerahkan diri</a:t>
          </a:r>
          <a:r>
            <a:rPr lang="id-ID" sz="3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3600" kern="1200" dirty="0">
            <a:solidFill>
              <a:schemeClr val="tx1"/>
            </a:solidFill>
          </a:endParaRPr>
        </a:p>
      </dsp:txBody>
      <dsp:txXfrm rot="-5400000">
        <a:off x="1146298" y="52408"/>
        <a:ext cx="7031341" cy="960496"/>
      </dsp:txXfrm>
    </dsp:sp>
    <dsp:sp modelId="{28B0CCE3-9055-4335-A5D7-503C8FB38B8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❷</a:t>
          </a:r>
          <a:endParaRPr lang="id-ID" sz="3200" kern="1200" dirty="0"/>
        </a:p>
      </dsp:txBody>
      <dsp:txXfrm rot="-5400000">
        <a:off x="1" y="2017346"/>
        <a:ext cx="1146297" cy="491270"/>
      </dsp:txXfrm>
    </dsp:sp>
    <dsp:sp modelId="{B094D957-6618-4058-83D7-8F7B7D81E0DA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rgbClr val="FFFF00"/>
        </a:soli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05384" tIns="36195" rIns="36195" bIns="36195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5700" kern="1200" dirty="0" smtClean="0"/>
            <a:t>perdamaian</a:t>
          </a:r>
          <a:endParaRPr lang="id-ID" sz="5700" kern="1200" dirty="0"/>
        </a:p>
      </dsp:txBody>
      <dsp:txXfrm rot="-5400000">
        <a:off x="1146298" y="1496158"/>
        <a:ext cx="7031341" cy="960496"/>
      </dsp:txXfrm>
    </dsp:sp>
    <dsp:sp modelId="{F6C06745-48FA-4FB3-AE7E-B976EBD7D57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❸</a:t>
          </a:r>
          <a:endParaRPr lang="id-ID" sz="3200" kern="1200" dirty="0"/>
        </a:p>
      </dsp:txBody>
      <dsp:txXfrm rot="-5400000">
        <a:off x="1" y="3461096"/>
        <a:ext cx="1146297" cy="491270"/>
      </dsp:txXfrm>
    </dsp:sp>
    <dsp:sp modelId="{941F8D10-C2B1-4564-9BA5-6B9E8A116A8C}">
      <dsp:nvSpPr>
        <dsp:cNvPr id="0" name=""/>
        <dsp:cNvSpPr/>
      </dsp:nvSpPr>
      <dsp:spPr>
        <a:xfrm rot="5400000">
          <a:off x="4123864" y="-109072"/>
          <a:ext cx="1064418" cy="7083302"/>
        </a:xfrm>
        <a:prstGeom prst="round2SameRect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05384" tIns="36195" rIns="36195" bIns="36195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5700" kern="1200" dirty="0" smtClean="0"/>
            <a:t>Masuk agama Islam</a:t>
          </a:r>
          <a:endParaRPr lang="id-ID" sz="5700" kern="1200" dirty="0"/>
        </a:p>
      </dsp:txBody>
      <dsp:txXfrm rot="-5400000">
        <a:off x="1114423" y="2952330"/>
        <a:ext cx="7031341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B7593-F166-4746-8665-A5BFB768A4B9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❹</a:t>
          </a:r>
          <a:endParaRPr lang="id-ID" sz="3200" kern="1200" dirty="0"/>
        </a:p>
      </dsp:txBody>
      <dsp:txXfrm rot="-5400000">
        <a:off x="1" y="573596"/>
        <a:ext cx="1146297" cy="491270"/>
      </dsp:txXfrm>
    </dsp:sp>
    <dsp:sp modelId="{CCB7512A-510B-48A3-A828-CAC1D40884F5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rgbClr val="FF0000"/>
        </a:solidFill>
        <a:ln w="12700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5400" kern="1200" dirty="0" smtClean="0">
              <a:solidFill>
                <a:schemeClr val="tx1"/>
              </a:solidFill>
            </a:rPr>
            <a:t>Mengucapkan salam</a:t>
          </a:r>
          <a:endParaRPr lang="id-ID" sz="5400" kern="1200" dirty="0">
            <a:solidFill>
              <a:schemeClr val="tx1"/>
            </a:solidFill>
          </a:endParaRPr>
        </a:p>
      </dsp:txBody>
      <dsp:txXfrm rot="-5400000">
        <a:off x="1146298" y="52408"/>
        <a:ext cx="7031341" cy="960496"/>
      </dsp:txXfrm>
    </dsp:sp>
    <dsp:sp modelId="{28B0CCE3-9055-4335-A5D7-503C8FB38B8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❺</a:t>
          </a:r>
          <a:endParaRPr lang="id-ID" sz="3200" kern="1200" dirty="0"/>
        </a:p>
      </dsp:txBody>
      <dsp:txXfrm rot="-5400000">
        <a:off x="1" y="2017346"/>
        <a:ext cx="1146297" cy="491270"/>
      </dsp:txXfrm>
    </dsp:sp>
    <dsp:sp modelId="{B094D957-6618-4058-83D7-8F7B7D81E0DA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rgbClr val="FFFF00"/>
        </a:soli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5400" kern="1200" dirty="0" smtClean="0"/>
            <a:t>Tunduk dan patuh</a:t>
          </a:r>
          <a:endParaRPr lang="id-ID" sz="5400" kern="1200" dirty="0"/>
        </a:p>
      </dsp:txBody>
      <dsp:txXfrm rot="-5400000">
        <a:off x="1146298" y="1496158"/>
        <a:ext cx="7031341" cy="960496"/>
      </dsp:txXfrm>
    </dsp:sp>
    <dsp:sp modelId="{F6C06745-48FA-4FB3-AE7E-B976EBD7D57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❻</a:t>
          </a:r>
          <a:endParaRPr lang="id-ID" sz="3200" kern="1200" dirty="0"/>
        </a:p>
      </dsp:txBody>
      <dsp:txXfrm rot="-5400000">
        <a:off x="1" y="3461096"/>
        <a:ext cx="1146297" cy="491270"/>
      </dsp:txXfrm>
    </dsp:sp>
    <dsp:sp modelId="{941F8D10-C2B1-4564-9BA5-6B9E8A116A8C}">
      <dsp:nvSpPr>
        <dsp:cNvPr id="0" name=""/>
        <dsp:cNvSpPr/>
      </dsp:nvSpPr>
      <dsp:spPr>
        <a:xfrm rot="5400000">
          <a:off x="4123864" y="-109072"/>
          <a:ext cx="1064418" cy="7083302"/>
        </a:xfrm>
        <a:prstGeom prst="round2SameRect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5400" kern="1200" dirty="0" smtClean="0"/>
            <a:t>dll</a:t>
          </a:r>
          <a:endParaRPr lang="id-ID" sz="5400" kern="1200" dirty="0"/>
        </a:p>
      </dsp:txBody>
      <dsp:txXfrm rot="-5400000">
        <a:off x="1114423" y="2952330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91CFC-A914-4C9F-9A02-459CA5EE9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5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19BB74-4FB1-4397-8BB9-34E2168CE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9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2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08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8900B-9F78-42CC-9A61-42FF84E673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977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9950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777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66580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216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20CA3-8465-4DB8-92B9-CE832E767F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F817B-9266-45DB-B02C-49E9EB141B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3491786" y="1604797"/>
            <a:ext cx="5652213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1028734"/>
            <a:ext cx="7165418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932723"/>
            <a:ext cx="1620321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202" y="5109186"/>
            <a:ext cx="8100859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216" y="5013176"/>
            <a:ext cx="1620321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3491786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9202" y="1844824"/>
            <a:ext cx="2700534" cy="2688299"/>
          </a:xfrm>
        </p:spPr>
        <p:txBody>
          <a:bodyPr anchor="b">
            <a:normAutofit/>
          </a:bodyPr>
          <a:lstStyle>
            <a:lvl1pPr algn="r">
              <a:defRPr sz="18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9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8900B-9F78-42CC-9A61-42FF84E673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B07B9-1DD6-41B8-8CD7-D791EC996D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B07B9-1DD6-41B8-8CD7-D791EC996D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52C16-94C5-411D-AF01-28387F253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5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C4C61-9721-4475-84A8-A04AEC4CD0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4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E76DB-A4F2-4046-8F67-5E8FBF41F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0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C2273-BF18-4027-B2DD-3377022425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6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A0837-35FA-4E95-92A9-05965B133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9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F74CD-3583-4902-BDCB-B174801681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4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11C4F-0073-49AB-A173-7956FC5B53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7667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983809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3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52C16-94C5-411D-AF01-28387F253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2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37263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916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20CA3-8465-4DB8-92B9-CE832E767F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2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F817B-9266-45DB-B02C-49E9EB141B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3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5255226" y="63096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568791" y="6288526"/>
            <a:ext cx="540107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7379" y="2194554"/>
            <a:ext cx="9144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3596" y="2481740"/>
            <a:ext cx="9144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78650"/>
            <a:ext cx="913662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2194554"/>
            <a:ext cx="4570359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0359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5510" y="838956"/>
            <a:ext cx="4249831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75510" y="452670"/>
            <a:ext cx="424983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99664" y="3062960"/>
            <a:ext cx="4249831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99664" y="2676673"/>
            <a:ext cx="424983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15138" y="4533123"/>
            <a:ext cx="8713724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15138" y="5397219"/>
            <a:ext cx="8713724" cy="891307"/>
          </a:xfrm>
        </p:spPr>
        <p:txBody>
          <a:bodyPr>
            <a:noAutofit/>
          </a:bodyPr>
          <a:lstStyle>
            <a:lvl1pPr algn="ctr">
              <a:defRPr sz="1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3779842" y="5301208"/>
            <a:ext cx="1620321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5572172" y="2663639"/>
            <a:ext cx="516293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5255226" y="63096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976278" y="3351970"/>
            <a:ext cx="406014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3332444" y="692697"/>
            <a:ext cx="2530434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2792337" y="1652803"/>
            <a:ext cx="684135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250494" y="609932"/>
            <a:ext cx="2530434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164969" y="4148637"/>
            <a:ext cx="4788948" cy="528059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761839" y="5157192"/>
            <a:ext cx="1620321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177526" y="4629133"/>
            <a:ext cx="4788948" cy="38404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332444" y="692696"/>
            <a:ext cx="2458420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0023" y="5253203"/>
            <a:ext cx="6243954" cy="1056117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177526" y="1364771"/>
            <a:ext cx="432085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2792337" y="1266501"/>
            <a:ext cx="216043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6658185" y="3155089"/>
            <a:ext cx="243519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9144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8791" y="6288526"/>
            <a:ext cx="540107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4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4832855" y="1624809"/>
            <a:ext cx="87819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522561" y="3947886"/>
            <a:ext cx="87819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1028734"/>
            <a:ext cx="7165418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932723"/>
            <a:ext cx="1620321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760305" y="2417828"/>
            <a:ext cx="4383695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0482" y="4342259"/>
            <a:ext cx="3417080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354651" y="4847771"/>
            <a:ext cx="3043560" cy="141272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324377" y="1797976"/>
            <a:ext cx="3417080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754918" y="4978398"/>
            <a:ext cx="3881832" cy="108857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4383695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270353" y="4782456"/>
            <a:ext cx="504416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5583213" y="1245020"/>
            <a:ext cx="439095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4383695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760305" y="2354618"/>
            <a:ext cx="4383695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5407154" y="3040746"/>
            <a:ext cx="1645701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262650" y="1924353"/>
            <a:ext cx="415760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71419" y="1845924"/>
            <a:ext cx="595239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1028734"/>
            <a:ext cx="7165418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932723"/>
            <a:ext cx="1620321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3540092" y="2062238"/>
            <a:ext cx="2063022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062228" y="1744130"/>
            <a:ext cx="1645701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408008" y="3393611"/>
            <a:ext cx="1308440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69038" y="2189233"/>
            <a:ext cx="1308440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7581765" y="3013527"/>
            <a:ext cx="138714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6406460" y="1632580"/>
            <a:ext cx="1510522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13846" y="3505084"/>
            <a:ext cx="64974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3061392" y="3938207"/>
            <a:ext cx="507307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5875046" y="1929359"/>
            <a:ext cx="595239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8312548" y="2362358"/>
            <a:ext cx="207880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8505715" y="1539210"/>
            <a:ext cx="412385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7161721" y="4446207"/>
            <a:ext cx="52232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7787957" y="1738687"/>
            <a:ext cx="47225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5603113" y="2561025"/>
            <a:ext cx="339406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1781418" y="2312541"/>
            <a:ext cx="207880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6916688" y="3981997"/>
            <a:ext cx="397331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209343" y="4318642"/>
            <a:ext cx="397331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3929699" y="2721925"/>
            <a:ext cx="1283808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707929" y="3151701"/>
            <a:ext cx="1699225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11068" y="2062238"/>
            <a:ext cx="1283808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119269" y="2492014"/>
            <a:ext cx="1509617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5566994" y="3363291"/>
            <a:ext cx="1283808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5475196" y="3793067"/>
            <a:ext cx="1509617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408008" y="3996195"/>
            <a:ext cx="1283808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9038" y="2784820"/>
            <a:ext cx="1283808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469725" y="2361641"/>
            <a:ext cx="1383185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7585721" y="3670796"/>
            <a:ext cx="1383185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99875" y="5331725"/>
            <a:ext cx="7337696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61443" y="5261406"/>
            <a:ext cx="1620321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8714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308714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307249" y="0"/>
            <a:ext cx="1308714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307249" y="1715400"/>
            <a:ext cx="1308714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2612229" y="0"/>
            <a:ext cx="1308714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612229" y="1715400"/>
            <a:ext cx="1308714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2612229" y="3429000"/>
            <a:ext cx="1308714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2612229" y="5144400"/>
            <a:ext cx="1308714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3917210" y="5144400"/>
            <a:ext cx="1308714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5222191" y="5144400"/>
            <a:ext cx="1308714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6527172" y="0"/>
            <a:ext cx="1308714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6527172" y="1715400"/>
            <a:ext cx="1308714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6527172" y="5144400"/>
            <a:ext cx="1308714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7832154" y="0"/>
            <a:ext cx="1308714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7832154" y="1715400"/>
            <a:ext cx="1308714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7832154" y="5144400"/>
            <a:ext cx="1308714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0" y="3429000"/>
            <a:ext cx="2612027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3917210" y="0"/>
            <a:ext cx="2612027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4395" y="3498416"/>
            <a:ext cx="4788948" cy="900605"/>
          </a:xfrm>
        </p:spPr>
        <p:txBody>
          <a:bodyPr anchor="b">
            <a:normAutofit/>
          </a:bodyPr>
          <a:lstStyle>
            <a:lvl1pPr>
              <a:defRPr sz="33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4186410" y="4409170"/>
            <a:ext cx="1620321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395" y="4457617"/>
            <a:ext cx="4788948" cy="623628"/>
          </a:xfrm>
        </p:spPr>
        <p:txBody>
          <a:bodyPr anchor="t">
            <a:noAutofit/>
          </a:bodyPr>
          <a:lstStyle>
            <a:lvl1pPr algn="l">
              <a:defRPr sz="16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2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3491786" y="1604797"/>
            <a:ext cx="5652213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1028734"/>
            <a:ext cx="7165418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932723"/>
            <a:ext cx="1620321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202" y="5109186"/>
            <a:ext cx="8100859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216" y="5013176"/>
            <a:ext cx="1620321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3491786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9202" y="1844824"/>
            <a:ext cx="2700534" cy="2688299"/>
          </a:xfrm>
        </p:spPr>
        <p:txBody>
          <a:bodyPr anchor="b">
            <a:normAutofit/>
          </a:bodyPr>
          <a:lstStyle>
            <a:lvl1pPr algn="r">
              <a:defRPr sz="18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97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C4C61-9721-4475-84A8-A04AEC4CD0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E76DB-A4F2-4046-8F67-5E8FBF41F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C2273-BF18-4027-B2DD-3377022425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A0837-35FA-4E95-92A9-05965B133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F74CD-3583-4902-BDCB-B174801681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11C4F-0073-49AB-A173-7956FC5B53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47076DC-81F6-453D-BD6A-7F17A988A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753" r:id="rId2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jpeg"/><Relationship Id="rId11" Type="http://schemas.openxmlformats.org/officeDocument/2006/relationships/image" Target="../media/image8.jpeg"/><Relationship Id="rId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Islam dan Karakteristiknya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5111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3" b="13933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4" b="17974"/>
          <a:stretch>
            <a:fillRect/>
          </a:stretch>
        </p:blipFill>
        <p:spPr/>
      </p:pic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250" dirty="0"/>
              <a:t>agama </a:t>
            </a:r>
            <a:r>
              <a:rPr lang="en-US" sz="1250" dirty="0" err="1"/>
              <a:t>dibagi</a:t>
            </a:r>
            <a:r>
              <a:rPr lang="en-US" sz="1250" dirty="0"/>
              <a:t> </a:t>
            </a:r>
            <a:r>
              <a:rPr lang="en-US" sz="1250" dirty="0" err="1"/>
              <a:t>dua</a:t>
            </a:r>
            <a:r>
              <a:rPr lang="en-US" sz="1250" dirty="0"/>
              <a:t>, </a:t>
            </a:r>
            <a:r>
              <a:rPr lang="en-US" sz="1250" dirty="0" err="1"/>
              <a:t>yaitu</a:t>
            </a:r>
            <a:r>
              <a:rPr lang="en-US" sz="1250" dirty="0"/>
              <a:t> </a:t>
            </a:r>
            <a:r>
              <a:rPr lang="en-US" sz="1250" b="1" dirty="0"/>
              <a:t>agama </a:t>
            </a:r>
            <a:r>
              <a:rPr lang="en-US" sz="1250" b="1" dirty="0" err="1"/>
              <a:t>wahyu</a:t>
            </a:r>
            <a:r>
              <a:rPr lang="en-US" sz="1250" dirty="0"/>
              <a:t> </a:t>
            </a:r>
            <a:r>
              <a:rPr lang="en-US" sz="1250" dirty="0" err="1"/>
              <a:t>dan</a:t>
            </a:r>
            <a:r>
              <a:rPr lang="en-US" sz="1250" dirty="0"/>
              <a:t> agama </a:t>
            </a:r>
            <a:r>
              <a:rPr lang="en-US" sz="1250" b="1" dirty="0" err="1"/>
              <a:t>bukan</a:t>
            </a:r>
            <a:r>
              <a:rPr lang="en-US" sz="1250" b="1" dirty="0"/>
              <a:t> </a:t>
            </a:r>
            <a:r>
              <a:rPr lang="en-US" sz="1250" b="1" dirty="0" err="1"/>
              <a:t>wahyu</a:t>
            </a:r>
            <a:r>
              <a:rPr lang="en-US" sz="1250" dirty="0"/>
              <a:t>.</a:t>
            </a:r>
            <a:endParaRPr kumimoji="1" lang="ja-JP" altLang="en-US" sz="125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DITINJAU DARI SUMBERNYA,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250" dirty="0"/>
              <a:t>Agama </a:t>
            </a:r>
            <a:r>
              <a:rPr lang="en-US" sz="1250" dirty="0" err="1"/>
              <a:t>dibagi</a:t>
            </a:r>
            <a:r>
              <a:rPr lang="en-US" sz="1250" dirty="0"/>
              <a:t> </a:t>
            </a:r>
            <a:r>
              <a:rPr lang="en-US" sz="1250" dirty="0" err="1"/>
              <a:t>dua</a:t>
            </a:r>
            <a:r>
              <a:rPr lang="en-US" sz="1250" dirty="0"/>
              <a:t>, </a:t>
            </a:r>
            <a:r>
              <a:rPr lang="en-US" sz="1250" b="1" dirty="0"/>
              <a:t>agama </a:t>
            </a:r>
            <a:r>
              <a:rPr lang="en-US" sz="1250" b="1" dirty="0" err="1"/>
              <a:t>misionari</a:t>
            </a:r>
            <a:r>
              <a:rPr lang="en-US" sz="1250" dirty="0"/>
              <a:t> </a:t>
            </a:r>
            <a:r>
              <a:rPr lang="en-US" sz="1250" dirty="0" err="1"/>
              <a:t>dan</a:t>
            </a:r>
            <a:r>
              <a:rPr lang="en-US" sz="1250" dirty="0"/>
              <a:t> </a:t>
            </a:r>
            <a:r>
              <a:rPr lang="en-US" sz="1250" b="1" dirty="0"/>
              <a:t>agama</a:t>
            </a:r>
            <a:r>
              <a:rPr lang="en-US" sz="1250" dirty="0"/>
              <a:t> </a:t>
            </a:r>
            <a:r>
              <a:rPr lang="en-US" sz="1250" b="1" dirty="0" err="1"/>
              <a:t>bukan</a:t>
            </a:r>
            <a:r>
              <a:rPr lang="en-US" sz="1250" b="1" dirty="0"/>
              <a:t> </a:t>
            </a:r>
            <a:r>
              <a:rPr lang="en-US" sz="1250" b="1" dirty="0" err="1"/>
              <a:t>misionari</a:t>
            </a:r>
            <a:r>
              <a:rPr lang="en-US" sz="1250" b="1" dirty="0"/>
              <a:t>.</a:t>
            </a:r>
            <a:endParaRPr kumimoji="1" lang="ja-JP" altLang="en-US" sz="125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ja-JP" dirty="0" smtClean="0"/>
              <a:t>DITINJAU DARI PENYEBARANNYA,</a:t>
            </a:r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Jenis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AGAMA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65238"/>
      </p:ext>
    </p:extLst>
  </p:cSld>
  <p:clrMapOvr>
    <a:masterClrMapping/>
  </p:clrMapOvr>
  <p:transition spd="slow" advTm="6473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Pengertian</a:t>
            </a:r>
            <a:r>
              <a:rPr lang="en-US" altLang="ja-JP" dirty="0" smtClean="0"/>
              <a:t> Agama Islam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 smtClean="0"/>
              <a:t>Secara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Umum</a:t>
            </a:r>
            <a:endParaRPr lang="en-US" altLang="ja-JP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3" r="28903"/>
          <a:stretch>
            <a:fillRect/>
          </a:stretch>
        </p:blipFill>
        <p:spPr/>
      </p:pic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46354" y="4797271"/>
            <a:ext cx="7762187" cy="120370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ja-JP" sz="1250" dirty="0">
                <a:solidFill>
                  <a:schemeClr val="bg1"/>
                </a:solidFill>
              </a:rPr>
              <a:t>Agama Islam </a:t>
            </a:r>
            <a:r>
              <a:rPr lang="en-US" altLang="ja-JP" sz="1250" dirty="0" err="1">
                <a:solidFill>
                  <a:schemeClr val="bg1"/>
                </a:solidFill>
              </a:rPr>
              <a:t>adalah</a:t>
            </a:r>
            <a:r>
              <a:rPr lang="en-US" altLang="ja-JP" sz="1250" dirty="0">
                <a:solidFill>
                  <a:schemeClr val="bg1"/>
                </a:solidFill>
              </a:rPr>
              <a:t> agama yang </a:t>
            </a:r>
            <a:r>
              <a:rPr lang="en-US" altLang="ja-JP" sz="1250" dirty="0" err="1">
                <a:solidFill>
                  <a:schemeClr val="bg1"/>
                </a:solidFill>
              </a:rPr>
              <a:t>dibawa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oleh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Nabi</a:t>
            </a:r>
            <a:r>
              <a:rPr lang="en-US" altLang="ja-JP" sz="1250" dirty="0">
                <a:solidFill>
                  <a:schemeClr val="bg1"/>
                </a:solidFill>
              </a:rPr>
              <a:t> Muhammad </a:t>
            </a:r>
            <a:r>
              <a:rPr lang="en-US" altLang="ja-JP" sz="1250" dirty="0" err="1">
                <a:solidFill>
                  <a:schemeClr val="bg1"/>
                </a:solidFill>
              </a:rPr>
              <a:t>shallahu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>
                <a:solidFill>
                  <a:schemeClr val="bg1"/>
                </a:solidFill>
              </a:rPr>
              <a:t>‘</a:t>
            </a:r>
            <a:r>
              <a:rPr lang="en-US" altLang="ja-JP" sz="1250" dirty="0" err="1">
                <a:solidFill>
                  <a:schemeClr val="bg1"/>
                </a:solidFill>
              </a:rPr>
              <a:t>alaihi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wa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sallam</a:t>
            </a:r>
            <a:r>
              <a:rPr lang="en-US" altLang="ja-JP" sz="1250" dirty="0">
                <a:solidFill>
                  <a:schemeClr val="bg1"/>
                </a:solidFill>
              </a:rPr>
              <a:t>. </a:t>
            </a:r>
            <a:r>
              <a:rPr lang="en-US" altLang="ja-JP" sz="1250" dirty="0" err="1">
                <a:solidFill>
                  <a:schemeClr val="bg1"/>
                </a:solidFill>
              </a:rPr>
              <a:t>Dengan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agam</a:t>
            </a:r>
            <a:r>
              <a:rPr lang="en-US" altLang="ja-JP" sz="1250" dirty="0">
                <a:solidFill>
                  <a:schemeClr val="bg1"/>
                </a:solidFill>
              </a:rPr>
              <a:t> a </a:t>
            </a:r>
            <a:r>
              <a:rPr lang="en-US" altLang="ja-JP" sz="1250" dirty="0" err="1">
                <a:solidFill>
                  <a:schemeClr val="bg1"/>
                </a:solidFill>
              </a:rPr>
              <a:t>inilah</a:t>
            </a:r>
            <a:r>
              <a:rPr lang="en-US" altLang="ja-JP" sz="1250" dirty="0">
                <a:solidFill>
                  <a:schemeClr val="bg1"/>
                </a:solidFill>
              </a:rPr>
              <a:t> Allah  </a:t>
            </a:r>
            <a:r>
              <a:rPr lang="en-US" altLang="ja-JP" sz="1250" dirty="0" err="1">
                <a:solidFill>
                  <a:schemeClr val="bg1"/>
                </a:solidFill>
              </a:rPr>
              <a:t>menutup</a:t>
            </a:r>
            <a:r>
              <a:rPr lang="en-US" altLang="ja-JP" sz="1250" dirty="0">
                <a:solidFill>
                  <a:schemeClr val="bg1"/>
                </a:solidFill>
              </a:rPr>
              <a:t> agama </a:t>
            </a:r>
            <a:r>
              <a:rPr lang="en-US" altLang="ja-JP" sz="1250" dirty="0" err="1">
                <a:solidFill>
                  <a:schemeClr val="bg1"/>
                </a:solidFill>
              </a:rPr>
              <a:t>agama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sebelumnya</a:t>
            </a:r>
            <a:r>
              <a:rPr lang="en-US" altLang="ja-JP" sz="1250" dirty="0">
                <a:solidFill>
                  <a:schemeClr val="bg1"/>
                </a:solidFill>
              </a:rPr>
              <a:t>. Allah </a:t>
            </a:r>
            <a:r>
              <a:rPr lang="en-US" altLang="ja-JP" sz="1250" dirty="0" err="1">
                <a:solidFill>
                  <a:schemeClr val="bg1"/>
                </a:solidFill>
              </a:rPr>
              <a:t>berfirman</a:t>
            </a:r>
            <a:r>
              <a:rPr lang="en-US" altLang="ja-JP" sz="1250" dirty="0">
                <a:solidFill>
                  <a:schemeClr val="bg1"/>
                </a:solidFill>
              </a:rPr>
              <a:t>:  “Muhammad </a:t>
            </a:r>
            <a:r>
              <a:rPr lang="en-US" altLang="ja-JP" sz="1250" dirty="0" err="1">
                <a:solidFill>
                  <a:schemeClr val="bg1"/>
                </a:solidFill>
              </a:rPr>
              <a:t>itu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bukanlah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seorang</a:t>
            </a:r>
            <a:r>
              <a:rPr lang="en-US" altLang="ja-JP" sz="1250" dirty="0">
                <a:solidFill>
                  <a:schemeClr val="bg1"/>
                </a:solidFill>
              </a:rPr>
              <a:t> ayah </a:t>
            </a:r>
            <a:r>
              <a:rPr lang="en-US" altLang="ja-JP" sz="1250" dirty="0" err="1">
                <a:solidFill>
                  <a:schemeClr val="bg1"/>
                </a:solidFill>
              </a:rPr>
              <a:t>dari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salah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seorang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lelaki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diantara</a:t>
            </a:r>
            <a:r>
              <a:rPr lang="en-US" altLang="ja-JP" sz="1250" dirty="0">
                <a:solidFill>
                  <a:schemeClr val="bg1"/>
                </a:solidFill>
              </a:rPr>
              <a:t> kalian, </a:t>
            </a:r>
            <a:r>
              <a:rPr lang="en-US" altLang="ja-JP" sz="1250" dirty="0" err="1">
                <a:solidFill>
                  <a:schemeClr val="bg1"/>
                </a:solidFill>
              </a:rPr>
              <a:t>akan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tetapi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dialah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utusan</a:t>
            </a:r>
            <a:r>
              <a:rPr lang="en-US" altLang="ja-JP" sz="1250" dirty="0">
                <a:solidFill>
                  <a:schemeClr val="bg1"/>
                </a:solidFill>
              </a:rPr>
              <a:t> Allah </a:t>
            </a:r>
            <a:r>
              <a:rPr lang="en-US" altLang="ja-JP" sz="1250" dirty="0" err="1">
                <a:solidFill>
                  <a:schemeClr val="bg1"/>
                </a:solidFill>
              </a:rPr>
              <a:t>dan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penutup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para</a:t>
            </a:r>
            <a:r>
              <a:rPr lang="en-US" altLang="ja-JP" sz="1250" dirty="0">
                <a:solidFill>
                  <a:schemeClr val="bg1"/>
                </a:solidFill>
              </a:rPr>
              <a:t> </a:t>
            </a:r>
            <a:r>
              <a:rPr lang="en-US" altLang="ja-JP" sz="1250" dirty="0" err="1">
                <a:solidFill>
                  <a:schemeClr val="bg1"/>
                </a:solidFill>
              </a:rPr>
              <a:t>Nabi</a:t>
            </a:r>
            <a:r>
              <a:rPr lang="en-US" altLang="ja-JP" sz="1250" dirty="0">
                <a:solidFill>
                  <a:schemeClr val="bg1"/>
                </a:solidFill>
              </a:rPr>
              <a:t>.”             (QS. Al-</a:t>
            </a:r>
            <a:r>
              <a:rPr lang="en-US" altLang="ja-JP" sz="1250" dirty="0" err="1">
                <a:solidFill>
                  <a:schemeClr val="bg1"/>
                </a:solidFill>
              </a:rPr>
              <a:t>Ahzab</a:t>
            </a:r>
            <a:r>
              <a:rPr lang="en-US" altLang="ja-JP" sz="1250" dirty="0">
                <a:solidFill>
                  <a:schemeClr val="bg1"/>
                </a:solidFill>
              </a:rPr>
              <a:t>: 40).</a:t>
            </a:r>
            <a:endParaRPr kumimoji="1" lang="ja-JP" altLang="en-US" sz="1250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332650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Karakteristik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/>
                </a:solidFill>
              </a:rPr>
              <a:t>Islam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Menjelaskan</a:t>
            </a:r>
            <a:r>
              <a:rPr lang="en-US" altLang="ja-JP" dirty="0"/>
              <a:t> </a:t>
            </a:r>
            <a:r>
              <a:rPr lang="en-US" altLang="ja-JP" dirty="0" err="1"/>
              <a:t>keistimewaan</a:t>
            </a:r>
            <a:r>
              <a:rPr lang="en-US" altLang="ja-JP" dirty="0"/>
              <a:t> agama Islam.</a:t>
            </a:r>
            <a:endParaRPr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>
          <a:xfrm>
            <a:off x="309254" y="2242159"/>
            <a:ext cx="4088956" cy="47950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id-ID" altLang="ja-JP" sz="1550" dirty="0">
                <a:solidFill>
                  <a:schemeClr val="tx1"/>
                </a:solidFill>
              </a:rPr>
              <a:t>Kesempurnaan Islam</a:t>
            </a:r>
            <a:endParaRPr kumimoji="1" lang="ja-JP" altLang="en-US" sz="1550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>
          <a:xfrm>
            <a:off x="214623" y="3083129"/>
            <a:ext cx="4183588" cy="246967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000" dirty="0">
                <a:solidFill>
                  <a:srgbClr val="FFFF00"/>
                </a:solidFill>
              </a:rPr>
              <a:t>Allah berfirman: "... Pada hari ini telah Kusempurnakan untuk kamu agamamu, dan telah Ku-cukupkan kepadamu nikmat-Ku, dan telah Ku-ridhai Islam itu jadi agama bagimu..." (QS. 5 : 3) 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>
          <a:xfrm>
            <a:off x="4973648" y="1883483"/>
            <a:ext cx="3767809" cy="717353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Islam menghendaki kemudahan dan sesuai dengan kemampuan.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9"/>
          </p:nvPr>
        </p:nvSpPr>
        <p:spPr>
          <a:xfrm>
            <a:off x="4760078" y="4471874"/>
            <a:ext cx="3881832" cy="12202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1250" dirty="0"/>
              <a:t>Allah berfirman: "...Allah menghendaki kemudahan bagimu, dan tidak menghendaki kesukaran bagimu..." (QS. 2 : 185)</a:t>
            </a:r>
            <a:endParaRPr kumimoji="1" lang="ja-JP" altLang="en-US" sz="125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 b="7111"/>
          <a:stretch>
            <a:fillRect/>
          </a:stretch>
        </p:blipFill>
        <p:spPr>
          <a:xfrm>
            <a:off x="4509147" y="1764571"/>
            <a:ext cx="4383695" cy="2588391"/>
          </a:xfrm>
        </p:spPr>
      </p:pic>
    </p:spTree>
    <p:extLst>
      <p:ext uri="{BB962C8B-B14F-4D97-AF65-F5344CB8AC3E}">
        <p14:creationId xmlns:p14="http://schemas.microsoft.com/office/powerpoint/2010/main" val="3868607512"/>
      </p:ext>
    </p:extLst>
  </p:cSld>
  <p:clrMapOvr>
    <a:masterClrMapping/>
  </p:clrMapOvr>
  <p:transition spd="slow" advTm="7238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255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ja-JP" dirty="0" err="1" smtClean="0"/>
              <a:t>Bedanya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Islam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2"/>
          </p:nvPr>
        </p:nvSpPr>
        <p:spPr>
          <a:xfrm>
            <a:off x="5566995" y="3379714"/>
            <a:ext cx="1283808" cy="1059024"/>
          </a:xfrm>
        </p:spPr>
        <p:txBody>
          <a:bodyPr/>
          <a:lstStyle/>
          <a:p>
            <a:r>
              <a:rPr kumimoji="1" lang="en-US" altLang="ja-JP" dirty="0" err="1" smtClean="0"/>
              <a:t>Tidak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memberatkan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dalam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Ibadah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1"/>
          </p:nvPr>
        </p:nvSpPr>
        <p:spPr>
          <a:xfrm>
            <a:off x="2211068" y="2403839"/>
            <a:ext cx="1283808" cy="1055099"/>
          </a:xfrm>
        </p:spPr>
        <p:txBody>
          <a:bodyPr/>
          <a:lstStyle/>
          <a:p>
            <a:r>
              <a:rPr lang="en-US" altLang="ja-JP" dirty="0" err="1" smtClean="0"/>
              <a:t>Tuhan</a:t>
            </a:r>
            <a:r>
              <a:rPr lang="en-US" altLang="ja-JP" dirty="0"/>
              <a:t> </a:t>
            </a:r>
            <a:r>
              <a:rPr lang="en-US" altLang="ja-JP" dirty="0" err="1" smtClean="0"/>
              <a:t>Penguasa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Alam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5"/>
          </p:nvPr>
        </p:nvSpPr>
        <p:spPr>
          <a:xfrm>
            <a:off x="6469725" y="2435593"/>
            <a:ext cx="1383185" cy="827386"/>
          </a:xfrm>
        </p:spPr>
        <p:txBody>
          <a:bodyPr/>
          <a:lstStyle/>
          <a:p>
            <a:r>
              <a:rPr kumimoji="1" lang="en-US" altLang="ja-JP" dirty="0" err="1" smtClean="0"/>
              <a:t>Hukum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berlaku</a:t>
            </a:r>
            <a:r>
              <a:rPr kumimoji="1" lang="en-US" altLang="ja-JP" dirty="0" smtClean="0"/>
              <a:t> di </a:t>
            </a:r>
            <a:r>
              <a:rPr kumimoji="1" lang="en-US" altLang="ja-JP" dirty="0" err="1" smtClean="0"/>
              <a:t>semua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lapisan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id-ID" altLang="ja-JP" dirty="0" smtClean="0"/>
              <a:t>dsb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>
          <a:xfrm>
            <a:off x="3929699" y="2898648"/>
            <a:ext cx="1283808" cy="1213490"/>
          </a:xfrm>
        </p:spPr>
        <p:txBody>
          <a:bodyPr/>
          <a:lstStyle/>
          <a:p>
            <a:r>
              <a:rPr kumimoji="1" lang="en-US" altLang="ja-JP" dirty="0" err="1" smtClean="0"/>
              <a:t>Kitab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Suci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Belum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Perubahan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9367467"/>
      </p:ext>
    </p:extLst>
  </p:cSld>
  <p:clrMapOvr>
    <a:masterClrMapping/>
  </p:clrMapOvr>
  <p:transition spd="slow" advTm="13487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5" name="Picture Placeholder 3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4571"/>
          <a:stretch>
            <a:fillRect/>
          </a:stretch>
        </p:blipFill>
        <p:spPr/>
      </p:pic>
      <p:pic>
        <p:nvPicPr>
          <p:cNvPr id="34" name="Picture Placeholder 3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7" r="28487"/>
          <a:stretch>
            <a:fillRect/>
          </a:stretch>
        </p:blipFill>
        <p:spPr/>
      </p:pic>
      <p:sp>
        <p:nvSpPr>
          <p:cNvPr id="11" name="図プレースホルダー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図プレースホルダー 13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27" name="Picture Placeholder 26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1" r="24541"/>
          <a:stretch>
            <a:fillRect/>
          </a:stretch>
        </p:blipFill>
        <p:spPr/>
      </p:pic>
      <p:sp>
        <p:nvSpPr>
          <p:cNvPr id="29" name="Picture Placeholder 28"/>
          <p:cNvSpPr>
            <a:spLocks noGrp="1"/>
          </p:cNvSpPr>
          <p:nvPr>
            <p:ph type="pic" sz="quarter" idx="27"/>
          </p:nvPr>
        </p:nvSpPr>
        <p:spPr/>
      </p:sp>
      <p:pic>
        <p:nvPicPr>
          <p:cNvPr id="33" name="Picture Placeholder 32"/>
          <p:cNvPicPr>
            <a:picLocks noGrp="1" noChangeAspect="1"/>
          </p:cNvPicPr>
          <p:nvPr>
            <p:ph type="pic" sz="quarter" idx="29"/>
          </p:nvPr>
        </p:nvPicPr>
        <p:blipFill>
          <a:blip r:embed="rId5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>
            <a:fillRect/>
          </a:stretch>
        </p:blipFill>
        <p:spPr/>
      </p:pic>
      <p:sp>
        <p:nvSpPr>
          <p:cNvPr id="32" name="Picture Placeholder 31"/>
          <p:cNvSpPr>
            <a:spLocks noGrp="1"/>
          </p:cNvSpPr>
          <p:nvPr>
            <p:ph type="pic" sz="quarter" idx="30"/>
          </p:nvPr>
        </p:nvSpPr>
        <p:spPr/>
      </p:sp>
      <p:pic>
        <p:nvPicPr>
          <p:cNvPr id="36" name="Picture Placeholder 35"/>
          <p:cNvPicPr>
            <a:picLocks noGrp="1" noChangeAspect="1"/>
          </p:cNvPicPr>
          <p:nvPr>
            <p:ph type="pic" sz="quarter" idx="33"/>
          </p:nvPr>
        </p:nvPicPr>
        <p:blipFill>
          <a:blip r:embed="rId6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r="26145"/>
          <a:stretch>
            <a:fillRect/>
          </a:stretch>
        </p:blipFill>
        <p:spPr/>
      </p:pic>
      <p:sp>
        <p:nvSpPr>
          <p:cNvPr id="16" name="図プレースホルダー 15"/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39" name="Picture Placeholder 38"/>
          <p:cNvPicPr>
            <a:picLocks noGrp="1" noChangeAspect="1"/>
          </p:cNvPicPr>
          <p:nvPr>
            <p:ph type="pic" sz="quarter" idx="22"/>
          </p:nvPr>
        </p:nvPicPr>
        <p:blipFill>
          <a:blip r:embed="rId7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9" r="28429"/>
          <a:stretch>
            <a:fillRect/>
          </a:stretch>
        </p:blipFill>
        <p:spPr/>
      </p:pic>
      <p:sp>
        <p:nvSpPr>
          <p:cNvPr id="2" name="図プレースホルダー 1"/>
          <p:cNvSpPr>
            <a:spLocks noGrp="1"/>
          </p:cNvSpPr>
          <p:nvPr>
            <p:ph type="pic" sz="quarter" idx="34"/>
          </p:nvPr>
        </p:nvSpPr>
        <p:spPr/>
      </p:sp>
      <p:pic>
        <p:nvPicPr>
          <p:cNvPr id="38" name="Picture Placeholder 37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r="21362"/>
          <a:stretch>
            <a:fillRect/>
          </a:stretch>
        </p:blipFill>
        <p:spPr/>
      </p:pic>
      <p:sp>
        <p:nvSpPr>
          <p:cNvPr id="19" name="図プレースホルダー 18"/>
          <p:cNvSpPr>
            <a:spLocks noGrp="1"/>
          </p:cNvSpPr>
          <p:nvPr>
            <p:ph type="pic" sz="quarter" idx="36"/>
          </p:nvPr>
        </p:nvSpPr>
        <p:spPr/>
      </p:sp>
      <p:pic>
        <p:nvPicPr>
          <p:cNvPr id="37" name="Picture Placeholder 36"/>
          <p:cNvPicPr>
            <a:picLocks noGrp="1" noChangeAspect="1"/>
          </p:cNvPicPr>
          <p:nvPr>
            <p:ph type="pic" sz="quarter" idx="38"/>
          </p:nvPr>
        </p:nvPicPr>
        <p:blipFill>
          <a:blip r:embed="rId9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5" r="25015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39"/>
          </p:nvPr>
        </p:nvPicPr>
        <p:blipFill>
          <a:blip r:embed="rId10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r="11950"/>
          <a:stretch>
            <a:fillRect/>
          </a:stretch>
        </p:blipFill>
        <p:spPr>
          <a:xfrm>
            <a:off x="0" y="3429000"/>
            <a:ext cx="2611664" cy="257197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40"/>
          </p:nvPr>
        </p:nvPicPr>
        <p:blipFill>
          <a:blip r:embed="rId11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8" r="16188"/>
          <a:stretch>
            <a:fillRect/>
          </a:stretch>
        </p:blipFill>
        <p:spPr>
          <a:xfrm>
            <a:off x="3896843" y="857027"/>
            <a:ext cx="2612027" cy="257197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98" y="2074157"/>
            <a:ext cx="7841661" cy="229218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1800" dirty="0"/>
              <a:t>Karakteristik ajaran islam adalah suatu karakter yang harus dimiliki oleh umat muslim dengan berlandaskan  Al-Qur'an dan Hadist dalam berbagai bidang ilmu,kebudayaan, pendidikan.sosial, ekonomi, kesehatan, politik, pekerjaan, disiplin ilmu,dan berbagai macam ilmu khusus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2414359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Lanjutan.......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054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0" y="1219200"/>
            <a:ext cx="8763000" cy="563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/>
          <p:cNvSpPr/>
          <p:nvPr/>
        </p:nvSpPr>
        <p:spPr>
          <a:xfrm>
            <a:off x="609600" y="1828800"/>
            <a:ext cx="4214842" cy="213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id-ID" sz="4000" dirty="0" smtClean="0">
                <a:latin typeface="Calibri"/>
              </a:rPr>
              <a:t>❶</a:t>
            </a:r>
            <a:endParaRPr lang="id-ID" sz="2400" dirty="0" smtClean="0">
              <a:latin typeface="Calibri"/>
            </a:endParaRPr>
          </a:p>
          <a:p>
            <a:pPr marL="514350" indent="-514350" algn="ctr"/>
            <a:r>
              <a:rPr lang="id-ID" sz="4400" dirty="0" smtClean="0"/>
              <a:t>AQIDAH</a:t>
            </a:r>
            <a:endParaRPr lang="id-ID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14414" y="357166"/>
            <a:ext cx="6072230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Gungsuh" pitchFamily="18" charset="-127"/>
                <a:ea typeface="Gungsuh" pitchFamily="18" charset="-127"/>
              </a:rPr>
              <a:t>KERANGKA DASAR ISLAM</a:t>
            </a:r>
            <a:endParaRPr lang="id-ID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2209800"/>
            <a:ext cx="3000396" cy="2071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/>
            <a:r>
              <a:rPr lang="id-ID" sz="4000" dirty="0" smtClean="0">
                <a:latin typeface="Calibri"/>
              </a:rPr>
              <a:t>❷</a:t>
            </a:r>
            <a:endParaRPr lang="id-ID" sz="2000" dirty="0" smtClean="0"/>
          </a:p>
          <a:p>
            <a:pPr marL="514350" indent="-514350" algn="ctr"/>
            <a:r>
              <a:rPr lang="id-ID" sz="4000" dirty="0" smtClean="0"/>
              <a:t>SYARI’AH</a:t>
            </a:r>
            <a:endParaRPr lang="id-ID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19400" y="4495800"/>
            <a:ext cx="350046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id-ID" sz="4000" dirty="0" smtClean="0">
                <a:latin typeface="Calibri"/>
              </a:rPr>
              <a:t>❸</a:t>
            </a:r>
            <a:endParaRPr lang="id-ID" sz="2400" dirty="0" smtClean="0"/>
          </a:p>
          <a:p>
            <a:pPr marL="514350" indent="-514350" algn="ctr"/>
            <a:r>
              <a:rPr lang="id-ID" sz="4400" dirty="0" smtClean="0"/>
              <a:t>AKHLAQ</a:t>
            </a:r>
            <a:endParaRPr lang="id-ID" sz="2400" dirty="0" smtClean="0"/>
          </a:p>
        </p:txBody>
      </p:sp>
      <p:sp>
        <p:nvSpPr>
          <p:cNvPr id="6" name="Curved Down Arrow 5"/>
          <p:cNvSpPr/>
          <p:nvPr/>
        </p:nvSpPr>
        <p:spPr>
          <a:xfrm>
            <a:off x="3124200" y="1219200"/>
            <a:ext cx="25908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781800" y="3886200"/>
            <a:ext cx="1036320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29718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Right Arrow 12"/>
          <p:cNvSpPr/>
          <p:nvPr/>
        </p:nvSpPr>
        <p:spPr>
          <a:xfrm>
            <a:off x="1066800" y="3962400"/>
            <a:ext cx="914400" cy="2057400"/>
          </a:xfrm>
          <a:prstGeom prst="curvedRightArrow">
            <a:avLst>
              <a:gd name="adj1" fmla="val 25000"/>
              <a:gd name="adj2" fmla="val 413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200400" y="4114800"/>
            <a:ext cx="106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4" grpId="0" build="allAtOnce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>
              <a:alpha val="71000"/>
            </a:srgbClr>
          </a:solidFill>
        </p:spPr>
        <p:txBody>
          <a:bodyPr/>
          <a:lstStyle/>
          <a:p>
            <a:r>
              <a:rPr lang="id-ID" dirty="0" smtClean="0"/>
              <a:t>METODE PEMAHAMAN ISLAM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PENDEKATAN NAQLI (TRADISIONAL</a:t>
            </a:r>
            <a:r>
              <a:rPr lang="en-US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/ TEKS, WAHYU</a:t>
            </a: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)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PENDEKATAN AQLI (RASIONAL</a:t>
            </a:r>
            <a:r>
              <a:rPr lang="en-US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/AKAL/KONTEKS</a:t>
            </a: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)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PENDEKATAN KASYFI (MISTIK</a:t>
            </a:r>
            <a:r>
              <a:rPr lang="en-US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/HATI/TASAWUF</a:t>
            </a:r>
            <a:r>
              <a:rPr lang="id-ID" dirty="0" smtClean="0">
                <a:solidFill>
                  <a:srgbClr val="6BB57D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)</a:t>
            </a:r>
            <a:endParaRPr lang="id-ID" dirty="0">
              <a:solidFill>
                <a:srgbClr val="6BB57D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>
                <a:solidFill>
                  <a:srgbClr val="FF0000"/>
                </a:solidFill>
                <a:latin typeface="AR CENA" panose="02000000000000000000" pitchFamily="2" charset="0"/>
              </a:rPr>
              <a:t>Metode Teks</a:t>
            </a:r>
            <a:endParaRPr lang="id-ID" dirty="0">
              <a:solidFill>
                <a:srgbClr val="FF0000"/>
              </a:solidFill>
              <a:latin typeface="AR CENA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pic>
        <p:nvPicPr>
          <p:cNvPr id="7" name="Picture 4" descr="Hasil gambar untuk qur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18397"/>
            <a:ext cx="5715000" cy="4648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12645"/>
            <a:ext cx="2209800" cy="20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asil gambar untuk pendekatan isl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48914"/>
            <a:ext cx="3810000" cy="2971800"/>
          </a:xfrm>
          <a:prstGeom prst="rect">
            <a:avLst/>
          </a:prstGeom>
          <a:noFill/>
        </p:spPr>
      </p:pic>
      <p:pic>
        <p:nvPicPr>
          <p:cNvPr id="1028" name="Picture 4" descr="Hasil gambar untuk qur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3590" y="914400"/>
            <a:ext cx="5715000" cy="4648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/>
              <a:t>Metode Konteks</a:t>
            </a:r>
            <a:endParaRPr lang="id-ID" dirty="0"/>
          </a:p>
        </p:txBody>
      </p:sp>
      <p:pic>
        <p:nvPicPr>
          <p:cNvPr id="1026" name="Picture 2" descr="Hasil gambar untuk quran di atas kepa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2475" y="1317257"/>
            <a:ext cx="13716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AR CENA" panose="02000000000000000000" pitchFamily="2" charset="0"/>
              </a:rPr>
              <a:t>Metode </a:t>
            </a:r>
            <a:r>
              <a:rPr lang="id-ID" b="1" i="1" dirty="0" smtClean="0">
                <a:solidFill>
                  <a:schemeClr val="bg1"/>
                </a:solidFill>
                <a:latin typeface="AR CENA" panose="02000000000000000000" pitchFamily="2" charset="0"/>
              </a:rPr>
              <a:t>kasyfi</a:t>
            </a:r>
            <a:r>
              <a:rPr lang="id-ID" b="1" dirty="0" smtClean="0">
                <a:solidFill>
                  <a:schemeClr val="bg1"/>
                </a:solidFill>
                <a:latin typeface="AR CENA" panose="02000000000000000000" pitchFamily="2" charset="0"/>
              </a:rPr>
              <a:t> (hati)</a:t>
            </a:r>
            <a:endParaRPr lang="id-ID" b="1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pic>
        <p:nvPicPr>
          <p:cNvPr id="5" name="Content Placeholder 4" descr="Hasil gambar untuk qura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58796"/>
            <a:ext cx="4389437" cy="4389437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667000"/>
            <a:ext cx="2476500" cy="3824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84471"/>
            <a:ext cx="4114800" cy="142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" y="76200"/>
            <a:ext cx="914527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3491786" y="1604797"/>
            <a:ext cx="5652213" cy="4801691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76400" y="0"/>
            <a:ext cx="6347713" cy="1320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ja-JP" dirty="0" err="1" smtClean="0"/>
              <a:t>Arti</a:t>
            </a:r>
            <a:r>
              <a:rPr kumimoji="1" lang="en-US" altLang="ja-JP" dirty="0" smtClean="0"/>
              <a:t> </a:t>
            </a:r>
            <a:r>
              <a:rPr kumimoji="1" lang="id-ID" altLang="ja-JP" dirty="0" smtClean="0"/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AGAMA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539202" y="2240764"/>
            <a:ext cx="2700534" cy="4236235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Oxford Student Dictionary(1978)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mendefinisikan</a:t>
            </a:r>
            <a:r>
              <a:rPr lang="en-US" sz="2000" b="1" dirty="0">
                <a:solidFill>
                  <a:schemeClr val="bg1"/>
                </a:solidFill>
              </a:rPr>
              <a:t> agama </a:t>
            </a:r>
            <a:r>
              <a:rPr lang="en-US" sz="2000" b="1" i="1" dirty="0">
                <a:solidFill>
                  <a:schemeClr val="bg1"/>
                </a:solidFill>
              </a:rPr>
              <a:t>(religion)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</a:rPr>
              <a:t>“the belief in the existence of </a:t>
            </a:r>
            <a:r>
              <a:rPr lang="en-US" sz="2000" b="1" i="1" u="sng" dirty="0" err="1">
                <a:solidFill>
                  <a:schemeClr val="bg1"/>
                </a:solidFill>
              </a:rPr>
              <a:t>supranatural</a:t>
            </a:r>
            <a:r>
              <a:rPr lang="en-US" sz="2000" b="1" i="1" u="sng" dirty="0">
                <a:solidFill>
                  <a:schemeClr val="bg1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ruling power the creator and controller of the universe”</a:t>
            </a:r>
            <a:r>
              <a:rPr lang="en-US" sz="2000" b="1" i="1" dirty="0">
                <a:solidFill>
                  <a:srgbClr val="FF0000"/>
                </a:solidFill>
              </a:rPr>
              <a:t>. 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138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9FF4BBE8305F5B4F92D20BC834FD60E7" ma:contentTypeVersion="7" ma:contentTypeDescription="Buat sebuah dokumen baru." ma:contentTypeScope="" ma:versionID="afa7910a2ec61d870d1ac0f8d95a8a63">
  <xsd:schema xmlns:xsd="http://www.w3.org/2001/XMLSchema" xmlns:xs="http://www.w3.org/2001/XMLSchema" xmlns:p="http://schemas.microsoft.com/office/2006/metadata/properties" xmlns:ns2="8aec85fd-41ed-48df-a286-3e6b010fcb04" targetNamespace="http://schemas.microsoft.com/office/2006/metadata/properties" ma:root="true" ma:fieldsID="6453245422581823e851ebebd6f4734b" ns2:_="">
    <xsd:import namespace="8aec85fd-41ed-48df-a286-3e6b010fcb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c85fd-41ed-48df-a286-3e6b010fc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4986E0-7940-42A9-9DCF-D7E8551227E9}"/>
</file>

<file path=customXml/itemProps2.xml><?xml version="1.0" encoding="utf-8"?>
<ds:datastoreItem xmlns:ds="http://schemas.openxmlformats.org/officeDocument/2006/customXml" ds:itemID="{28AE9D23-C5B9-4510-BBE1-0313E2EFD16B}"/>
</file>

<file path=customXml/itemProps3.xml><?xml version="1.0" encoding="utf-8"?>
<ds:datastoreItem xmlns:ds="http://schemas.openxmlformats.org/officeDocument/2006/customXml" ds:itemID="{1A19CA53-FB06-408E-85CD-488547DDA75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1573</TotalTime>
  <Words>336</Words>
  <Application>Microsoft Office PowerPoint</Application>
  <PresentationFormat>On-screen Show (4:3)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ＭＳ Ｐゴシック</vt:lpstr>
      <vt:lpstr>AR CENA</vt:lpstr>
      <vt:lpstr>Arial</vt:lpstr>
      <vt:lpstr>Calibri</vt:lpstr>
      <vt:lpstr>Gungsuh</vt:lpstr>
      <vt:lpstr>メイリオ</vt:lpstr>
      <vt:lpstr>Open Sans Light</vt:lpstr>
      <vt:lpstr>Route 159 Bold</vt:lpstr>
      <vt:lpstr>Route 159 Light</vt:lpstr>
      <vt:lpstr>Route 159 SemiBold</vt:lpstr>
      <vt:lpstr>Route 159 UltraLight</vt:lpstr>
      <vt:lpstr>Trebuchet MS</vt:lpstr>
      <vt:lpstr>Wingdings 3</vt:lpstr>
      <vt:lpstr>Facet</vt:lpstr>
      <vt:lpstr>1_Facet</vt:lpstr>
      <vt:lpstr> Islam dan Karakteristiknya</vt:lpstr>
      <vt:lpstr>Lanjutan.......</vt:lpstr>
      <vt:lpstr>PowerPoint Presentation</vt:lpstr>
      <vt:lpstr>METODE PEMAHAMAN ISLAM</vt:lpstr>
      <vt:lpstr>Metode Teks</vt:lpstr>
      <vt:lpstr>Metode Konteks</vt:lpstr>
      <vt:lpstr>Metode kasyfi (hati)</vt:lpstr>
      <vt:lpstr>PowerPoint Presentation</vt:lpstr>
      <vt:lpstr>Arti  AGAMA</vt:lpstr>
      <vt:lpstr>Jenis AGAMA</vt:lpstr>
      <vt:lpstr>Pengertian Agama Islam</vt:lpstr>
      <vt:lpstr>Karakteristik Islam</vt:lpstr>
      <vt:lpstr>Bedanya Islam</vt:lpstr>
      <vt:lpstr>Karakteristik ajaran islam adalah suatu karakter yang harus dimiliki oleh umat muslim dengan berlandaskan  Al-Qur'an dan Hadist dalam berbagai bidang ilmu,kebudayaan, pendidikan.sosial, ekonomi, kesehatan, politik, pekerjaan, disiplin ilmu,dan berbagai macam ilmu khusus 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KETUHANAN DLM ISLAM</dc:title>
  <dc:creator>Aura</dc:creator>
  <cp:lastModifiedBy>user</cp:lastModifiedBy>
  <cp:revision>109</cp:revision>
  <dcterms:created xsi:type="dcterms:W3CDTF">2007-01-31T11:54:06Z</dcterms:created>
  <dcterms:modified xsi:type="dcterms:W3CDTF">2019-09-04T21:45:42Z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0x0101009FF4BBE8305F5B4F92D20BC834FD60E7</vt:lpwstr>
  </property>
</Properties>
</file>