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drawing4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0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64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4160B-5643-4CB8-BDFA-AE5257CFAB3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04CBABD1-F5BB-4BE4-9BE4-5333744F9642}">
      <dgm:prSet phldrT="[Text]"/>
      <dgm:spPr/>
      <dgm:t>
        <a:bodyPr/>
        <a:lstStyle/>
        <a:p>
          <a:r>
            <a:rPr lang="en-US" b="1" dirty="0" err="1" smtClean="0"/>
            <a:t>Munakahat</a:t>
          </a:r>
          <a:endParaRPr lang="id-ID" dirty="0"/>
        </a:p>
      </dgm:t>
    </dgm:pt>
    <dgm:pt modelId="{9145C62A-7329-4328-9584-8DFA7F8F2C88}" type="parTrans" cxnId="{72D15857-5EA7-4D2B-8DD4-5C22171F8E43}">
      <dgm:prSet/>
      <dgm:spPr/>
      <dgm:t>
        <a:bodyPr/>
        <a:lstStyle/>
        <a:p>
          <a:endParaRPr lang="id-ID"/>
        </a:p>
      </dgm:t>
    </dgm:pt>
    <dgm:pt modelId="{C5983CC7-1419-43A1-BBA6-E1FA1B611E32}" type="sibTrans" cxnId="{72D15857-5EA7-4D2B-8DD4-5C22171F8E43}">
      <dgm:prSet/>
      <dgm:spPr/>
      <dgm:t>
        <a:bodyPr/>
        <a:lstStyle/>
        <a:p>
          <a:endParaRPr lang="id-ID"/>
        </a:p>
      </dgm:t>
    </dgm:pt>
    <dgm:pt modelId="{DD6FC069-79FE-49DE-AEFF-4441CD5A7E00}">
      <dgm:prSet phldrT="[Text]"/>
      <dgm:spPr/>
      <dgm:t>
        <a:bodyPr/>
        <a:lstStyle/>
        <a:p>
          <a:r>
            <a:rPr lang="en-US" b="1" dirty="0" err="1" smtClean="0"/>
            <a:t>Wirasah</a:t>
          </a:r>
          <a:endParaRPr lang="id-ID" dirty="0"/>
        </a:p>
      </dgm:t>
    </dgm:pt>
    <dgm:pt modelId="{65FF8638-4181-442B-A70E-A81FBD1A3BFB}" type="parTrans" cxnId="{8D43DB27-81E6-413B-9C46-DB43BC381B11}">
      <dgm:prSet/>
      <dgm:spPr/>
      <dgm:t>
        <a:bodyPr/>
        <a:lstStyle/>
        <a:p>
          <a:endParaRPr lang="id-ID"/>
        </a:p>
      </dgm:t>
    </dgm:pt>
    <dgm:pt modelId="{8839B3FB-6E8C-4728-A358-49A5067C781D}" type="sibTrans" cxnId="{8D43DB27-81E6-413B-9C46-DB43BC381B11}">
      <dgm:prSet/>
      <dgm:spPr/>
      <dgm:t>
        <a:bodyPr/>
        <a:lstStyle/>
        <a:p>
          <a:endParaRPr lang="id-ID"/>
        </a:p>
      </dgm:t>
    </dgm:pt>
    <dgm:pt modelId="{9099A9CF-23C8-4409-B78A-981837763B77}">
      <dgm:prSet phldrT="[Text]"/>
      <dgm:spPr/>
      <dgm:t>
        <a:bodyPr/>
        <a:lstStyle/>
        <a:p>
          <a:r>
            <a:rPr lang="en-US" b="1" dirty="0" err="1" smtClean="0"/>
            <a:t>Muamalat</a:t>
          </a:r>
          <a:endParaRPr lang="id-ID" dirty="0"/>
        </a:p>
      </dgm:t>
    </dgm:pt>
    <dgm:pt modelId="{FE1F1C0B-FACE-4D03-94EB-C86E20ED46C5}" type="parTrans" cxnId="{C9356BB3-66C5-4870-B02A-A7E2375BD081}">
      <dgm:prSet/>
      <dgm:spPr/>
      <dgm:t>
        <a:bodyPr/>
        <a:lstStyle/>
        <a:p>
          <a:endParaRPr lang="id-ID"/>
        </a:p>
      </dgm:t>
    </dgm:pt>
    <dgm:pt modelId="{B8D07E2E-2DBA-4D0F-B65E-0C834CDABF12}" type="sibTrans" cxnId="{C9356BB3-66C5-4870-B02A-A7E2375BD081}">
      <dgm:prSet/>
      <dgm:spPr/>
      <dgm:t>
        <a:bodyPr/>
        <a:lstStyle/>
        <a:p>
          <a:endParaRPr lang="id-ID"/>
        </a:p>
      </dgm:t>
    </dgm:pt>
    <dgm:pt modelId="{9FF79C95-8F8F-4826-B30A-9B221910D187}">
      <dgm:prSet phldrT="[Text]"/>
      <dgm:spPr/>
      <dgm:t>
        <a:bodyPr/>
        <a:lstStyle/>
        <a:p>
          <a:r>
            <a:rPr lang="en-US" b="1" dirty="0" err="1" smtClean="0"/>
            <a:t>Jinayat</a:t>
          </a:r>
          <a:endParaRPr lang="id-ID" dirty="0"/>
        </a:p>
      </dgm:t>
    </dgm:pt>
    <dgm:pt modelId="{5C1F7E4D-3D05-4282-B50D-CA9B8D789294}" type="parTrans" cxnId="{74BFBEA1-0FF4-46D8-9BEE-A153C5B91E50}">
      <dgm:prSet/>
      <dgm:spPr/>
      <dgm:t>
        <a:bodyPr/>
        <a:lstStyle/>
        <a:p>
          <a:endParaRPr lang="id-ID"/>
        </a:p>
      </dgm:t>
    </dgm:pt>
    <dgm:pt modelId="{6296F2F0-A31E-4195-AD58-F43B64979516}" type="sibTrans" cxnId="{74BFBEA1-0FF4-46D8-9BEE-A153C5B91E50}">
      <dgm:prSet/>
      <dgm:spPr/>
      <dgm:t>
        <a:bodyPr/>
        <a:lstStyle/>
        <a:p>
          <a:endParaRPr lang="id-ID"/>
        </a:p>
      </dgm:t>
    </dgm:pt>
    <dgm:pt modelId="{2D111AEE-0A81-4487-B24D-9C8348E2758B}">
      <dgm:prSet phldrT="[Text]"/>
      <dgm:spPr/>
      <dgm:t>
        <a:bodyPr/>
        <a:lstStyle/>
        <a:p>
          <a:r>
            <a:rPr lang="en-US" b="1" dirty="0" smtClean="0"/>
            <a:t>Al-</a:t>
          </a:r>
          <a:r>
            <a:rPr lang="en-US" b="1" dirty="0" err="1" smtClean="0"/>
            <a:t>ahkam</a:t>
          </a:r>
          <a:r>
            <a:rPr lang="en-US" b="1" dirty="0" smtClean="0"/>
            <a:t> as-</a:t>
          </a:r>
          <a:r>
            <a:rPr lang="en-US" b="1" dirty="0" err="1" smtClean="0"/>
            <a:t>sulthaniyah</a:t>
          </a:r>
          <a:endParaRPr lang="id-ID" dirty="0"/>
        </a:p>
      </dgm:t>
    </dgm:pt>
    <dgm:pt modelId="{FE12E229-3CE2-46F5-B325-B50211C97D8E}" type="parTrans" cxnId="{1C959BEF-5F61-4BF3-80FB-575D3689529F}">
      <dgm:prSet/>
      <dgm:spPr/>
      <dgm:t>
        <a:bodyPr/>
        <a:lstStyle/>
        <a:p>
          <a:endParaRPr lang="id-ID"/>
        </a:p>
      </dgm:t>
    </dgm:pt>
    <dgm:pt modelId="{C97AC90B-3DC3-4E13-AB6F-8111F044AC19}" type="sibTrans" cxnId="{1C959BEF-5F61-4BF3-80FB-575D3689529F}">
      <dgm:prSet/>
      <dgm:spPr/>
      <dgm:t>
        <a:bodyPr/>
        <a:lstStyle/>
        <a:p>
          <a:endParaRPr lang="id-ID"/>
        </a:p>
      </dgm:t>
    </dgm:pt>
    <dgm:pt modelId="{BA99C21D-9C54-4B23-8E1A-5BB4FD09AB58}">
      <dgm:prSet phldrT="[Text]"/>
      <dgm:spPr/>
      <dgm:t>
        <a:bodyPr/>
        <a:lstStyle/>
        <a:p>
          <a:r>
            <a:rPr lang="en-US" b="1" dirty="0" err="1" smtClean="0"/>
            <a:t>Siyar</a:t>
          </a:r>
          <a:endParaRPr lang="id-ID" dirty="0"/>
        </a:p>
      </dgm:t>
    </dgm:pt>
    <dgm:pt modelId="{D751F09A-F642-45F1-9138-9AAAB2958F18}" type="parTrans" cxnId="{48CE975D-F6C8-4FE8-A506-F0CB2BA5A5AA}">
      <dgm:prSet/>
      <dgm:spPr/>
      <dgm:t>
        <a:bodyPr/>
        <a:lstStyle/>
        <a:p>
          <a:endParaRPr lang="id-ID"/>
        </a:p>
      </dgm:t>
    </dgm:pt>
    <dgm:pt modelId="{60F67699-79CC-43D5-A6B6-2075A06B3501}" type="sibTrans" cxnId="{48CE975D-F6C8-4FE8-A506-F0CB2BA5A5AA}">
      <dgm:prSet/>
      <dgm:spPr/>
      <dgm:t>
        <a:bodyPr/>
        <a:lstStyle/>
        <a:p>
          <a:endParaRPr lang="id-ID"/>
        </a:p>
      </dgm:t>
    </dgm:pt>
    <dgm:pt modelId="{8C6C6D11-4514-42E8-8608-DD9395BB7731}">
      <dgm:prSet phldrT="[Text]"/>
      <dgm:spPr/>
      <dgm:t>
        <a:bodyPr/>
        <a:lstStyle/>
        <a:p>
          <a:r>
            <a:rPr lang="en-US" b="1" dirty="0" err="1" smtClean="0"/>
            <a:t>Mukhassamat</a:t>
          </a:r>
          <a:endParaRPr lang="id-ID" dirty="0"/>
        </a:p>
      </dgm:t>
    </dgm:pt>
    <dgm:pt modelId="{C08DF6BB-D84A-4149-AC98-EA94787655D1}" type="parTrans" cxnId="{177A6BC8-3B2D-4078-97FB-FF40B36592FB}">
      <dgm:prSet/>
      <dgm:spPr/>
      <dgm:t>
        <a:bodyPr/>
        <a:lstStyle/>
        <a:p>
          <a:endParaRPr lang="id-ID"/>
        </a:p>
      </dgm:t>
    </dgm:pt>
    <dgm:pt modelId="{CE275084-595B-4410-AF85-BF4A9786BD13}" type="sibTrans" cxnId="{177A6BC8-3B2D-4078-97FB-FF40B36592FB}">
      <dgm:prSet/>
      <dgm:spPr/>
      <dgm:t>
        <a:bodyPr/>
        <a:lstStyle/>
        <a:p>
          <a:endParaRPr lang="id-ID"/>
        </a:p>
      </dgm:t>
    </dgm:pt>
    <dgm:pt modelId="{F88C120E-9505-4237-BD1A-9E5BF869721C}" type="pres">
      <dgm:prSet presAssocID="{E654160B-5643-4CB8-BDFA-AE5257CFAB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A7415B2-0AD1-4AB4-90D1-54BC4DEAEEB4}" type="pres">
      <dgm:prSet presAssocID="{04CBABD1-F5BB-4BE4-9BE4-5333744F9642}" presName="linNode" presStyleCnt="0"/>
      <dgm:spPr/>
    </dgm:pt>
    <dgm:pt modelId="{FC741E2A-81FD-4239-8563-8137A327D1A0}" type="pres">
      <dgm:prSet presAssocID="{04CBABD1-F5BB-4BE4-9BE4-5333744F9642}" presName="parentText" presStyleLbl="node1" presStyleIdx="0" presStyleCnt="7" custScaleX="63967" custLinFactX="-7870" custLinFactNeighborX="-100000" custLinFactNeighborY="685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04E029-DBD2-47A5-9083-D65BED4D5D63}" type="pres">
      <dgm:prSet presAssocID="{C5983CC7-1419-43A1-BBA6-E1FA1B611E32}" presName="sp" presStyleCnt="0"/>
      <dgm:spPr/>
    </dgm:pt>
    <dgm:pt modelId="{68AF232D-E3D6-4631-9807-03A3BBABAA39}" type="pres">
      <dgm:prSet presAssocID="{DD6FC069-79FE-49DE-AEFF-4441CD5A7E00}" presName="linNode" presStyleCnt="0"/>
      <dgm:spPr/>
    </dgm:pt>
    <dgm:pt modelId="{D308AD34-9202-49F0-86FE-1113C10C29DB}" type="pres">
      <dgm:prSet presAssocID="{DD6FC069-79FE-49DE-AEFF-4441CD5A7E00}" presName="parentText" presStyleLbl="node1" presStyleIdx="1" presStyleCnt="7" custScaleX="63968" custLinFactX="-7870" custLinFactNeighborX="-100000" custLinFactNeighborY="5569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4DF589C-7E2F-4902-B84B-B718B498A534}" type="pres">
      <dgm:prSet presAssocID="{8839B3FB-6E8C-4728-A358-49A5067C781D}" presName="sp" presStyleCnt="0"/>
      <dgm:spPr/>
    </dgm:pt>
    <dgm:pt modelId="{57DEB97E-DADE-4D01-9D87-332DE34A75A8}" type="pres">
      <dgm:prSet presAssocID="{9099A9CF-23C8-4409-B78A-981837763B77}" presName="linNode" presStyleCnt="0"/>
      <dgm:spPr/>
    </dgm:pt>
    <dgm:pt modelId="{779AAB40-8800-4A80-AED2-75C608D2BAF4}" type="pres">
      <dgm:prSet presAssocID="{9099A9CF-23C8-4409-B78A-981837763B77}" presName="parentText" presStyleLbl="node1" presStyleIdx="2" presStyleCnt="7" custScaleX="63967" custLinFactX="-7870" custLinFactNeighborX="-100000" custLinFactNeighborY="4288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F830A4-AF0D-4945-BDAD-ED5661F55EC0}" type="pres">
      <dgm:prSet presAssocID="{B8D07E2E-2DBA-4D0F-B65E-0C834CDABF12}" presName="sp" presStyleCnt="0"/>
      <dgm:spPr/>
    </dgm:pt>
    <dgm:pt modelId="{1E73D81C-9D38-4249-AB70-5550953E8447}" type="pres">
      <dgm:prSet presAssocID="{9FF79C95-8F8F-4826-B30A-9B221910D187}" presName="linNode" presStyleCnt="0"/>
      <dgm:spPr/>
    </dgm:pt>
    <dgm:pt modelId="{AFBB7645-2A45-4305-A15F-E00040E244D6}" type="pres">
      <dgm:prSet presAssocID="{9FF79C95-8F8F-4826-B30A-9B221910D187}" presName="parentText" presStyleLbl="node1" presStyleIdx="3" presStyleCnt="7" custScaleX="63967" custLinFactX="-7870" custLinFactNeighborX="-100000" custLinFactNeighborY="300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13CACD-E946-431E-94DB-A76F6D35DE6F}" type="pres">
      <dgm:prSet presAssocID="{6296F2F0-A31E-4195-AD58-F43B64979516}" presName="sp" presStyleCnt="0"/>
      <dgm:spPr/>
    </dgm:pt>
    <dgm:pt modelId="{43831D42-F822-4A1D-9C17-62EFCF91DC82}" type="pres">
      <dgm:prSet presAssocID="{2D111AEE-0A81-4487-B24D-9C8348E2758B}" presName="linNode" presStyleCnt="0"/>
      <dgm:spPr/>
    </dgm:pt>
    <dgm:pt modelId="{F2F873C1-893F-4838-8163-C14125C51523}" type="pres">
      <dgm:prSet presAssocID="{2D111AEE-0A81-4487-B24D-9C8348E2758B}" presName="parentText" presStyleLbl="node1" presStyleIdx="4" presStyleCnt="7" custScaleX="63966" custLinFactX="-7870" custLinFactNeighborX="-100000" custLinFactNeighborY="172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B8CD4-567C-4707-B394-F305A58F7841}" type="pres">
      <dgm:prSet presAssocID="{C97AC90B-3DC3-4E13-AB6F-8111F044AC19}" presName="sp" presStyleCnt="0"/>
      <dgm:spPr/>
    </dgm:pt>
    <dgm:pt modelId="{9A2E5980-BD23-4F0A-B649-0A9F45C12DF2}" type="pres">
      <dgm:prSet presAssocID="{BA99C21D-9C54-4B23-8E1A-5BB4FD09AB58}" presName="linNode" presStyleCnt="0"/>
      <dgm:spPr/>
    </dgm:pt>
    <dgm:pt modelId="{5344F752-AE71-47A9-A122-E78DC3A83F99}" type="pres">
      <dgm:prSet presAssocID="{BA99C21D-9C54-4B23-8E1A-5BB4FD09AB58}" presName="parentText" presStyleLbl="node1" presStyleIdx="5" presStyleCnt="7" custScaleX="63966" custLinFactX="-7870" custLinFactNeighborX="-100000" custLinFactNeighborY="44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8FF516-4229-4CD3-B53D-5EF0A7AA326D}" type="pres">
      <dgm:prSet presAssocID="{60F67699-79CC-43D5-A6B6-2075A06B3501}" presName="sp" presStyleCnt="0"/>
      <dgm:spPr/>
    </dgm:pt>
    <dgm:pt modelId="{67191524-F088-454D-B0DB-727DF7D44189}" type="pres">
      <dgm:prSet presAssocID="{8C6C6D11-4514-42E8-8608-DD9395BB7731}" presName="linNode" presStyleCnt="0"/>
      <dgm:spPr/>
    </dgm:pt>
    <dgm:pt modelId="{C8F4D4BB-798F-4DC5-8053-E57F19FA1C82}" type="pres">
      <dgm:prSet presAssocID="{8C6C6D11-4514-42E8-8608-DD9395BB7731}" presName="parentText" presStyleLbl="node1" presStyleIdx="6" presStyleCnt="7" custScaleX="63969" custLinFactX="-7870" custLinFactNeighborX="-100000" custLinFactNeighborY="-83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C959BEF-5F61-4BF3-80FB-575D3689529F}" srcId="{E654160B-5643-4CB8-BDFA-AE5257CFAB32}" destId="{2D111AEE-0A81-4487-B24D-9C8348E2758B}" srcOrd="4" destOrd="0" parTransId="{FE12E229-3CE2-46F5-B325-B50211C97D8E}" sibTransId="{C97AC90B-3DC3-4E13-AB6F-8111F044AC19}"/>
    <dgm:cxn modelId="{4A98DB52-4215-4C1C-8038-2E7101F557FE}" type="presOf" srcId="{DD6FC069-79FE-49DE-AEFF-4441CD5A7E00}" destId="{D308AD34-9202-49F0-86FE-1113C10C29DB}" srcOrd="0" destOrd="0" presId="urn:microsoft.com/office/officeart/2005/8/layout/vList5"/>
    <dgm:cxn modelId="{74BFBEA1-0FF4-46D8-9BEE-A153C5B91E50}" srcId="{E654160B-5643-4CB8-BDFA-AE5257CFAB32}" destId="{9FF79C95-8F8F-4826-B30A-9B221910D187}" srcOrd="3" destOrd="0" parTransId="{5C1F7E4D-3D05-4282-B50D-CA9B8D789294}" sibTransId="{6296F2F0-A31E-4195-AD58-F43B64979516}"/>
    <dgm:cxn modelId="{72D15857-5EA7-4D2B-8DD4-5C22171F8E43}" srcId="{E654160B-5643-4CB8-BDFA-AE5257CFAB32}" destId="{04CBABD1-F5BB-4BE4-9BE4-5333744F9642}" srcOrd="0" destOrd="0" parTransId="{9145C62A-7329-4328-9584-8DFA7F8F2C88}" sibTransId="{C5983CC7-1419-43A1-BBA6-E1FA1B611E32}"/>
    <dgm:cxn modelId="{418C41C3-20FF-4C3B-8A36-3B611EC888D9}" type="presOf" srcId="{2D111AEE-0A81-4487-B24D-9C8348E2758B}" destId="{F2F873C1-893F-4838-8163-C14125C51523}" srcOrd="0" destOrd="0" presId="urn:microsoft.com/office/officeart/2005/8/layout/vList5"/>
    <dgm:cxn modelId="{85350313-4616-4864-AC55-173283137301}" type="presOf" srcId="{E654160B-5643-4CB8-BDFA-AE5257CFAB32}" destId="{F88C120E-9505-4237-BD1A-9E5BF869721C}" srcOrd="0" destOrd="0" presId="urn:microsoft.com/office/officeart/2005/8/layout/vList5"/>
    <dgm:cxn modelId="{9B75C349-ED9F-442E-865E-71FCAC223611}" type="presOf" srcId="{8C6C6D11-4514-42E8-8608-DD9395BB7731}" destId="{C8F4D4BB-798F-4DC5-8053-E57F19FA1C82}" srcOrd="0" destOrd="0" presId="urn:microsoft.com/office/officeart/2005/8/layout/vList5"/>
    <dgm:cxn modelId="{C9356BB3-66C5-4870-B02A-A7E2375BD081}" srcId="{E654160B-5643-4CB8-BDFA-AE5257CFAB32}" destId="{9099A9CF-23C8-4409-B78A-981837763B77}" srcOrd="2" destOrd="0" parTransId="{FE1F1C0B-FACE-4D03-94EB-C86E20ED46C5}" sibTransId="{B8D07E2E-2DBA-4D0F-B65E-0C834CDABF12}"/>
    <dgm:cxn modelId="{8D43DB27-81E6-413B-9C46-DB43BC381B11}" srcId="{E654160B-5643-4CB8-BDFA-AE5257CFAB32}" destId="{DD6FC069-79FE-49DE-AEFF-4441CD5A7E00}" srcOrd="1" destOrd="0" parTransId="{65FF8638-4181-442B-A70E-A81FBD1A3BFB}" sibTransId="{8839B3FB-6E8C-4728-A358-49A5067C781D}"/>
    <dgm:cxn modelId="{177A6BC8-3B2D-4078-97FB-FF40B36592FB}" srcId="{E654160B-5643-4CB8-BDFA-AE5257CFAB32}" destId="{8C6C6D11-4514-42E8-8608-DD9395BB7731}" srcOrd="6" destOrd="0" parTransId="{C08DF6BB-D84A-4149-AC98-EA94787655D1}" sibTransId="{CE275084-595B-4410-AF85-BF4A9786BD13}"/>
    <dgm:cxn modelId="{5ABC720E-840D-43C3-B0AB-2BE365997306}" type="presOf" srcId="{04CBABD1-F5BB-4BE4-9BE4-5333744F9642}" destId="{FC741E2A-81FD-4239-8563-8137A327D1A0}" srcOrd="0" destOrd="0" presId="urn:microsoft.com/office/officeart/2005/8/layout/vList5"/>
    <dgm:cxn modelId="{EFC7C6D6-4EA4-4A09-90A6-0C3E185634B8}" type="presOf" srcId="{9FF79C95-8F8F-4826-B30A-9B221910D187}" destId="{AFBB7645-2A45-4305-A15F-E00040E244D6}" srcOrd="0" destOrd="0" presId="urn:microsoft.com/office/officeart/2005/8/layout/vList5"/>
    <dgm:cxn modelId="{02C2B8CD-C3E9-4C25-BB23-0E1C0ABE2756}" type="presOf" srcId="{9099A9CF-23C8-4409-B78A-981837763B77}" destId="{779AAB40-8800-4A80-AED2-75C608D2BAF4}" srcOrd="0" destOrd="0" presId="urn:microsoft.com/office/officeart/2005/8/layout/vList5"/>
    <dgm:cxn modelId="{48CE975D-F6C8-4FE8-A506-F0CB2BA5A5AA}" srcId="{E654160B-5643-4CB8-BDFA-AE5257CFAB32}" destId="{BA99C21D-9C54-4B23-8E1A-5BB4FD09AB58}" srcOrd="5" destOrd="0" parTransId="{D751F09A-F642-45F1-9138-9AAAB2958F18}" sibTransId="{60F67699-79CC-43D5-A6B6-2075A06B3501}"/>
    <dgm:cxn modelId="{24761AA5-D78D-43C4-82FE-E374ADB37D40}" type="presOf" srcId="{BA99C21D-9C54-4B23-8E1A-5BB4FD09AB58}" destId="{5344F752-AE71-47A9-A122-E78DC3A83F99}" srcOrd="0" destOrd="0" presId="urn:microsoft.com/office/officeart/2005/8/layout/vList5"/>
    <dgm:cxn modelId="{E6EE28BE-69E9-41A6-93AB-52DAEBFED86F}" type="presParOf" srcId="{F88C120E-9505-4237-BD1A-9E5BF869721C}" destId="{7A7415B2-0AD1-4AB4-90D1-54BC4DEAEEB4}" srcOrd="0" destOrd="0" presId="urn:microsoft.com/office/officeart/2005/8/layout/vList5"/>
    <dgm:cxn modelId="{BEE1AA9B-242D-4094-BA9C-5DE229A1EE31}" type="presParOf" srcId="{7A7415B2-0AD1-4AB4-90D1-54BC4DEAEEB4}" destId="{FC741E2A-81FD-4239-8563-8137A327D1A0}" srcOrd="0" destOrd="0" presId="urn:microsoft.com/office/officeart/2005/8/layout/vList5"/>
    <dgm:cxn modelId="{7C19D9D1-1890-4EB3-91DE-B46010ADB29C}" type="presParOf" srcId="{F88C120E-9505-4237-BD1A-9E5BF869721C}" destId="{F204E029-DBD2-47A5-9083-D65BED4D5D63}" srcOrd="1" destOrd="0" presId="urn:microsoft.com/office/officeart/2005/8/layout/vList5"/>
    <dgm:cxn modelId="{AE5D2126-D336-4EBD-97C6-424798F8C48B}" type="presParOf" srcId="{F88C120E-9505-4237-BD1A-9E5BF869721C}" destId="{68AF232D-E3D6-4631-9807-03A3BBABAA39}" srcOrd="2" destOrd="0" presId="urn:microsoft.com/office/officeart/2005/8/layout/vList5"/>
    <dgm:cxn modelId="{277B37A4-5BE1-42BE-B663-0A60D124B1AE}" type="presParOf" srcId="{68AF232D-E3D6-4631-9807-03A3BBABAA39}" destId="{D308AD34-9202-49F0-86FE-1113C10C29DB}" srcOrd="0" destOrd="0" presId="urn:microsoft.com/office/officeart/2005/8/layout/vList5"/>
    <dgm:cxn modelId="{8242728F-FBE5-4E54-9BEF-750D7928A646}" type="presParOf" srcId="{F88C120E-9505-4237-BD1A-9E5BF869721C}" destId="{44DF589C-7E2F-4902-B84B-B718B498A534}" srcOrd="3" destOrd="0" presId="urn:microsoft.com/office/officeart/2005/8/layout/vList5"/>
    <dgm:cxn modelId="{404C41D0-673D-4A65-B623-7D59E32884D3}" type="presParOf" srcId="{F88C120E-9505-4237-BD1A-9E5BF869721C}" destId="{57DEB97E-DADE-4D01-9D87-332DE34A75A8}" srcOrd="4" destOrd="0" presId="urn:microsoft.com/office/officeart/2005/8/layout/vList5"/>
    <dgm:cxn modelId="{2CB684EA-A85A-4F7D-A5F4-24B9F2FC9A32}" type="presParOf" srcId="{57DEB97E-DADE-4D01-9D87-332DE34A75A8}" destId="{779AAB40-8800-4A80-AED2-75C608D2BAF4}" srcOrd="0" destOrd="0" presId="urn:microsoft.com/office/officeart/2005/8/layout/vList5"/>
    <dgm:cxn modelId="{09C251A5-7E22-4467-B2A9-34D1CE330AA6}" type="presParOf" srcId="{F88C120E-9505-4237-BD1A-9E5BF869721C}" destId="{04F830A4-AF0D-4945-BDAD-ED5661F55EC0}" srcOrd="5" destOrd="0" presId="urn:microsoft.com/office/officeart/2005/8/layout/vList5"/>
    <dgm:cxn modelId="{D994235A-285A-4118-B6BC-5E95A1E8FFE3}" type="presParOf" srcId="{F88C120E-9505-4237-BD1A-9E5BF869721C}" destId="{1E73D81C-9D38-4249-AB70-5550953E8447}" srcOrd="6" destOrd="0" presId="urn:microsoft.com/office/officeart/2005/8/layout/vList5"/>
    <dgm:cxn modelId="{7093E9AE-1F74-40B1-AE49-9525554F5DF1}" type="presParOf" srcId="{1E73D81C-9D38-4249-AB70-5550953E8447}" destId="{AFBB7645-2A45-4305-A15F-E00040E244D6}" srcOrd="0" destOrd="0" presId="urn:microsoft.com/office/officeart/2005/8/layout/vList5"/>
    <dgm:cxn modelId="{01D17AE0-BC40-400F-952E-95822E584120}" type="presParOf" srcId="{F88C120E-9505-4237-BD1A-9E5BF869721C}" destId="{3E13CACD-E946-431E-94DB-A76F6D35DE6F}" srcOrd="7" destOrd="0" presId="urn:microsoft.com/office/officeart/2005/8/layout/vList5"/>
    <dgm:cxn modelId="{485E703A-FE61-4078-B871-38260CCCB36D}" type="presParOf" srcId="{F88C120E-9505-4237-BD1A-9E5BF869721C}" destId="{43831D42-F822-4A1D-9C17-62EFCF91DC82}" srcOrd="8" destOrd="0" presId="urn:microsoft.com/office/officeart/2005/8/layout/vList5"/>
    <dgm:cxn modelId="{A6B131E5-36F9-4F28-BAF1-5D087B604084}" type="presParOf" srcId="{43831D42-F822-4A1D-9C17-62EFCF91DC82}" destId="{F2F873C1-893F-4838-8163-C14125C51523}" srcOrd="0" destOrd="0" presId="urn:microsoft.com/office/officeart/2005/8/layout/vList5"/>
    <dgm:cxn modelId="{B6DE29E9-6FCA-4655-938C-22F072C9DC19}" type="presParOf" srcId="{F88C120E-9505-4237-BD1A-9E5BF869721C}" destId="{FB1B8CD4-567C-4707-B394-F305A58F7841}" srcOrd="9" destOrd="0" presId="urn:microsoft.com/office/officeart/2005/8/layout/vList5"/>
    <dgm:cxn modelId="{D4DD7788-4E8B-42DC-9693-131B5FC2F5EC}" type="presParOf" srcId="{F88C120E-9505-4237-BD1A-9E5BF869721C}" destId="{9A2E5980-BD23-4F0A-B649-0A9F45C12DF2}" srcOrd="10" destOrd="0" presId="urn:microsoft.com/office/officeart/2005/8/layout/vList5"/>
    <dgm:cxn modelId="{42FE7F2A-FD9B-44BC-A355-80DAC9A3A936}" type="presParOf" srcId="{9A2E5980-BD23-4F0A-B649-0A9F45C12DF2}" destId="{5344F752-AE71-47A9-A122-E78DC3A83F99}" srcOrd="0" destOrd="0" presId="urn:microsoft.com/office/officeart/2005/8/layout/vList5"/>
    <dgm:cxn modelId="{E125B4BF-6560-4CFA-A9F8-D38BB9AEF145}" type="presParOf" srcId="{F88C120E-9505-4237-BD1A-9E5BF869721C}" destId="{768FF516-4229-4CD3-B53D-5EF0A7AA326D}" srcOrd="11" destOrd="0" presId="urn:microsoft.com/office/officeart/2005/8/layout/vList5"/>
    <dgm:cxn modelId="{EE21F7A0-BFA1-491C-9CA3-4EB8C636DF04}" type="presParOf" srcId="{F88C120E-9505-4237-BD1A-9E5BF869721C}" destId="{67191524-F088-454D-B0DB-727DF7D44189}" srcOrd="12" destOrd="0" presId="urn:microsoft.com/office/officeart/2005/8/layout/vList5"/>
    <dgm:cxn modelId="{F63F6D97-58F6-48D0-93A6-F5DA1A78E3B2}" type="presParOf" srcId="{67191524-F088-454D-B0DB-727DF7D44189}" destId="{C8F4D4BB-798F-4DC5-8053-E57F19FA1C8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DE57E-ED4A-4AA0-BE4A-ED4452D17F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F1CFEF-D728-4EAD-81F3-9F1FF5823A2A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❶</a:t>
          </a:r>
          <a:endParaRPr lang="id-ID" dirty="0"/>
        </a:p>
      </dgm:t>
    </dgm:pt>
    <dgm:pt modelId="{FBB306E0-D2E8-467B-9EC5-C5814A9496EE}" type="parTrans" cxnId="{98DED4AC-AA05-42AD-BE7C-E19D137B0F12}">
      <dgm:prSet/>
      <dgm:spPr/>
      <dgm:t>
        <a:bodyPr/>
        <a:lstStyle/>
        <a:p>
          <a:endParaRPr lang="id-ID"/>
        </a:p>
      </dgm:t>
    </dgm:pt>
    <dgm:pt modelId="{81A2D606-2575-4E30-97FC-AE0D6B4DC44D}" type="sibTrans" cxnId="{98DED4AC-AA05-42AD-BE7C-E19D137B0F12}">
      <dgm:prSet/>
      <dgm:spPr/>
      <dgm:t>
        <a:bodyPr/>
        <a:lstStyle/>
        <a:p>
          <a:endParaRPr lang="id-ID"/>
        </a:p>
      </dgm:t>
    </dgm:pt>
    <dgm:pt modelId="{5069C82C-5F32-4AAB-9CB0-AA83BA5A910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F0000"/>
        </a:solidFill>
      </dgm:spPr>
      <dgm:t>
        <a:bodyPr/>
        <a:lstStyle/>
        <a:p>
          <a:endParaRPr lang="id-ID" dirty="0"/>
        </a:p>
      </dgm:t>
    </dgm:pt>
    <dgm:pt modelId="{5462C86B-9D09-44BC-8550-51A8FDB1D9BD}" type="parTrans" cxnId="{CCB6A988-2292-4D7F-89C3-AF89F42D8B15}">
      <dgm:prSet/>
      <dgm:spPr/>
      <dgm:t>
        <a:bodyPr/>
        <a:lstStyle/>
        <a:p>
          <a:endParaRPr lang="id-ID"/>
        </a:p>
      </dgm:t>
    </dgm:pt>
    <dgm:pt modelId="{04061C37-F9B8-4033-8600-DFAFE166D956}" type="sibTrans" cxnId="{CCB6A988-2292-4D7F-89C3-AF89F42D8B15}">
      <dgm:prSet/>
      <dgm:spPr/>
      <dgm:t>
        <a:bodyPr/>
        <a:lstStyle/>
        <a:p>
          <a:endParaRPr lang="id-ID"/>
        </a:p>
      </dgm:t>
    </dgm:pt>
    <dgm:pt modelId="{41730234-49AD-4955-8BB5-C07C6597FA4E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❷</a:t>
          </a:r>
          <a:endParaRPr lang="id-ID" dirty="0"/>
        </a:p>
      </dgm:t>
    </dgm:pt>
    <dgm:pt modelId="{D3AAE5C0-AA7F-4CAB-8C57-DC51F12B7E89}" type="parTrans" cxnId="{035FD11E-D0DE-40AE-968D-B7958FCAC48F}">
      <dgm:prSet/>
      <dgm:spPr/>
      <dgm:t>
        <a:bodyPr/>
        <a:lstStyle/>
        <a:p>
          <a:endParaRPr lang="id-ID"/>
        </a:p>
      </dgm:t>
    </dgm:pt>
    <dgm:pt modelId="{1B0EC000-EC43-4779-A049-A48E863A1F38}" type="sibTrans" cxnId="{035FD11E-D0DE-40AE-968D-B7958FCAC48F}">
      <dgm:prSet/>
      <dgm:spPr/>
      <dgm:t>
        <a:bodyPr/>
        <a:lstStyle/>
        <a:p>
          <a:endParaRPr lang="id-ID"/>
        </a:p>
      </dgm:t>
    </dgm:pt>
    <dgm:pt modelId="{AAD43AF4-5FB9-454C-AB5D-1C02461B12B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endParaRPr lang="id-ID" dirty="0"/>
        </a:p>
      </dgm:t>
    </dgm:pt>
    <dgm:pt modelId="{B0E530C1-A8DB-49BD-B9DB-13B8BF9659E3}" type="parTrans" cxnId="{191E549B-2B22-48B6-BB82-7983BB8D0863}">
      <dgm:prSet/>
      <dgm:spPr/>
      <dgm:t>
        <a:bodyPr/>
        <a:lstStyle/>
        <a:p>
          <a:endParaRPr lang="id-ID"/>
        </a:p>
      </dgm:t>
    </dgm:pt>
    <dgm:pt modelId="{630DDF04-5660-4B02-9149-5B10DFD3CC56}" type="sibTrans" cxnId="{191E549B-2B22-48B6-BB82-7983BB8D0863}">
      <dgm:prSet/>
      <dgm:spPr/>
      <dgm:t>
        <a:bodyPr/>
        <a:lstStyle/>
        <a:p>
          <a:endParaRPr lang="id-ID"/>
        </a:p>
      </dgm:t>
    </dgm:pt>
    <dgm:pt modelId="{541C1D9D-4AD9-408B-B713-B920ECBD115D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❸</a:t>
          </a:r>
          <a:endParaRPr lang="id-ID" dirty="0"/>
        </a:p>
      </dgm:t>
    </dgm:pt>
    <dgm:pt modelId="{444D362B-AAB4-4387-AD57-0C8BE130A583}" type="parTrans" cxnId="{F5FDF81E-592C-4577-AC47-78615FB9BE84}">
      <dgm:prSet/>
      <dgm:spPr/>
      <dgm:t>
        <a:bodyPr/>
        <a:lstStyle/>
        <a:p>
          <a:endParaRPr lang="id-ID"/>
        </a:p>
      </dgm:t>
    </dgm:pt>
    <dgm:pt modelId="{FAD6BBE6-C408-402F-B672-5568C7A080AE}" type="sibTrans" cxnId="{F5FDF81E-592C-4577-AC47-78615FB9BE84}">
      <dgm:prSet/>
      <dgm:spPr/>
      <dgm:t>
        <a:bodyPr/>
        <a:lstStyle/>
        <a:p>
          <a:endParaRPr lang="id-ID"/>
        </a:p>
      </dgm:t>
    </dgm:pt>
    <dgm:pt modelId="{DFD63064-CF28-4E35-AA90-3546E0D0946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id-ID" dirty="0"/>
        </a:p>
      </dgm:t>
    </dgm:pt>
    <dgm:pt modelId="{8D5B5887-3F48-47AC-98E5-DBC1B290F0D2}" type="parTrans" cxnId="{312090E3-5C04-44C5-8F15-C3CFFBD9267C}">
      <dgm:prSet/>
      <dgm:spPr/>
      <dgm:t>
        <a:bodyPr/>
        <a:lstStyle/>
        <a:p>
          <a:endParaRPr lang="id-ID"/>
        </a:p>
      </dgm:t>
    </dgm:pt>
    <dgm:pt modelId="{785EBE74-001C-4190-93AF-D1530A8CF1FB}" type="sibTrans" cxnId="{312090E3-5C04-44C5-8F15-C3CFFBD9267C}">
      <dgm:prSet/>
      <dgm:spPr/>
      <dgm:t>
        <a:bodyPr/>
        <a:lstStyle/>
        <a:p>
          <a:endParaRPr lang="id-ID"/>
        </a:p>
      </dgm:t>
    </dgm:pt>
    <dgm:pt modelId="{E3FB41EA-0AB1-4B0E-8127-1C0DB471048C}">
      <dgm:prSet/>
      <dgm:spPr>
        <a:solidFill>
          <a:srgbClr val="FF0000"/>
        </a:solidFill>
      </dgm:spPr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Prinsip Tauhid ; pelaksanaan merupakan ibadah </a:t>
          </a:r>
        </a:p>
      </dgm:t>
    </dgm:pt>
    <dgm:pt modelId="{5B3A90C2-DD7B-4E74-9EBF-9FFCD317BC5E}" type="parTrans" cxnId="{5516D1E8-9A19-43D2-94A0-0FD048D51536}">
      <dgm:prSet/>
      <dgm:spPr/>
      <dgm:t>
        <a:bodyPr/>
        <a:lstStyle/>
        <a:p>
          <a:endParaRPr lang="id-ID"/>
        </a:p>
      </dgm:t>
    </dgm:pt>
    <dgm:pt modelId="{9D199069-0488-43FA-83CB-58C876B4291A}" type="sibTrans" cxnId="{5516D1E8-9A19-43D2-94A0-0FD048D51536}">
      <dgm:prSet/>
      <dgm:spPr/>
      <dgm:t>
        <a:bodyPr/>
        <a:lstStyle/>
        <a:p>
          <a:endParaRPr lang="id-ID"/>
        </a:p>
      </dgm:t>
    </dgm:pt>
    <dgm:pt modelId="{F1B5019B-4CD4-4F17-B906-52ABE3983562}">
      <dgm:prSet/>
      <dgm:spPr>
        <a:solidFill>
          <a:srgbClr val="FFFF00"/>
        </a:solidFill>
      </dgm:spPr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Prinsip keadilan; (keseimbangan /moderasi)</a:t>
          </a:r>
        </a:p>
      </dgm:t>
    </dgm:pt>
    <dgm:pt modelId="{1C631D97-D041-429C-BC0D-B53EAE2D9EA2}" type="parTrans" cxnId="{12E7F3B8-8AC7-4CA7-8D30-D7CB417408EC}">
      <dgm:prSet/>
      <dgm:spPr/>
      <dgm:t>
        <a:bodyPr/>
        <a:lstStyle/>
        <a:p>
          <a:endParaRPr lang="id-ID"/>
        </a:p>
      </dgm:t>
    </dgm:pt>
    <dgm:pt modelId="{F5C812E5-AF21-4368-9ECC-1F13A2860C46}" type="sibTrans" cxnId="{12E7F3B8-8AC7-4CA7-8D30-D7CB417408EC}">
      <dgm:prSet/>
      <dgm:spPr/>
      <dgm:t>
        <a:bodyPr/>
        <a:lstStyle/>
        <a:p>
          <a:endParaRPr lang="id-ID"/>
        </a:p>
      </dgm:t>
    </dgm:pt>
    <dgm:pt modelId="{625ABC16-2642-4C61-B3B2-6EE6BA7D96D2}">
      <dgm:prSet/>
      <dgm:spPr>
        <a:solidFill>
          <a:srgbClr val="FFFF00"/>
        </a:solidFill>
      </dgm:spPr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 (QS.al-Syura:17) </a:t>
          </a:r>
        </a:p>
      </dgm:t>
    </dgm:pt>
    <dgm:pt modelId="{B75E8343-0015-4000-BB07-B2773249AFAD}" type="parTrans" cxnId="{FA9A94F9-19F4-4DB5-9DFF-681A2330C8B2}">
      <dgm:prSet/>
      <dgm:spPr/>
    </dgm:pt>
    <dgm:pt modelId="{0EB2875D-82EC-4DFC-9577-202972F57E7E}" type="sibTrans" cxnId="{FA9A94F9-19F4-4DB5-9DFF-681A2330C8B2}">
      <dgm:prSet/>
      <dgm:spPr/>
    </dgm:pt>
    <dgm:pt modelId="{F29BD265-2780-478D-ACC8-C5C282662B37}">
      <dgm:prSet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Prinsip amar makruf nahi mungkar</a:t>
          </a:r>
          <a:r>
            <a:rPr lang="id-ID" dirty="0" smtClean="0"/>
            <a:t> </a:t>
          </a:r>
          <a:r>
            <a:rPr lang="id-ID" dirty="0" smtClean="0">
              <a:latin typeface="Arial" pitchFamily="34" charset="0"/>
              <a:cs typeface="Arial" pitchFamily="34" charset="0"/>
            </a:rPr>
            <a:t>(QS. Ali Imran : 110)</a:t>
          </a:r>
        </a:p>
      </dgm:t>
    </dgm:pt>
    <dgm:pt modelId="{01DF80A7-CE21-4AAB-9C04-E7D83865D7B9}" type="parTrans" cxnId="{E0D2EF9D-D76E-4B9A-AA3A-64EAA4F06903}">
      <dgm:prSet/>
      <dgm:spPr/>
      <dgm:t>
        <a:bodyPr/>
        <a:lstStyle/>
        <a:p>
          <a:endParaRPr lang="id-ID"/>
        </a:p>
      </dgm:t>
    </dgm:pt>
    <dgm:pt modelId="{32315C08-0A26-4475-96B4-C3404F49A09C}" type="sibTrans" cxnId="{E0D2EF9D-D76E-4B9A-AA3A-64EAA4F06903}">
      <dgm:prSet/>
      <dgm:spPr/>
      <dgm:t>
        <a:bodyPr/>
        <a:lstStyle/>
        <a:p>
          <a:endParaRPr lang="id-ID"/>
        </a:p>
      </dgm:t>
    </dgm:pt>
    <dgm:pt modelId="{13372144-7746-4663-B84C-CC72F8BEEABD}" type="pres">
      <dgm:prSet presAssocID="{4E3DE57E-ED4A-4AA0-BE4A-ED4452D17F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A69E28-CDB1-4B70-9A93-3DCD1222E710}" type="pres">
      <dgm:prSet presAssocID="{54F1CFEF-D728-4EAD-81F3-9F1FF5823A2A}" presName="composite" presStyleCnt="0"/>
      <dgm:spPr/>
    </dgm:pt>
    <dgm:pt modelId="{362B7593-F166-4746-8665-A5BFB768A4B9}" type="pres">
      <dgm:prSet presAssocID="{54F1CFEF-D728-4EAD-81F3-9F1FF5823A2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B7512A-510B-48A3-A828-CAC1D40884F5}" type="pres">
      <dgm:prSet presAssocID="{54F1CFEF-D728-4EAD-81F3-9F1FF5823A2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C9D144-F466-4476-92E8-CCB99ACD7383}" type="pres">
      <dgm:prSet presAssocID="{81A2D606-2575-4E30-97FC-AE0D6B4DC44D}" presName="sp" presStyleCnt="0"/>
      <dgm:spPr/>
    </dgm:pt>
    <dgm:pt modelId="{45F63101-3F33-4621-B49A-4D561A094613}" type="pres">
      <dgm:prSet presAssocID="{41730234-49AD-4955-8BB5-C07C6597FA4E}" presName="composite" presStyleCnt="0"/>
      <dgm:spPr/>
    </dgm:pt>
    <dgm:pt modelId="{28B0CCE3-9055-4335-A5D7-503C8FB38B85}" type="pres">
      <dgm:prSet presAssocID="{41730234-49AD-4955-8BB5-C07C6597FA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94D957-6618-4058-83D7-8F7B7D81E0DA}" type="pres">
      <dgm:prSet presAssocID="{41730234-49AD-4955-8BB5-C07C6597FA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51FD03-5FF7-4FC4-8CB8-F1C55BD3DA8E}" type="pres">
      <dgm:prSet presAssocID="{1B0EC000-EC43-4779-A049-A48E863A1F38}" presName="sp" presStyleCnt="0"/>
      <dgm:spPr/>
    </dgm:pt>
    <dgm:pt modelId="{5F840DA9-F104-49F0-B6E9-674E52B75E35}" type="pres">
      <dgm:prSet presAssocID="{541C1D9D-4AD9-408B-B713-B920ECBD115D}" presName="composite" presStyleCnt="0"/>
      <dgm:spPr/>
    </dgm:pt>
    <dgm:pt modelId="{F6C06745-48FA-4FB3-AE7E-B976EBD7D57C}" type="pres">
      <dgm:prSet presAssocID="{541C1D9D-4AD9-408B-B713-B920ECBD115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1F8D10-C2B1-4564-9BA5-6B9E8A116A8C}" type="pres">
      <dgm:prSet presAssocID="{541C1D9D-4AD9-408B-B713-B920ECBD115D}" presName="descendantText" presStyleLbl="alignAcc1" presStyleIdx="2" presStyleCnt="3" custLinFactNeighborX="-450" custLinFactNeighborY="116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905E06A-2ED1-41E9-9B30-0DC286B05B6F}" type="presOf" srcId="{F29BD265-2780-478D-ACC8-C5C282662B37}" destId="{941F8D10-C2B1-4564-9BA5-6B9E8A116A8C}" srcOrd="0" destOrd="1" presId="urn:microsoft.com/office/officeart/2005/8/layout/chevron2"/>
    <dgm:cxn modelId="{772F8150-9B79-418D-9BF3-B93A41CF755C}" type="presOf" srcId="{F1B5019B-4CD4-4F17-B906-52ABE3983562}" destId="{B094D957-6618-4058-83D7-8F7B7D81E0DA}" srcOrd="0" destOrd="1" presId="urn:microsoft.com/office/officeart/2005/8/layout/chevron2"/>
    <dgm:cxn modelId="{12E7F3B8-8AC7-4CA7-8D30-D7CB417408EC}" srcId="{41730234-49AD-4955-8BB5-C07C6597FA4E}" destId="{F1B5019B-4CD4-4F17-B906-52ABE3983562}" srcOrd="1" destOrd="0" parTransId="{1C631D97-D041-429C-BC0D-B53EAE2D9EA2}" sibTransId="{F5C812E5-AF21-4368-9ECC-1F13A2860C46}"/>
    <dgm:cxn modelId="{F5FDF81E-592C-4577-AC47-78615FB9BE84}" srcId="{4E3DE57E-ED4A-4AA0-BE4A-ED4452D17FCC}" destId="{541C1D9D-4AD9-408B-B713-B920ECBD115D}" srcOrd="2" destOrd="0" parTransId="{444D362B-AAB4-4387-AD57-0C8BE130A583}" sibTransId="{FAD6BBE6-C408-402F-B672-5568C7A080AE}"/>
    <dgm:cxn modelId="{2A1C2CBD-C0A4-48FE-9405-27C0FCE4D50B}" type="presOf" srcId="{41730234-49AD-4955-8BB5-C07C6597FA4E}" destId="{28B0CCE3-9055-4335-A5D7-503C8FB38B85}" srcOrd="0" destOrd="0" presId="urn:microsoft.com/office/officeart/2005/8/layout/chevron2"/>
    <dgm:cxn modelId="{237E924B-3210-4CA8-A889-56B0AE664004}" type="presOf" srcId="{54F1CFEF-D728-4EAD-81F3-9F1FF5823A2A}" destId="{362B7593-F166-4746-8665-A5BFB768A4B9}" srcOrd="0" destOrd="0" presId="urn:microsoft.com/office/officeart/2005/8/layout/chevron2"/>
    <dgm:cxn modelId="{8D5255A1-C00E-4B1D-95F5-D64339439A8D}" type="presOf" srcId="{5069C82C-5F32-4AAB-9CB0-AA83BA5A910C}" destId="{CCB7512A-510B-48A3-A828-CAC1D40884F5}" srcOrd="0" destOrd="0" presId="urn:microsoft.com/office/officeart/2005/8/layout/chevron2"/>
    <dgm:cxn modelId="{035FD11E-D0DE-40AE-968D-B7958FCAC48F}" srcId="{4E3DE57E-ED4A-4AA0-BE4A-ED4452D17FCC}" destId="{41730234-49AD-4955-8BB5-C07C6597FA4E}" srcOrd="1" destOrd="0" parTransId="{D3AAE5C0-AA7F-4CAB-8C57-DC51F12B7E89}" sibTransId="{1B0EC000-EC43-4779-A049-A48E863A1F38}"/>
    <dgm:cxn modelId="{CCB6A988-2292-4D7F-89C3-AF89F42D8B15}" srcId="{54F1CFEF-D728-4EAD-81F3-9F1FF5823A2A}" destId="{5069C82C-5F32-4AAB-9CB0-AA83BA5A910C}" srcOrd="0" destOrd="0" parTransId="{5462C86B-9D09-44BC-8550-51A8FDB1D9BD}" sibTransId="{04061C37-F9B8-4033-8600-DFAFE166D956}"/>
    <dgm:cxn modelId="{16BE36B9-87F2-4939-AAA1-21B1D59C34B3}" type="presOf" srcId="{AAD43AF4-5FB9-454C-AB5D-1C02461B12BF}" destId="{B094D957-6618-4058-83D7-8F7B7D81E0DA}" srcOrd="0" destOrd="0" presId="urn:microsoft.com/office/officeart/2005/8/layout/chevron2"/>
    <dgm:cxn modelId="{E0D2EF9D-D76E-4B9A-AA3A-64EAA4F06903}" srcId="{541C1D9D-4AD9-408B-B713-B920ECBD115D}" destId="{F29BD265-2780-478D-ACC8-C5C282662B37}" srcOrd="1" destOrd="0" parTransId="{01DF80A7-CE21-4AAB-9C04-E7D83865D7B9}" sibTransId="{32315C08-0A26-4475-96B4-C3404F49A09C}"/>
    <dgm:cxn modelId="{312090E3-5C04-44C5-8F15-C3CFFBD9267C}" srcId="{541C1D9D-4AD9-408B-B713-B920ECBD115D}" destId="{DFD63064-CF28-4E35-AA90-3546E0D0946C}" srcOrd="0" destOrd="0" parTransId="{8D5B5887-3F48-47AC-98E5-DBC1B290F0D2}" sibTransId="{785EBE74-001C-4190-93AF-D1530A8CF1FB}"/>
    <dgm:cxn modelId="{98DED4AC-AA05-42AD-BE7C-E19D137B0F12}" srcId="{4E3DE57E-ED4A-4AA0-BE4A-ED4452D17FCC}" destId="{54F1CFEF-D728-4EAD-81F3-9F1FF5823A2A}" srcOrd="0" destOrd="0" parTransId="{FBB306E0-D2E8-467B-9EC5-C5814A9496EE}" sibTransId="{81A2D606-2575-4E30-97FC-AE0D6B4DC44D}"/>
    <dgm:cxn modelId="{3DE28F1C-9712-413F-BA6B-77B62966DC18}" type="presOf" srcId="{625ABC16-2642-4C61-B3B2-6EE6BA7D96D2}" destId="{B094D957-6618-4058-83D7-8F7B7D81E0DA}" srcOrd="0" destOrd="2" presId="urn:microsoft.com/office/officeart/2005/8/layout/chevron2"/>
    <dgm:cxn modelId="{FA9A94F9-19F4-4DB5-9DFF-681A2330C8B2}" srcId="{41730234-49AD-4955-8BB5-C07C6597FA4E}" destId="{625ABC16-2642-4C61-B3B2-6EE6BA7D96D2}" srcOrd="2" destOrd="0" parTransId="{B75E8343-0015-4000-BB07-B2773249AFAD}" sibTransId="{0EB2875D-82EC-4DFC-9577-202972F57E7E}"/>
    <dgm:cxn modelId="{DC34D142-1372-483A-89A0-13AA4E11F021}" type="presOf" srcId="{4E3DE57E-ED4A-4AA0-BE4A-ED4452D17FCC}" destId="{13372144-7746-4663-B84C-CC72F8BEEABD}" srcOrd="0" destOrd="0" presId="urn:microsoft.com/office/officeart/2005/8/layout/chevron2"/>
    <dgm:cxn modelId="{3233767A-D121-4944-BB14-6C79A9C5BB3D}" type="presOf" srcId="{DFD63064-CF28-4E35-AA90-3546E0D0946C}" destId="{941F8D10-C2B1-4564-9BA5-6B9E8A116A8C}" srcOrd="0" destOrd="0" presId="urn:microsoft.com/office/officeart/2005/8/layout/chevron2"/>
    <dgm:cxn modelId="{6076B9B8-8542-43D5-AD98-D5C3D97B9CED}" type="presOf" srcId="{E3FB41EA-0AB1-4B0E-8127-1C0DB471048C}" destId="{CCB7512A-510B-48A3-A828-CAC1D40884F5}" srcOrd="0" destOrd="1" presId="urn:microsoft.com/office/officeart/2005/8/layout/chevron2"/>
    <dgm:cxn modelId="{191E549B-2B22-48B6-BB82-7983BB8D0863}" srcId="{41730234-49AD-4955-8BB5-C07C6597FA4E}" destId="{AAD43AF4-5FB9-454C-AB5D-1C02461B12BF}" srcOrd="0" destOrd="0" parTransId="{B0E530C1-A8DB-49BD-B9DB-13B8BF9659E3}" sibTransId="{630DDF04-5660-4B02-9149-5B10DFD3CC56}"/>
    <dgm:cxn modelId="{5516D1E8-9A19-43D2-94A0-0FD048D51536}" srcId="{54F1CFEF-D728-4EAD-81F3-9F1FF5823A2A}" destId="{E3FB41EA-0AB1-4B0E-8127-1C0DB471048C}" srcOrd="1" destOrd="0" parTransId="{5B3A90C2-DD7B-4E74-9EBF-9FFCD317BC5E}" sibTransId="{9D199069-0488-43FA-83CB-58C876B4291A}"/>
    <dgm:cxn modelId="{D859D042-06E7-4124-8F71-782281CFDED7}" type="presOf" srcId="{541C1D9D-4AD9-408B-B713-B920ECBD115D}" destId="{F6C06745-48FA-4FB3-AE7E-B976EBD7D57C}" srcOrd="0" destOrd="0" presId="urn:microsoft.com/office/officeart/2005/8/layout/chevron2"/>
    <dgm:cxn modelId="{266E3E29-54E3-47A0-AB20-E5CD08518659}" type="presParOf" srcId="{13372144-7746-4663-B84C-CC72F8BEEABD}" destId="{06A69E28-CDB1-4B70-9A93-3DCD1222E710}" srcOrd="0" destOrd="0" presId="urn:microsoft.com/office/officeart/2005/8/layout/chevron2"/>
    <dgm:cxn modelId="{3C93A619-641C-4A0D-BEAD-8D4351D42960}" type="presParOf" srcId="{06A69E28-CDB1-4B70-9A93-3DCD1222E710}" destId="{362B7593-F166-4746-8665-A5BFB768A4B9}" srcOrd="0" destOrd="0" presId="urn:microsoft.com/office/officeart/2005/8/layout/chevron2"/>
    <dgm:cxn modelId="{02142C31-DFCD-491B-A967-04E30AD0EEA2}" type="presParOf" srcId="{06A69E28-CDB1-4B70-9A93-3DCD1222E710}" destId="{CCB7512A-510B-48A3-A828-CAC1D40884F5}" srcOrd="1" destOrd="0" presId="urn:microsoft.com/office/officeart/2005/8/layout/chevron2"/>
    <dgm:cxn modelId="{163437A3-91BB-47CB-95A1-500DA1364317}" type="presParOf" srcId="{13372144-7746-4663-B84C-CC72F8BEEABD}" destId="{0CC9D144-F466-4476-92E8-CCB99ACD7383}" srcOrd="1" destOrd="0" presId="urn:microsoft.com/office/officeart/2005/8/layout/chevron2"/>
    <dgm:cxn modelId="{C471B287-DD9F-4305-93D7-3525DE2D5638}" type="presParOf" srcId="{13372144-7746-4663-B84C-CC72F8BEEABD}" destId="{45F63101-3F33-4621-B49A-4D561A094613}" srcOrd="2" destOrd="0" presId="urn:microsoft.com/office/officeart/2005/8/layout/chevron2"/>
    <dgm:cxn modelId="{721F69F5-3502-4512-A860-B571FFF5B48B}" type="presParOf" srcId="{45F63101-3F33-4621-B49A-4D561A094613}" destId="{28B0CCE3-9055-4335-A5D7-503C8FB38B85}" srcOrd="0" destOrd="0" presId="urn:microsoft.com/office/officeart/2005/8/layout/chevron2"/>
    <dgm:cxn modelId="{5527F143-46C3-463F-847F-D1416B8A63B2}" type="presParOf" srcId="{45F63101-3F33-4621-B49A-4D561A094613}" destId="{B094D957-6618-4058-83D7-8F7B7D81E0DA}" srcOrd="1" destOrd="0" presId="urn:microsoft.com/office/officeart/2005/8/layout/chevron2"/>
    <dgm:cxn modelId="{32B5587B-9CE0-432F-9277-0AF79F13F2CB}" type="presParOf" srcId="{13372144-7746-4663-B84C-CC72F8BEEABD}" destId="{6F51FD03-5FF7-4FC4-8CB8-F1C55BD3DA8E}" srcOrd="3" destOrd="0" presId="urn:microsoft.com/office/officeart/2005/8/layout/chevron2"/>
    <dgm:cxn modelId="{27077A45-F4CE-4B3B-A2C2-316EDBDE4937}" type="presParOf" srcId="{13372144-7746-4663-B84C-CC72F8BEEABD}" destId="{5F840DA9-F104-49F0-B6E9-674E52B75E35}" srcOrd="4" destOrd="0" presId="urn:microsoft.com/office/officeart/2005/8/layout/chevron2"/>
    <dgm:cxn modelId="{9855703D-D150-4FEB-A765-77B4E8708A2D}" type="presParOf" srcId="{5F840DA9-F104-49F0-B6E9-674E52B75E35}" destId="{F6C06745-48FA-4FB3-AE7E-B976EBD7D57C}" srcOrd="0" destOrd="0" presId="urn:microsoft.com/office/officeart/2005/8/layout/chevron2"/>
    <dgm:cxn modelId="{C2C56C69-5FFF-44FB-A0AD-BA1C240C6498}" type="presParOf" srcId="{5F840DA9-F104-49F0-B6E9-674E52B75E35}" destId="{941F8D10-C2B1-4564-9BA5-6B9E8A116A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3DE57E-ED4A-4AA0-BE4A-ED4452D17F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F1CFEF-D728-4EAD-81F3-9F1FF5823A2A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❹</a:t>
          </a:r>
          <a:endParaRPr lang="id-ID" dirty="0"/>
        </a:p>
      </dgm:t>
    </dgm:pt>
    <dgm:pt modelId="{FBB306E0-D2E8-467B-9EC5-C5814A9496EE}" type="parTrans" cxnId="{98DED4AC-AA05-42AD-BE7C-E19D137B0F12}">
      <dgm:prSet/>
      <dgm:spPr/>
      <dgm:t>
        <a:bodyPr/>
        <a:lstStyle/>
        <a:p>
          <a:endParaRPr lang="id-ID"/>
        </a:p>
      </dgm:t>
    </dgm:pt>
    <dgm:pt modelId="{81A2D606-2575-4E30-97FC-AE0D6B4DC44D}" type="sibTrans" cxnId="{98DED4AC-AA05-42AD-BE7C-E19D137B0F12}">
      <dgm:prSet/>
      <dgm:spPr/>
      <dgm:t>
        <a:bodyPr/>
        <a:lstStyle/>
        <a:p>
          <a:endParaRPr lang="id-ID"/>
        </a:p>
      </dgm:t>
    </dgm:pt>
    <dgm:pt modelId="{5069C82C-5F32-4AAB-9CB0-AA83BA5A910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rgbClr val="FF0000"/>
        </a:solidFill>
      </dgm:spPr>
      <dgm:t>
        <a:bodyPr/>
        <a:lstStyle/>
        <a:p>
          <a:endParaRPr lang="id-ID" dirty="0"/>
        </a:p>
      </dgm:t>
    </dgm:pt>
    <dgm:pt modelId="{5462C86B-9D09-44BC-8550-51A8FDB1D9BD}" type="parTrans" cxnId="{CCB6A988-2292-4D7F-89C3-AF89F42D8B15}">
      <dgm:prSet/>
      <dgm:spPr/>
      <dgm:t>
        <a:bodyPr/>
        <a:lstStyle/>
        <a:p>
          <a:endParaRPr lang="id-ID"/>
        </a:p>
      </dgm:t>
    </dgm:pt>
    <dgm:pt modelId="{04061C37-F9B8-4033-8600-DFAFE166D956}" type="sibTrans" cxnId="{CCB6A988-2292-4D7F-89C3-AF89F42D8B15}">
      <dgm:prSet/>
      <dgm:spPr/>
      <dgm:t>
        <a:bodyPr/>
        <a:lstStyle/>
        <a:p>
          <a:endParaRPr lang="id-ID"/>
        </a:p>
      </dgm:t>
    </dgm:pt>
    <dgm:pt modelId="{41730234-49AD-4955-8BB5-C07C6597FA4E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❺</a:t>
          </a:r>
          <a:endParaRPr lang="id-ID" dirty="0"/>
        </a:p>
      </dgm:t>
    </dgm:pt>
    <dgm:pt modelId="{D3AAE5C0-AA7F-4CAB-8C57-DC51F12B7E89}" type="parTrans" cxnId="{035FD11E-D0DE-40AE-968D-B7958FCAC48F}">
      <dgm:prSet/>
      <dgm:spPr/>
      <dgm:t>
        <a:bodyPr/>
        <a:lstStyle/>
        <a:p>
          <a:endParaRPr lang="id-ID"/>
        </a:p>
      </dgm:t>
    </dgm:pt>
    <dgm:pt modelId="{1B0EC000-EC43-4779-A049-A48E863A1F38}" type="sibTrans" cxnId="{035FD11E-D0DE-40AE-968D-B7958FCAC48F}">
      <dgm:prSet/>
      <dgm:spPr/>
      <dgm:t>
        <a:bodyPr/>
        <a:lstStyle/>
        <a:p>
          <a:endParaRPr lang="id-ID"/>
        </a:p>
      </dgm:t>
    </dgm:pt>
    <dgm:pt modelId="{AAD43AF4-5FB9-454C-AB5D-1C02461B12B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endParaRPr lang="id-ID" dirty="0"/>
        </a:p>
      </dgm:t>
    </dgm:pt>
    <dgm:pt modelId="{B0E530C1-A8DB-49BD-B9DB-13B8BF9659E3}" type="parTrans" cxnId="{191E549B-2B22-48B6-BB82-7983BB8D0863}">
      <dgm:prSet/>
      <dgm:spPr/>
      <dgm:t>
        <a:bodyPr/>
        <a:lstStyle/>
        <a:p>
          <a:endParaRPr lang="id-ID"/>
        </a:p>
      </dgm:t>
    </dgm:pt>
    <dgm:pt modelId="{630DDF04-5660-4B02-9149-5B10DFD3CC56}" type="sibTrans" cxnId="{191E549B-2B22-48B6-BB82-7983BB8D0863}">
      <dgm:prSet/>
      <dgm:spPr/>
      <dgm:t>
        <a:bodyPr/>
        <a:lstStyle/>
        <a:p>
          <a:endParaRPr lang="id-ID"/>
        </a:p>
      </dgm:t>
    </dgm:pt>
    <dgm:pt modelId="{541C1D9D-4AD9-408B-B713-B920ECBD115D}">
      <dgm:prSet phldrT="[Text]"/>
      <dgm:spPr/>
      <dgm:t>
        <a:bodyPr/>
        <a:lstStyle/>
        <a:p>
          <a:r>
            <a:rPr lang="id-ID" dirty="0" smtClean="0">
              <a:latin typeface="Calibri"/>
            </a:rPr>
            <a:t>❻</a:t>
          </a:r>
          <a:endParaRPr lang="id-ID" dirty="0"/>
        </a:p>
      </dgm:t>
    </dgm:pt>
    <dgm:pt modelId="{444D362B-AAB4-4387-AD57-0C8BE130A583}" type="parTrans" cxnId="{F5FDF81E-592C-4577-AC47-78615FB9BE84}">
      <dgm:prSet/>
      <dgm:spPr/>
      <dgm:t>
        <a:bodyPr/>
        <a:lstStyle/>
        <a:p>
          <a:endParaRPr lang="id-ID"/>
        </a:p>
      </dgm:t>
    </dgm:pt>
    <dgm:pt modelId="{FAD6BBE6-C408-402F-B672-5568C7A080AE}" type="sibTrans" cxnId="{F5FDF81E-592C-4577-AC47-78615FB9BE84}">
      <dgm:prSet/>
      <dgm:spPr/>
      <dgm:t>
        <a:bodyPr/>
        <a:lstStyle/>
        <a:p>
          <a:endParaRPr lang="id-ID"/>
        </a:p>
      </dgm:t>
    </dgm:pt>
    <dgm:pt modelId="{DFD63064-CF28-4E35-AA90-3546E0D0946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id-ID" dirty="0"/>
        </a:p>
      </dgm:t>
    </dgm:pt>
    <dgm:pt modelId="{8D5B5887-3F48-47AC-98E5-DBC1B290F0D2}" type="parTrans" cxnId="{312090E3-5C04-44C5-8F15-C3CFFBD9267C}">
      <dgm:prSet/>
      <dgm:spPr/>
      <dgm:t>
        <a:bodyPr/>
        <a:lstStyle/>
        <a:p>
          <a:endParaRPr lang="id-ID"/>
        </a:p>
      </dgm:t>
    </dgm:pt>
    <dgm:pt modelId="{785EBE74-001C-4190-93AF-D1530A8CF1FB}" type="sibTrans" cxnId="{312090E3-5C04-44C5-8F15-C3CFFBD9267C}">
      <dgm:prSet/>
      <dgm:spPr/>
      <dgm:t>
        <a:bodyPr/>
        <a:lstStyle/>
        <a:p>
          <a:endParaRPr lang="id-ID"/>
        </a:p>
      </dgm:t>
    </dgm:pt>
    <dgm:pt modelId="{E66C91D2-AB5F-49CC-878B-A921FE2C750D}">
      <dgm:prSet/>
      <dgm:spPr/>
      <dgm:t>
        <a:bodyPr/>
        <a:lstStyle/>
        <a:p>
          <a:r>
            <a:rPr lang="id-ID" dirty="0" smtClean="0"/>
            <a:t>Prinsip kebebasan (QS. Al-Baqarah:256) </a:t>
          </a:r>
        </a:p>
      </dgm:t>
    </dgm:pt>
    <dgm:pt modelId="{3DA96B5C-114A-4E2C-ABF1-969AF37457DF}" type="parTrans" cxnId="{840DAEFF-4DC8-4C4E-89B4-119DB92991D4}">
      <dgm:prSet/>
      <dgm:spPr/>
      <dgm:t>
        <a:bodyPr/>
        <a:lstStyle/>
        <a:p>
          <a:endParaRPr lang="id-ID"/>
        </a:p>
      </dgm:t>
    </dgm:pt>
    <dgm:pt modelId="{FC9DA353-0C84-4107-A47A-502ACC37F707}" type="sibTrans" cxnId="{840DAEFF-4DC8-4C4E-89B4-119DB92991D4}">
      <dgm:prSet/>
      <dgm:spPr/>
      <dgm:t>
        <a:bodyPr/>
        <a:lstStyle/>
        <a:p>
          <a:endParaRPr lang="id-ID"/>
        </a:p>
      </dgm:t>
    </dgm:pt>
    <dgm:pt modelId="{CF826EBC-0190-4E9B-845E-F33C3790051B}">
      <dgm:prSet/>
      <dgm:spPr/>
      <dgm:t>
        <a:bodyPr/>
        <a:lstStyle/>
        <a:p>
          <a:r>
            <a:rPr lang="id-ID" dirty="0" smtClean="0"/>
            <a:t>Prinsip persamaan  (QS. Al-Hujurat:13)</a:t>
          </a:r>
        </a:p>
      </dgm:t>
    </dgm:pt>
    <dgm:pt modelId="{7D7F6BC1-2ACD-4B78-90BA-06C6FDA05212}" type="parTrans" cxnId="{45A94212-156C-467F-AA7E-9954B2A3F12A}">
      <dgm:prSet/>
      <dgm:spPr/>
      <dgm:t>
        <a:bodyPr/>
        <a:lstStyle/>
        <a:p>
          <a:endParaRPr lang="id-ID"/>
        </a:p>
      </dgm:t>
    </dgm:pt>
    <dgm:pt modelId="{6BFE8DC2-E22B-4132-9346-61D0F2059D5A}" type="sibTrans" cxnId="{45A94212-156C-467F-AA7E-9954B2A3F12A}">
      <dgm:prSet/>
      <dgm:spPr/>
      <dgm:t>
        <a:bodyPr/>
        <a:lstStyle/>
        <a:p>
          <a:endParaRPr lang="id-ID"/>
        </a:p>
      </dgm:t>
    </dgm:pt>
    <dgm:pt modelId="{DAC33CEE-2C53-4EF9-BBD7-E24D2C520ED5}">
      <dgm:prSet/>
      <dgm:spPr/>
      <dgm:t>
        <a:bodyPr/>
        <a:lstStyle/>
        <a:p>
          <a:r>
            <a:rPr lang="id-ID" dirty="0" smtClean="0"/>
            <a:t>Prinsip tolong menolong</a:t>
          </a:r>
        </a:p>
      </dgm:t>
    </dgm:pt>
    <dgm:pt modelId="{7DBBEF13-669C-495D-84C5-1172B26CBB46}" type="parTrans" cxnId="{9D869F3C-14C5-4402-93E2-23372AED9C89}">
      <dgm:prSet/>
      <dgm:spPr/>
      <dgm:t>
        <a:bodyPr/>
        <a:lstStyle/>
        <a:p>
          <a:endParaRPr lang="id-ID"/>
        </a:p>
      </dgm:t>
    </dgm:pt>
    <dgm:pt modelId="{D5919C4C-AFF0-4C4F-902B-91B5AB3289D1}" type="sibTrans" cxnId="{9D869F3C-14C5-4402-93E2-23372AED9C89}">
      <dgm:prSet/>
      <dgm:spPr/>
      <dgm:t>
        <a:bodyPr/>
        <a:lstStyle/>
        <a:p>
          <a:endParaRPr lang="id-ID"/>
        </a:p>
      </dgm:t>
    </dgm:pt>
    <dgm:pt modelId="{13372144-7746-4663-B84C-CC72F8BEEABD}" type="pres">
      <dgm:prSet presAssocID="{4E3DE57E-ED4A-4AA0-BE4A-ED4452D17F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A69E28-CDB1-4B70-9A93-3DCD1222E710}" type="pres">
      <dgm:prSet presAssocID="{54F1CFEF-D728-4EAD-81F3-9F1FF5823A2A}" presName="composite" presStyleCnt="0"/>
      <dgm:spPr/>
    </dgm:pt>
    <dgm:pt modelId="{362B7593-F166-4746-8665-A5BFB768A4B9}" type="pres">
      <dgm:prSet presAssocID="{54F1CFEF-D728-4EAD-81F3-9F1FF5823A2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B7512A-510B-48A3-A828-CAC1D40884F5}" type="pres">
      <dgm:prSet presAssocID="{54F1CFEF-D728-4EAD-81F3-9F1FF5823A2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C9D144-F466-4476-92E8-CCB99ACD7383}" type="pres">
      <dgm:prSet presAssocID="{81A2D606-2575-4E30-97FC-AE0D6B4DC44D}" presName="sp" presStyleCnt="0"/>
      <dgm:spPr/>
    </dgm:pt>
    <dgm:pt modelId="{45F63101-3F33-4621-B49A-4D561A094613}" type="pres">
      <dgm:prSet presAssocID="{41730234-49AD-4955-8BB5-C07C6597FA4E}" presName="composite" presStyleCnt="0"/>
      <dgm:spPr/>
    </dgm:pt>
    <dgm:pt modelId="{28B0CCE3-9055-4335-A5D7-503C8FB38B85}" type="pres">
      <dgm:prSet presAssocID="{41730234-49AD-4955-8BB5-C07C6597FA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94D957-6618-4058-83D7-8F7B7D81E0DA}" type="pres">
      <dgm:prSet presAssocID="{41730234-49AD-4955-8BB5-C07C6597FA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51FD03-5FF7-4FC4-8CB8-F1C55BD3DA8E}" type="pres">
      <dgm:prSet presAssocID="{1B0EC000-EC43-4779-A049-A48E863A1F38}" presName="sp" presStyleCnt="0"/>
      <dgm:spPr/>
    </dgm:pt>
    <dgm:pt modelId="{5F840DA9-F104-49F0-B6E9-674E52B75E35}" type="pres">
      <dgm:prSet presAssocID="{541C1D9D-4AD9-408B-B713-B920ECBD115D}" presName="composite" presStyleCnt="0"/>
      <dgm:spPr/>
    </dgm:pt>
    <dgm:pt modelId="{F6C06745-48FA-4FB3-AE7E-B976EBD7D57C}" type="pres">
      <dgm:prSet presAssocID="{541C1D9D-4AD9-408B-B713-B920ECBD115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1F8D10-C2B1-4564-9BA5-6B9E8A116A8C}" type="pres">
      <dgm:prSet presAssocID="{541C1D9D-4AD9-408B-B713-B920ECBD115D}" presName="descendantText" presStyleLbl="alignAcc1" presStyleIdx="2" presStyleCnt="3" custLinFactNeighborX="-450" custLinFactNeighborY="116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5FDF81E-592C-4577-AC47-78615FB9BE84}" srcId="{4E3DE57E-ED4A-4AA0-BE4A-ED4452D17FCC}" destId="{541C1D9D-4AD9-408B-B713-B920ECBD115D}" srcOrd="2" destOrd="0" parTransId="{444D362B-AAB4-4387-AD57-0C8BE130A583}" sibTransId="{FAD6BBE6-C408-402F-B672-5568C7A080AE}"/>
    <dgm:cxn modelId="{45A94212-156C-467F-AA7E-9954B2A3F12A}" srcId="{41730234-49AD-4955-8BB5-C07C6597FA4E}" destId="{CF826EBC-0190-4E9B-845E-F33C3790051B}" srcOrd="1" destOrd="0" parTransId="{7D7F6BC1-2ACD-4B78-90BA-06C6FDA05212}" sibTransId="{6BFE8DC2-E22B-4132-9346-61D0F2059D5A}"/>
    <dgm:cxn modelId="{9D869F3C-14C5-4402-93E2-23372AED9C89}" srcId="{541C1D9D-4AD9-408B-B713-B920ECBD115D}" destId="{DAC33CEE-2C53-4EF9-BBD7-E24D2C520ED5}" srcOrd="1" destOrd="0" parTransId="{7DBBEF13-669C-495D-84C5-1172B26CBB46}" sibTransId="{D5919C4C-AFF0-4C4F-902B-91B5AB3289D1}"/>
    <dgm:cxn modelId="{035FD11E-D0DE-40AE-968D-B7958FCAC48F}" srcId="{4E3DE57E-ED4A-4AA0-BE4A-ED4452D17FCC}" destId="{41730234-49AD-4955-8BB5-C07C6597FA4E}" srcOrd="1" destOrd="0" parTransId="{D3AAE5C0-AA7F-4CAB-8C57-DC51F12B7E89}" sibTransId="{1B0EC000-EC43-4779-A049-A48E863A1F38}"/>
    <dgm:cxn modelId="{CCB6A988-2292-4D7F-89C3-AF89F42D8B15}" srcId="{54F1CFEF-D728-4EAD-81F3-9F1FF5823A2A}" destId="{5069C82C-5F32-4AAB-9CB0-AA83BA5A910C}" srcOrd="0" destOrd="0" parTransId="{5462C86B-9D09-44BC-8550-51A8FDB1D9BD}" sibTransId="{04061C37-F9B8-4033-8600-DFAFE166D956}"/>
    <dgm:cxn modelId="{44683A84-45A0-4627-9F47-6843EDA2E572}" type="presOf" srcId="{5069C82C-5F32-4AAB-9CB0-AA83BA5A910C}" destId="{CCB7512A-510B-48A3-A828-CAC1D40884F5}" srcOrd="0" destOrd="0" presId="urn:microsoft.com/office/officeart/2005/8/layout/chevron2"/>
    <dgm:cxn modelId="{DFA6A88C-9E62-4656-9BC4-504247368F4A}" type="presOf" srcId="{AAD43AF4-5FB9-454C-AB5D-1C02461B12BF}" destId="{B094D957-6618-4058-83D7-8F7B7D81E0DA}" srcOrd="0" destOrd="0" presId="urn:microsoft.com/office/officeart/2005/8/layout/chevron2"/>
    <dgm:cxn modelId="{7DCF8F5A-60AB-4E81-8A7F-156634EB83F3}" type="presOf" srcId="{DAC33CEE-2C53-4EF9-BBD7-E24D2C520ED5}" destId="{941F8D10-C2B1-4564-9BA5-6B9E8A116A8C}" srcOrd="0" destOrd="1" presId="urn:microsoft.com/office/officeart/2005/8/layout/chevron2"/>
    <dgm:cxn modelId="{312090E3-5C04-44C5-8F15-C3CFFBD9267C}" srcId="{541C1D9D-4AD9-408B-B713-B920ECBD115D}" destId="{DFD63064-CF28-4E35-AA90-3546E0D0946C}" srcOrd="0" destOrd="0" parTransId="{8D5B5887-3F48-47AC-98E5-DBC1B290F0D2}" sibTransId="{785EBE74-001C-4190-93AF-D1530A8CF1FB}"/>
    <dgm:cxn modelId="{840DAEFF-4DC8-4C4E-89B4-119DB92991D4}" srcId="{54F1CFEF-D728-4EAD-81F3-9F1FF5823A2A}" destId="{E66C91D2-AB5F-49CC-878B-A921FE2C750D}" srcOrd="1" destOrd="0" parTransId="{3DA96B5C-114A-4E2C-ABF1-969AF37457DF}" sibTransId="{FC9DA353-0C84-4107-A47A-502ACC37F707}"/>
    <dgm:cxn modelId="{98DED4AC-AA05-42AD-BE7C-E19D137B0F12}" srcId="{4E3DE57E-ED4A-4AA0-BE4A-ED4452D17FCC}" destId="{54F1CFEF-D728-4EAD-81F3-9F1FF5823A2A}" srcOrd="0" destOrd="0" parTransId="{FBB306E0-D2E8-467B-9EC5-C5814A9496EE}" sibTransId="{81A2D606-2575-4E30-97FC-AE0D6B4DC44D}"/>
    <dgm:cxn modelId="{D45F7BD4-AE9F-4429-B536-002A80F91DCD}" type="presOf" srcId="{4E3DE57E-ED4A-4AA0-BE4A-ED4452D17FCC}" destId="{13372144-7746-4663-B84C-CC72F8BEEABD}" srcOrd="0" destOrd="0" presId="urn:microsoft.com/office/officeart/2005/8/layout/chevron2"/>
    <dgm:cxn modelId="{6EEEB8ED-DAF2-4CD5-A024-CA408C201247}" type="presOf" srcId="{DFD63064-CF28-4E35-AA90-3546E0D0946C}" destId="{941F8D10-C2B1-4564-9BA5-6B9E8A116A8C}" srcOrd="0" destOrd="0" presId="urn:microsoft.com/office/officeart/2005/8/layout/chevron2"/>
    <dgm:cxn modelId="{78C5ECF6-20B1-475D-B31C-1FF6A092A74E}" type="presOf" srcId="{E66C91D2-AB5F-49CC-878B-A921FE2C750D}" destId="{CCB7512A-510B-48A3-A828-CAC1D40884F5}" srcOrd="0" destOrd="1" presId="urn:microsoft.com/office/officeart/2005/8/layout/chevron2"/>
    <dgm:cxn modelId="{B4823BD5-0827-446F-813F-30D80EB06514}" type="presOf" srcId="{41730234-49AD-4955-8BB5-C07C6597FA4E}" destId="{28B0CCE3-9055-4335-A5D7-503C8FB38B85}" srcOrd="0" destOrd="0" presId="urn:microsoft.com/office/officeart/2005/8/layout/chevron2"/>
    <dgm:cxn modelId="{ACEA2E34-BD54-4FDF-A8A1-01F54B46F73C}" type="presOf" srcId="{54F1CFEF-D728-4EAD-81F3-9F1FF5823A2A}" destId="{362B7593-F166-4746-8665-A5BFB768A4B9}" srcOrd="0" destOrd="0" presId="urn:microsoft.com/office/officeart/2005/8/layout/chevron2"/>
    <dgm:cxn modelId="{191E549B-2B22-48B6-BB82-7983BB8D0863}" srcId="{41730234-49AD-4955-8BB5-C07C6597FA4E}" destId="{AAD43AF4-5FB9-454C-AB5D-1C02461B12BF}" srcOrd="0" destOrd="0" parTransId="{B0E530C1-A8DB-49BD-B9DB-13B8BF9659E3}" sibTransId="{630DDF04-5660-4B02-9149-5B10DFD3CC56}"/>
    <dgm:cxn modelId="{66EE9B53-A69A-4335-B918-5C24B5DC2BE2}" type="presOf" srcId="{541C1D9D-4AD9-408B-B713-B920ECBD115D}" destId="{F6C06745-48FA-4FB3-AE7E-B976EBD7D57C}" srcOrd="0" destOrd="0" presId="urn:microsoft.com/office/officeart/2005/8/layout/chevron2"/>
    <dgm:cxn modelId="{F8EE9652-48B8-48A9-9FCD-BFF8C74C1331}" type="presOf" srcId="{CF826EBC-0190-4E9B-845E-F33C3790051B}" destId="{B094D957-6618-4058-83D7-8F7B7D81E0DA}" srcOrd="0" destOrd="1" presId="urn:microsoft.com/office/officeart/2005/8/layout/chevron2"/>
    <dgm:cxn modelId="{7D9A7B26-261F-4393-999F-5E55284F5E79}" type="presParOf" srcId="{13372144-7746-4663-B84C-CC72F8BEEABD}" destId="{06A69E28-CDB1-4B70-9A93-3DCD1222E710}" srcOrd="0" destOrd="0" presId="urn:microsoft.com/office/officeart/2005/8/layout/chevron2"/>
    <dgm:cxn modelId="{853653CA-2BE3-42DE-9A8B-5D1D1098AA39}" type="presParOf" srcId="{06A69E28-CDB1-4B70-9A93-3DCD1222E710}" destId="{362B7593-F166-4746-8665-A5BFB768A4B9}" srcOrd="0" destOrd="0" presId="urn:microsoft.com/office/officeart/2005/8/layout/chevron2"/>
    <dgm:cxn modelId="{9EB7BCE3-622A-42F8-AE34-B2829D9E17B5}" type="presParOf" srcId="{06A69E28-CDB1-4B70-9A93-3DCD1222E710}" destId="{CCB7512A-510B-48A3-A828-CAC1D40884F5}" srcOrd="1" destOrd="0" presId="urn:microsoft.com/office/officeart/2005/8/layout/chevron2"/>
    <dgm:cxn modelId="{FB991E69-F8E0-4662-997A-ED0505CF9734}" type="presParOf" srcId="{13372144-7746-4663-B84C-CC72F8BEEABD}" destId="{0CC9D144-F466-4476-92E8-CCB99ACD7383}" srcOrd="1" destOrd="0" presId="urn:microsoft.com/office/officeart/2005/8/layout/chevron2"/>
    <dgm:cxn modelId="{116B05CE-0572-4B36-A778-4C023BB75E9A}" type="presParOf" srcId="{13372144-7746-4663-B84C-CC72F8BEEABD}" destId="{45F63101-3F33-4621-B49A-4D561A094613}" srcOrd="2" destOrd="0" presId="urn:microsoft.com/office/officeart/2005/8/layout/chevron2"/>
    <dgm:cxn modelId="{17EA08BD-F3F5-4432-BAB5-FBD400139B89}" type="presParOf" srcId="{45F63101-3F33-4621-B49A-4D561A094613}" destId="{28B0CCE3-9055-4335-A5D7-503C8FB38B85}" srcOrd="0" destOrd="0" presId="urn:microsoft.com/office/officeart/2005/8/layout/chevron2"/>
    <dgm:cxn modelId="{4BB94A5E-2CCF-4ED7-901C-F7A4CEFE5FDC}" type="presParOf" srcId="{45F63101-3F33-4621-B49A-4D561A094613}" destId="{B094D957-6618-4058-83D7-8F7B7D81E0DA}" srcOrd="1" destOrd="0" presId="urn:microsoft.com/office/officeart/2005/8/layout/chevron2"/>
    <dgm:cxn modelId="{36274865-53E5-44FF-B546-333668A37F9B}" type="presParOf" srcId="{13372144-7746-4663-B84C-CC72F8BEEABD}" destId="{6F51FD03-5FF7-4FC4-8CB8-F1C55BD3DA8E}" srcOrd="3" destOrd="0" presId="urn:microsoft.com/office/officeart/2005/8/layout/chevron2"/>
    <dgm:cxn modelId="{32C049B2-94A7-46A1-970B-D63BEA7DFDD6}" type="presParOf" srcId="{13372144-7746-4663-B84C-CC72F8BEEABD}" destId="{5F840DA9-F104-49F0-B6E9-674E52B75E35}" srcOrd="4" destOrd="0" presId="urn:microsoft.com/office/officeart/2005/8/layout/chevron2"/>
    <dgm:cxn modelId="{1B19C1F2-19EB-41A7-BC07-AC55DADDEA03}" type="presParOf" srcId="{5F840DA9-F104-49F0-B6E9-674E52B75E35}" destId="{F6C06745-48FA-4FB3-AE7E-B976EBD7D57C}" srcOrd="0" destOrd="0" presId="urn:microsoft.com/office/officeart/2005/8/layout/chevron2"/>
    <dgm:cxn modelId="{911B4D5B-C9C0-446F-8F8E-A981A6E55662}" type="presParOf" srcId="{5F840DA9-F104-49F0-B6E9-674E52B75E35}" destId="{941F8D10-C2B1-4564-9BA5-6B9E8A116A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08D77B-CC9F-4639-9D2D-A8D30A5F4CDC}" type="doc">
      <dgm:prSet loTypeId="urn:microsoft.com/office/officeart/2005/8/layout/hList7#1" loCatId="process" qsTypeId="urn:microsoft.com/office/officeart/2005/8/quickstyle/simple1" qsCatId="simple" csTypeId="urn:microsoft.com/office/officeart/2005/8/colors/accent1_2" csCatId="accent1" phldr="1"/>
      <dgm:spPr/>
    </dgm:pt>
    <dgm:pt modelId="{9C1D0F3F-B955-4DEC-B36F-A2E23CD50EC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/>
            <a:t>TIDAK MEMBERATKAN </a:t>
          </a:r>
          <a:endParaRPr lang="id-ID" dirty="0"/>
        </a:p>
      </dgm:t>
    </dgm:pt>
    <dgm:pt modelId="{B539BECC-855A-4F5A-9D0D-951911BE7B59}" type="parTrans" cxnId="{9E58D8E5-0E8A-453A-8600-28A3E4A6B755}">
      <dgm:prSet/>
      <dgm:spPr/>
    </dgm:pt>
    <dgm:pt modelId="{EB8113A0-CBEC-4710-96DB-E3EBBE222D9A}" type="sibTrans" cxnId="{9E58D8E5-0E8A-453A-8600-28A3E4A6B755}">
      <dgm:prSet/>
      <dgm:spPr/>
    </dgm:pt>
    <dgm:pt modelId="{041A53B8-DC04-47C0-AAA1-60EF95FA3279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TIDAK MEMPERBANYAK BEBAN</a:t>
          </a:r>
          <a:endParaRPr lang="id-ID" dirty="0"/>
        </a:p>
      </dgm:t>
    </dgm:pt>
    <dgm:pt modelId="{04845776-AA45-4587-AADB-8CAE51B1A5AA}" type="parTrans" cxnId="{A6D64D54-3A37-411B-8BCE-C1EF9D579556}">
      <dgm:prSet/>
      <dgm:spPr/>
    </dgm:pt>
    <dgm:pt modelId="{B15769DE-543C-409D-97C6-E4A52CA5885B}" type="sibTrans" cxnId="{A6D64D54-3A37-411B-8BCE-C1EF9D579556}">
      <dgm:prSet/>
      <dgm:spPr/>
    </dgm:pt>
    <dgm:pt modelId="{86C520A6-8B5B-4432-A40B-A709A11B4C64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dirty="0" smtClean="0"/>
            <a:t>BERTAHAP (GRADUAL)</a:t>
          </a:r>
          <a:endParaRPr lang="id-ID" dirty="0"/>
        </a:p>
      </dgm:t>
    </dgm:pt>
    <dgm:pt modelId="{CC1DBB28-817E-4B34-8D84-CDEBCF2AE1C2}" type="parTrans" cxnId="{498BEC86-A088-4937-AF10-EC345171CCFB}">
      <dgm:prSet/>
      <dgm:spPr/>
    </dgm:pt>
    <dgm:pt modelId="{1C8FFE93-B824-4797-B9AD-556A89DC6EFE}" type="sibTrans" cxnId="{498BEC86-A088-4937-AF10-EC345171CCFB}">
      <dgm:prSet/>
      <dgm:spPr/>
    </dgm:pt>
    <dgm:pt modelId="{9ED222C0-672A-4E55-9CFD-62C42F6318A9}" type="pres">
      <dgm:prSet presAssocID="{B508D77B-CC9F-4639-9D2D-A8D30A5F4CDC}" presName="Name0" presStyleCnt="0">
        <dgm:presLayoutVars>
          <dgm:dir/>
          <dgm:resizeHandles val="exact"/>
        </dgm:presLayoutVars>
      </dgm:prSet>
      <dgm:spPr/>
    </dgm:pt>
    <dgm:pt modelId="{F8DFAA3F-DFF5-4CD4-A397-6CD76FEB413B}" type="pres">
      <dgm:prSet presAssocID="{B508D77B-CC9F-4639-9D2D-A8D30A5F4CDC}" presName="fgShape" presStyleLbl="fgShp" presStyleIdx="0" presStyleCnt="1"/>
      <dgm:spPr/>
    </dgm:pt>
    <dgm:pt modelId="{344F6973-84DB-424C-88B2-32BE1223C5A7}" type="pres">
      <dgm:prSet presAssocID="{B508D77B-CC9F-4639-9D2D-A8D30A5F4CDC}" presName="linComp" presStyleCnt="0"/>
      <dgm:spPr/>
    </dgm:pt>
    <dgm:pt modelId="{2A130647-4034-4125-925E-38219E25FD2F}" type="pres">
      <dgm:prSet presAssocID="{9C1D0F3F-B955-4DEC-B36F-A2E23CD50EC7}" presName="compNode" presStyleCnt="0"/>
      <dgm:spPr/>
    </dgm:pt>
    <dgm:pt modelId="{D2FA95D8-B714-4048-AB0E-2B5B388C8E89}" type="pres">
      <dgm:prSet presAssocID="{9C1D0F3F-B955-4DEC-B36F-A2E23CD50EC7}" presName="bkgdShape" presStyleLbl="node1" presStyleIdx="0" presStyleCnt="3"/>
      <dgm:spPr/>
      <dgm:t>
        <a:bodyPr/>
        <a:lstStyle/>
        <a:p>
          <a:endParaRPr lang="id-ID"/>
        </a:p>
      </dgm:t>
    </dgm:pt>
    <dgm:pt modelId="{49D79373-BC3A-4B57-BE34-259B8E3E190F}" type="pres">
      <dgm:prSet presAssocID="{9C1D0F3F-B955-4DEC-B36F-A2E23CD50EC7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A31BC6A-9D46-49C6-8679-62A3A50F0F3E}" type="pres">
      <dgm:prSet presAssocID="{9C1D0F3F-B955-4DEC-B36F-A2E23CD50EC7}" presName="invisiNode" presStyleLbl="node1" presStyleIdx="0" presStyleCnt="3"/>
      <dgm:spPr/>
    </dgm:pt>
    <dgm:pt modelId="{685B7B88-7155-4150-8DD8-CBA6796021AF}" type="pres">
      <dgm:prSet presAssocID="{9C1D0F3F-B955-4DEC-B36F-A2E23CD50EC7}" presName="imagNode" presStyleLbl="fgImgPlace1" presStyleIdx="0" presStyleCnt="3" custScaleX="64084" custScaleY="68728" custLinFactNeighborX="-2276" custLinFactNeighborY="-165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657D14F-E64E-4987-BDAC-4A13E594942A}" type="pres">
      <dgm:prSet presAssocID="{EB8113A0-CBEC-4710-96DB-E3EBBE222D9A}" presName="sibTrans" presStyleLbl="sibTrans2D1" presStyleIdx="0" presStyleCnt="0"/>
      <dgm:spPr/>
    </dgm:pt>
    <dgm:pt modelId="{654AA8F1-11AB-42BF-9EBE-FF70181A720E}" type="pres">
      <dgm:prSet presAssocID="{041A53B8-DC04-47C0-AAA1-60EF95FA3279}" presName="compNode" presStyleCnt="0"/>
      <dgm:spPr/>
    </dgm:pt>
    <dgm:pt modelId="{AA2CEEFB-453D-4A5F-B63B-A4EC239EB740}" type="pres">
      <dgm:prSet presAssocID="{041A53B8-DC04-47C0-AAA1-60EF95FA3279}" presName="bkgdShape" presStyleLbl="node1" presStyleIdx="1" presStyleCnt="3"/>
      <dgm:spPr/>
      <dgm:t>
        <a:bodyPr/>
        <a:lstStyle/>
        <a:p>
          <a:endParaRPr lang="id-ID"/>
        </a:p>
      </dgm:t>
    </dgm:pt>
    <dgm:pt modelId="{5400DBB1-4877-4C85-84FE-70BBA065439C}" type="pres">
      <dgm:prSet presAssocID="{041A53B8-DC04-47C0-AAA1-60EF95FA3279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44943E-3BE7-4BD3-A273-721013E3C700}" type="pres">
      <dgm:prSet presAssocID="{041A53B8-DC04-47C0-AAA1-60EF95FA3279}" presName="invisiNode" presStyleLbl="node1" presStyleIdx="1" presStyleCnt="3"/>
      <dgm:spPr/>
    </dgm:pt>
    <dgm:pt modelId="{B28A1972-7AFB-41E6-9B21-F7DE852C65AD}" type="pres">
      <dgm:prSet presAssocID="{041A53B8-DC04-47C0-AAA1-60EF95FA3279}" presName="imagNode" presStyleLbl="fgImgPlace1" presStyleIdx="1" presStyleCnt="3" custScaleX="66360" custScaleY="54510" custLinFactNeighborX="-4740" custLinFactNeighborY="-2370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57A6C4D-D381-4C30-90BF-1CFF3943053E}" type="pres">
      <dgm:prSet presAssocID="{B15769DE-543C-409D-97C6-E4A52CA5885B}" presName="sibTrans" presStyleLbl="sibTrans2D1" presStyleIdx="0" presStyleCnt="0"/>
      <dgm:spPr/>
    </dgm:pt>
    <dgm:pt modelId="{C611C381-4BEE-40A5-A4B8-CEB877ACA27A}" type="pres">
      <dgm:prSet presAssocID="{86C520A6-8B5B-4432-A40B-A709A11B4C64}" presName="compNode" presStyleCnt="0"/>
      <dgm:spPr/>
    </dgm:pt>
    <dgm:pt modelId="{873B7248-B226-4A0E-B2F6-E168AFCBF9E4}" type="pres">
      <dgm:prSet presAssocID="{86C520A6-8B5B-4432-A40B-A709A11B4C64}" presName="bkgdShape" presStyleLbl="node1" presStyleIdx="2" presStyleCnt="3"/>
      <dgm:spPr/>
      <dgm:t>
        <a:bodyPr/>
        <a:lstStyle/>
        <a:p>
          <a:endParaRPr lang="id-ID"/>
        </a:p>
      </dgm:t>
    </dgm:pt>
    <dgm:pt modelId="{F4D38396-2A9E-4485-9C41-1F75058D2A99}" type="pres">
      <dgm:prSet presAssocID="{86C520A6-8B5B-4432-A40B-A709A11B4C64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3C2BF43-2F02-4001-9878-E26F050FEC79}" type="pres">
      <dgm:prSet presAssocID="{86C520A6-8B5B-4432-A40B-A709A11B4C64}" presName="invisiNode" presStyleLbl="node1" presStyleIdx="2" presStyleCnt="3"/>
      <dgm:spPr/>
    </dgm:pt>
    <dgm:pt modelId="{09A659D2-736D-4E91-8050-9309E257F539}" type="pres">
      <dgm:prSet presAssocID="{86C520A6-8B5B-4432-A40B-A709A11B4C64}" presName="imagNode" presStyleLbl="fgImgPlace1" presStyleIdx="2" presStyleCnt="3" custScaleX="64084" custScaleY="59248" custLinFactNeighborX="-2464" custLinFactNeighborY="-2133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BF4CB1F5-D32F-4811-9774-2AE5CFEE6390}" type="presOf" srcId="{041A53B8-DC04-47C0-AAA1-60EF95FA3279}" destId="{AA2CEEFB-453D-4A5F-B63B-A4EC239EB740}" srcOrd="0" destOrd="0" presId="urn:microsoft.com/office/officeart/2005/8/layout/hList7#1"/>
    <dgm:cxn modelId="{19CDA563-97CB-4B73-B917-D6569C0FE8C7}" type="presOf" srcId="{041A53B8-DC04-47C0-AAA1-60EF95FA3279}" destId="{5400DBB1-4877-4C85-84FE-70BBA065439C}" srcOrd="1" destOrd="0" presId="urn:microsoft.com/office/officeart/2005/8/layout/hList7#1"/>
    <dgm:cxn modelId="{9E58D8E5-0E8A-453A-8600-28A3E4A6B755}" srcId="{B508D77B-CC9F-4639-9D2D-A8D30A5F4CDC}" destId="{9C1D0F3F-B955-4DEC-B36F-A2E23CD50EC7}" srcOrd="0" destOrd="0" parTransId="{B539BECC-855A-4F5A-9D0D-951911BE7B59}" sibTransId="{EB8113A0-CBEC-4710-96DB-E3EBBE222D9A}"/>
    <dgm:cxn modelId="{263D2C1F-83D8-4AD0-94BF-9FD09FECC92A}" type="presOf" srcId="{86C520A6-8B5B-4432-A40B-A709A11B4C64}" destId="{F4D38396-2A9E-4485-9C41-1F75058D2A99}" srcOrd="1" destOrd="0" presId="urn:microsoft.com/office/officeart/2005/8/layout/hList7#1"/>
    <dgm:cxn modelId="{A6D64D54-3A37-411B-8BCE-C1EF9D579556}" srcId="{B508D77B-CC9F-4639-9D2D-A8D30A5F4CDC}" destId="{041A53B8-DC04-47C0-AAA1-60EF95FA3279}" srcOrd="1" destOrd="0" parTransId="{04845776-AA45-4587-AADB-8CAE51B1A5AA}" sibTransId="{B15769DE-543C-409D-97C6-E4A52CA5885B}"/>
    <dgm:cxn modelId="{498BEC86-A088-4937-AF10-EC345171CCFB}" srcId="{B508D77B-CC9F-4639-9D2D-A8D30A5F4CDC}" destId="{86C520A6-8B5B-4432-A40B-A709A11B4C64}" srcOrd="2" destOrd="0" parTransId="{CC1DBB28-817E-4B34-8D84-CDEBCF2AE1C2}" sibTransId="{1C8FFE93-B824-4797-B9AD-556A89DC6EFE}"/>
    <dgm:cxn modelId="{E53963ED-7845-4B2A-B484-06C0F7ABD3E6}" type="presOf" srcId="{B508D77B-CC9F-4639-9D2D-A8D30A5F4CDC}" destId="{9ED222C0-672A-4E55-9CFD-62C42F6318A9}" srcOrd="0" destOrd="0" presId="urn:microsoft.com/office/officeart/2005/8/layout/hList7#1"/>
    <dgm:cxn modelId="{891A43CE-BDC7-4705-A8D2-41E048E93BF0}" type="presOf" srcId="{9C1D0F3F-B955-4DEC-B36F-A2E23CD50EC7}" destId="{D2FA95D8-B714-4048-AB0E-2B5B388C8E89}" srcOrd="0" destOrd="0" presId="urn:microsoft.com/office/officeart/2005/8/layout/hList7#1"/>
    <dgm:cxn modelId="{A4EC774C-CC38-4EDA-A0A6-832DAAFD24AD}" type="presOf" srcId="{9C1D0F3F-B955-4DEC-B36F-A2E23CD50EC7}" destId="{49D79373-BC3A-4B57-BE34-259B8E3E190F}" srcOrd="1" destOrd="0" presId="urn:microsoft.com/office/officeart/2005/8/layout/hList7#1"/>
    <dgm:cxn modelId="{1CE372DE-FE78-4FFC-80C8-61C2396F47E7}" type="presOf" srcId="{86C520A6-8B5B-4432-A40B-A709A11B4C64}" destId="{873B7248-B226-4A0E-B2F6-E168AFCBF9E4}" srcOrd="0" destOrd="0" presId="urn:microsoft.com/office/officeart/2005/8/layout/hList7#1"/>
    <dgm:cxn modelId="{0C60A174-A080-41A6-9085-6FDBDA1F2A73}" type="presOf" srcId="{EB8113A0-CBEC-4710-96DB-E3EBBE222D9A}" destId="{D657D14F-E64E-4987-BDAC-4A13E594942A}" srcOrd="0" destOrd="0" presId="urn:microsoft.com/office/officeart/2005/8/layout/hList7#1"/>
    <dgm:cxn modelId="{9C6FA288-3069-47BE-B330-5FF77BBA87A8}" type="presOf" srcId="{B15769DE-543C-409D-97C6-E4A52CA5885B}" destId="{B57A6C4D-D381-4C30-90BF-1CFF3943053E}" srcOrd="0" destOrd="0" presId="urn:microsoft.com/office/officeart/2005/8/layout/hList7#1"/>
    <dgm:cxn modelId="{F462BCB2-4B25-4A51-B196-6C76D23BB7B3}" type="presParOf" srcId="{9ED222C0-672A-4E55-9CFD-62C42F6318A9}" destId="{F8DFAA3F-DFF5-4CD4-A397-6CD76FEB413B}" srcOrd="0" destOrd="0" presId="urn:microsoft.com/office/officeart/2005/8/layout/hList7#1"/>
    <dgm:cxn modelId="{C1B96CC7-8034-47C6-B8D1-5FC33CE617F4}" type="presParOf" srcId="{9ED222C0-672A-4E55-9CFD-62C42F6318A9}" destId="{344F6973-84DB-424C-88B2-32BE1223C5A7}" srcOrd="1" destOrd="0" presId="urn:microsoft.com/office/officeart/2005/8/layout/hList7#1"/>
    <dgm:cxn modelId="{C1D619A4-BC83-4313-8163-44778EFB0B49}" type="presParOf" srcId="{344F6973-84DB-424C-88B2-32BE1223C5A7}" destId="{2A130647-4034-4125-925E-38219E25FD2F}" srcOrd="0" destOrd="0" presId="urn:microsoft.com/office/officeart/2005/8/layout/hList7#1"/>
    <dgm:cxn modelId="{F749EC80-69F0-4646-9477-7D3C846115BA}" type="presParOf" srcId="{2A130647-4034-4125-925E-38219E25FD2F}" destId="{D2FA95D8-B714-4048-AB0E-2B5B388C8E89}" srcOrd="0" destOrd="0" presId="urn:microsoft.com/office/officeart/2005/8/layout/hList7#1"/>
    <dgm:cxn modelId="{E3FC3E74-135B-4BD8-8EAC-501ED62EE3A4}" type="presParOf" srcId="{2A130647-4034-4125-925E-38219E25FD2F}" destId="{49D79373-BC3A-4B57-BE34-259B8E3E190F}" srcOrd="1" destOrd="0" presId="urn:microsoft.com/office/officeart/2005/8/layout/hList7#1"/>
    <dgm:cxn modelId="{A9D3F56F-17BD-40B7-A232-02164B821D85}" type="presParOf" srcId="{2A130647-4034-4125-925E-38219E25FD2F}" destId="{DA31BC6A-9D46-49C6-8679-62A3A50F0F3E}" srcOrd="2" destOrd="0" presId="urn:microsoft.com/office/officeart/2005/8/layout/hList7#1"/>
    <dgm:cxn modelId="{2BACA003-D820-4305-89CC-D6D028101122}" type="presParOf" srcId="{2A130647-4034-4125-925E-38219E25FD2F}" destId="{685B7B88-7155-4150-8DD8-CBA6796021AF}" srcOrd="3" destOrd="0" presId="urn:microsoft.com/office/officeart/2005/8/layout/hList7#1"/>
    <dgm:cxn modelId="{6CED2404-7C34-41AB-8920-F7F3476648EC}" type="presParOf" srcId="{344F6973-84DB-424C-88B2-32BE1223C5A7}" destId="{D657D14F-E64E-4987-BDAC-4A13E594942A}" srcOrd="1" destOrd="0" presId="urn:microsoft.com/office/officeart/2005/8/layout/hList7#1"/>
    <dgm:cxn modelId="{90F865C6-1E77-4AFF-AACF-CE257DF9FBD6}" type="presParOf" srcId="{344F6973-84DB-424C-88B2-32BE1223C5A7}" destId="{654AA8F1-11AB-42BF-9EBE-FF70181A720E}" srcOrd="2" destOrd="0" presId="urn:microsoft.com/office/officeart/2005/8/layout/hList7#1"/>
    <dgm:cxn modelId="{79AD6FD3-8926-43AC-B8D6-737BD260F30C}" type="presParOf" srcId="{654AA8F1-11AB-42BF-9EBE-FF70181A720E}" destId="{AA2CEEFB-453D-4A5F-B63B-A4EC239EB740}" srcOrd="0" destOrd="0" presId="urn:microsoft.com/office/officeart/2005/8/layout/hList7#1"/>
    <dgm:cxn modelId="{F9703694-0C9B-4946-9A0A-B06B9DE08527}" type="presParOf" srcId="{654AA8F1-11AB-42BF-9EBE-FF70181A720E}" destId="{5400DBB1-4877-4C85-84FE-70BBA065439C}" srcOrd="1" destOrd="0" presId="urn:microsoft.com/office/officeart/2005/8/layout/hList7#1"/>
    <dgm:cxn modelId="{20014E76-9440-43BD-AE51-9EA87CF5E4FF}" type="presParOf" srcId="{654AA8F1-11AB-42BF-9EBE-FF70181A720E}" destId="{1044943E-3BE7-4BD3-A273-721013E3C700}" srcOrd="2" destOrd="0" presId="urn:microsoft.com/office/officeart/2005/8/layout/hList7#1"/>
    <dgm:cxn modelId="{36B9A3C4-77C5-4A9D-9A5E-708B8203C3BA}" type="presParOf" srcId="{654AA8F1-11AB-42BF-9EBE-FF70181A720E}" destId="{B28A1972-7AFB-41E6-9B21-F7DE852C65AD}" srcOrd="3" destOrd="0" presId="urn:microsoft.com/office/officeart/2005/8/layout/hList7#1"/>
    <dgm:cxn modelId="{850C7D0B-DFF5-45CE-A5ED-1B6FC7C5E0B6}" type="presParOf" srcId="{344F6973-84DB-424C-88B2-32BE1223C5A7}" destId="{B57A6C4D-D381-4C30-90BF-1CFF3943053E}" srcOrd="3" destOrd="0" presId="urn:microsoft.com/office/officeart/2005/8/layout/hList7#1"/>
    <dgm:cxn modelId="{E7ECAF37-7612-44C1-B78E-948C1E329FD9}" type="presParOf" srcId="{344F6973-84DB-424C-88B2-32BE1223C5A7}" destId="{C611C381-4BEE-40A5-A4B8-CEB877ACA27A}" srcOrd="4" destOrd="0" presId="urn:microsoft.com/office/officeart/2005/8/layout/hList7#1"/>
    <dgm:cxn modelId="{9729511E-61E0-415D-AD04-45AA5A4E287E}" type="presParOf" srcId="{C611C381-4BEE-40A5-A4B8-CEB877ACA27A}" destId="{873B7248-B226-4A0E-B2F6-E168AFCBF9E4}" srcOrd="0" destOrd="0" presId="urn:microsoft.com/office/officeart/2005/8/layout/hList7#1"/>
    <dgm:cxn modelId="{065BB967-ED2F-4FB2-98FD-F755972FE503}" type="presParOf" srcId="{C611C381-4BEE-40A5-A4B8-CEB877ACA27A}" destId="{F4D38396-2A9E-4485-9C41-1F75058D2A99}" srcOrd="1" destOrd="0" presId="urn:microsoft.com/office/officeart/2005/8/layout/hList7#1"/>
    <dgm:cxn modelId="{18EDC7F9-0B84-48C2-8DDC-567EE24D0235}" type="presParOf" srcId="{C611C381-4BEE-40A5-A4B8-CEB877ACA27A}" destId="{83C2BF43-2F02-4001-9878-E26F050FEC79}" srcOrd="2" destOrd="0" presId="urn:microsoft.com/office/officeart/2005/8/layout/hList7#1"/>
    <dgm:cxn modelId="{7A555493-B64F-400F-8919-3FB6581C550D}" type="presParOf" srcId="{C611C381-4BEE-40A5-A4B8-CEB877ACA27A}" destId="{09A659D2-736D-4E91-8050-9309E257F539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41E2A-81FD-4239-8563-8137A327D1A0}">
      <dsp:nvSpPr>
        <dsp:cNvPr id="0" name=""/>
        <dsp:cNvSpPr/>
      </dsp:nvSpPr>
      <dsp:spPr>
        <a:xfrm>
          <a:off x="0" y="42849"/>
          <a:ext cx="2526829" cy="6198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Munakahat</a:t>
          </a:r>
          <a:endParaRPr lang="id-ID" sz="1700" kern="1200" dirty="0"/>
        </a:p>
      </dsp:txBody>
      <dsp:txXfrm>
        <a:off x="30260" y="73109"/>
        <a:ext cx="2466309" cy="559368"/>
      </dsp:txXfrm>
    </dsp:sp>
    <dsp:sp modelId="{D308AD34-9202-49F0-86FE-1113C10C29DB}">
      <dsp:nvSpPr>
        <dsp:cNvPr id="0" name=""/>
        <dsp:cNvSpPr/>
      </dsp:nvSpPr>
      <dsp:spPr>
        <a:xfrm>
          <a:off x="0" y="685791"/>
          <a:ext cx="2526869" cy="619888"/>
        </a:xfrm>
        <a:prstGeom prst="roundRect">
          <a:avLst/>
        </a:prstGeom>
        <a:solidFill>
          <a:schemeClr val="accent5">
            <a:hueOff val="-1225558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Wirasah</a:t>
          </a:r>
          <a:endParaRPr lang="id-ID" sz="1700" kern="1200" dirty="0"/>
        </a:p>
      </dsp:txBody>
      <dsp:txXfrm>
        <a:off x="30260" y="716051"/>
        <a:ext cx="2466349" cy="559368"/>
      </dsp:txXfrm>
    </dsp:sp>
    <dsp:sp modelId="{779AAB40-8800-4A80-AED2-75C608D2BAF4}">
      <dsp:nvSpPr>
        <dsp:cNvPr id="0" name=""/>
        <dsp:cNvSpPr/>
      </dsp:nvSpPr>
      <dsp:spPr>
        <a:xfrm>
          <a:off x="0" y="1328734"/>
          <a:ext cx="2526829" cy="619888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Muamalat</a:t>
          </a:r>
          <a:endParaRPr lang="id-ID" sz="1700" kern="1200" dirty="0"/>
        </a:p>
      </dsp:txBody>
      <dsp:txXfrm>
        <a:off x="30260" y="1358994"/>
        <a:ext cx="2466309" cy="559368"/>
      </dsp:txXfrm>
    </dsp:sp>
    <dsp:sp modelId="{AFBB7645-2A45-4305-A15F-E00040E244D6}">
      <dsp:nvSpPr>
        <dsp:cNvPr id="0" name=""/>
        <dsp:cNvSpPr/>
      </dsp:nvSpPr>
      <dsp:spPr>
        <a:xfrm>
          <a:off x="0" y="1971677"/>
          <a:ext cx="2526829" cy="619888"/>
        </a:xfrm>
        <a:prstGeom prst="roundRect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Jinayat</a:t>
          </a:r>
          <a:endParaRPr lang="id-ID" sz="1700" kern="1200" dirty="0"/>
        </a:p>
      </dsp:txBody>
      <dsp:txXfrm>
        <a:off x="30260" y="2001937"/>
        <a:ext cx="2466309" cy="559368"/>
      </dsp:txXfrm>
    </dsp:sp>
    <dsp:sp modelId="{F2F873C1-893F-4838-8163-C14125C51523}">
      <dsp:nvSpPr>
        <dsp:cNvPr id="0" name=""/>
        <dsp:cNvSpPr/>
      </dsp:nvSpPr>
      <dsp:spPr>
        <a:xfrm>
          <a:off x="0" y="2614619"/>
          <a:ext cx="2526790" cy="619888"/>
        </a:xfrm>
        <a:prstGeom prst="roundRect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Al-</a:t>
          </a:r>
          <a:r>
            <a:rPr lang="en-US" sz="1700" b="1" kern="1200" dirty="0" err="1" smtClean="0"/>
            <a:t>ahkam</a:t>
          </a:r>
          <a:r>
            <a:rPr lang="en-US" sz="1700" b="1" kern="1200" dirty="0" smtClean="0"/>
            <a:t> as-</a:t>
          </a:r>
          <a:r>
            <a:rPr lang="en-US" sz="1700" b="1" kern="1200" dirty="0" err="1" smtClean="0"/>
            <a:t>sulthaniyah</a:t>
          </a:r>
          <a:endParaRPr lang="id-ID" sz="1700" kern="1200" dirty="0"/>
        </a:p>
      </dsp:txBody>
      <dsp:txXfrm>
        <a:off x="30260" y="2644879"/>
        <a:ext cx="2466270" cy="559368"/>
      </dsp:txXfrm>
    </dsp:sp>
    <dsp:sp modelId="{5344F752-AE71-47A9-A122-E78DC3A83F99}">
      <dsp:nvSpPr>
        <dsp:cNvPr id="0" name=""/>
        <dsp:cNvSpPr/>
      </dsp:nvSpPr>
      <dsp:spPr>
        <a:xfrm>
          <a:off x="0" y="3257562"/>
          <a:ext cx="2526790" cy="619888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Siyar</a:t>
          </a:r>
          <a:endParaRPr lang="id-ID" sz="1700" kern="1200" dirty="0"/>
        </a:p>
      </dsp:txBody>
      <dsp:txXfrm>
        <a:off x="30260" y="3287822"/>
        <a:ext cx="2466270" cy="559368"/>
      </dsp:txXfrm>
    </dsp:sp>
    <dsp:sp modelId="{C8F4D4BB-798F-4DC5-8053-E57F19FA1C82}">
      <dsp:nvSpPr>
        <dsp:cNvPr id="0" name=""/>
        <dsp:cNvSpPr/>
      </dsp:nvSpPr>
      <dsp:spPr>
        <a:xfrm>
          <a:off x="0" y="3900505"/>
          <a:ext cx="2526908" cy="619888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/>
            <a:t>Mukhassamat</a:t>
          </a:r>
          <a:endParaRPr lang="id-ID" sz="1700" kern="1200" dirty="0"/>
        </a:p>
      </dsp:txBody>
      <dsp:txXfrm>
        <a:off x="30260" y="3930765"/>
        <a:ext cx="2466388" cy="559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B7593-F166-4746-8665-A5BFB768A4B9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❶</a:t>
          </a:r>
          <a:endParaRPr lang="id-ID" sz="3200" kern="1200" dirty="0"/>
        </a:p>
      </dsp:txBody>
      <dsp:txXfrm rot="-5400000">
        <a:off x="1" y="573596"/>
        <a:ext cx="1146297" cy="491270"/>
      </dsp:txXfrm>
    </dsp:sp>
    <dsp:sp modelId="{CCB7512A-510B-48A3-A828-CAC1D40884F5}">
      <dsp:nvSpPr>
        <dsp:cNvPr id="0" name=""/>
        <dsp:cNvSpPr/>
      </dsp:nvSpPr>
      <dsp:spPr>
        <a:xfrm rot="5400000">
          <a:off x="5527339" y="-4380594"/>
          <a:ext cx="1064418" cy="9826502"/>
        </a:xfrm>
        <a:prstGeom prst="round2SameRect">
          <a:avLst/>
        </a:prstGeom>
        <a:solidFill>
          <a:srgbClr val="FF0000"/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" pitchFamily="34" charset="0"/>
              <a:cs typeface="Arial" pitchFamily="34" charset="0"/>
            </a:rPr>
            <a:t>Prinsip Tauhid ; pelaksanaan merupakan ibadah </a:t>
          </a:r>
        </a:p>
      </dsp:txBody>
      <dsp:txXfrm rot="-5400000">
        <a:off x="1146298" y="52408"/>
        <a:ext cx="9774541" cy="960496"/>
      </dsp:txXfrm>
    </dsp:sp>
    <dsp:sp modelId="{28B0CCE3-9055-4335-A5D7-503C8FB38B8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❷</a:t>
          </a:r>
          <a:endParaRPr lang="id-ID" sz="3200" kern="1200" dirty="0"/>
        </a:p>
      </dsp:txBody>
      <dsp:txXfrm rot="-5400000">
        <a:off x="1" y="2017346"/>
        <a:ext cx="1146297" cy="491270"/>
      </dsp:txXfrm>
    </dsp:sp>
    <dsp:sp modelId="{B094D957-6618-4058-83D7-8F7B7D81E0DA}">
      <dsp:nvSpPr>
        <dsp:cNvPr id="0" name=""/>
        <dsp:cNvSpPr/>
      </dsp:nvSpPr>
      <dsp:spPr>
        <a:xfrm rot="5400000">
          <a:off x="5527339" y="-2936844"/>
          <a:ext cx="1064418" cy="9826502"/>
        </a:xfrm>
        <a:prstGeom prst="round2SameRect">
          <a:avLst/>
        </a:prstGeom>
        <a:solidFill>
          <a:srgbClr val="FFFF00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" pitchFamily="34" charset="0"/>
              <a:cs typeface="Arial" pitchFamily="34" charset="0"/>
            </a:rPr>
            <a:t>Prinsip keadilan; (keseimbangan /moderasi)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" pitchFamily="34" charset="0"/>
              <a:cs typeface="Arial" pitchFamily="34" charset="0"/>
            </a:rPr>
            <a:t> (QS.al-Syura:17) </a:t>
          </a:r>
        </a:p>
      </dsp:txBody>
      <dsp:txXfrm rot="-5400000">
        <a:off x="1146298" y="1496158"/>
        <a:ext cx="9774541" cy="960496"/>
      </dsp:txXfrm>
    </dsp:sp>
    <dsp:sp modelId="{F6C06745-48FA-4FB3-AE7E-B976EBD7D57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❸</a:t>
          </a:r>
          <a:endParaRPr lang="id-ID" sz="3200" kern="1200" dirty="0"/>
        </a:p>
      </dsp:txBody>
      <dsp:txXfrm rot="-5400000">
        <a:off x="1" y="3461096"/>
        <a:ext cx="1146297" cy="491270"/>
      </dsp:txXfrm>
    </dsp:sp>
    <dsp:sp modelId="{941F8D10-C2B1-4564-9BA5-6B9E8A116A8C}">
      <dsp:nvSpPr>
        <dsp:cNvPr id="0" name=""/>
        <dsp:cNvSpPr/>
      </dsp:nvSpPr>
      <dsp:spPr>
        <a:xfrm rot="5400000">
          <a:off x="5483119" y="-1480672"/>
          <a:ext cx="1064418" cy="9826502"/>
        </a:xfrm>
        <a:prstGeom prst="round2Same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" pitchFamily="34" charset="0"/>
              <a:cs typeface="Arial" pitchFamily="34" charset="0"/>
            </a:rPr>
            <a:t>Prinsip amar makruf nahi mungkar</a:t>
          </a:r>
          <a:r>
            <a:rPr lang="id-ID" sz="2000" kern="1200" dirty="0" smtClean="0"/>
            <a:t> </a:t>
          </a:r>
          <a:r>
            <a:rPr lang="id-ID" sz="2000" kern="1200" dirty="0" smtClean="0">
              <a:latin typeface="Arial" pitchFamily="34" charset="0"/>
              <a:cs typeface="Arial" pitchFamily="34" charset="0"/>
            </a:rPr>
            <a:t>(QS. Ali Imran : 110)</a:t>
          </a:r>
        </a:p>
      </dsp:txBody>
      <dsp:txXfrm rot="-5400000">
        <a:off x="1102078" y="2952330"/>
        <a:ext cx="9774541" cy="960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B7593-F166-4746-8665-A5BFB768A4B9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❹</a:t>
          </a:r>
          <a:endParaRPr lang="id-ID" sz="3200" kern="1200" dirty="0"/>
        </a:p>
      </dsp:txBody>
      <dsp:txXfrm rot="-5400000">
        <a:off x="1" y="573596"/>
        <a:ext cx="1146297" cy="491270"/>
      </dsp:txXfrm>
    </dsp:sp>
    <dsp:sp modelId="{CCB7512A-510B-48A3-A828-CAC1D40884F5}">
      <dsp:nvSpPr>
        <dsp:cNvPr id="0" name=""/>
        <dsp:cNvSpPr/>
      </dsp:nvSpPr>
      <dsp:spPr>
        <a:xfrm rot="5400000">
          <a:off x="5527339" y="-4380594"/>
          <a:ext cx="1064418" cy="9826502"/>
        </a:xfrm>
        <a:prstGeom prst="round2SameRect">
          <a:avLst/>
        </a:prstGeom>
        <a:solidFill>
          <a:srgbClr val="FF0000"/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000" kern="1200" dirty="0" smtClean="0"/>
            <a:t>Prinsip kebebasan (QS. Al-Baqarah:256) </a:t>
          </a:r>
        </a:p>
      </dsp:txBody>
      <dsp:txXfrm rot="-5400000">
        <a:off x="1146298" y="52408"/>
        <a:ext cx="9774541" cy="960496"/>
      </dsp:txXfrm>
    </dsp:sp>
    <dsp:sp modelId="{28B0CCE3-9055-4335-A5D7-503C8FB38B8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❺</a:t>
          </a:r>
          <a:endParaRPr lang="id-ID" sz="3200" kern="1200" dirty="0"/>
        </a:p>
      </dsp:txBody>
      <dsp:txXfrm rot="-5400000">
        <a:off x="1" y="2017346"/>
        <a:ext cx="1146297" cy="491270"/>
      </dsp:txXfrm>
    </dsp:sp>
    <dsp:sp modelId="{B094D957-6618-4058-83D7-8F7B7D81E0DA}">
      <dsp:nvSpPr>
        <dsp:cNvPr id="0" name=""/>
        <dsp:cNvSpPr/>
      </dsp:nvSpPr>
      <dsp:spPr>
        <a:xfrm rot="5400000">
          <a:off x="5527339" y="-2936844"/>
          <a:ext cx="1064418" cy="9826502"/>
        </a:xfrm>
        <a:prstGeom prst="round2SameRect">
          <a:avLst/>
        </a:prstGeom>
        <a:solidFill>
          <a:srgbClr val="FFFF00"/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000" kern="1200" dirty="0" smtClean="0"/>
            <a:t>Prinsip persamaan  (QS. Al-Hujurat:13)</a:t>
          </a:r>
        </a:p>
      </dsp:txBody>
      <dsp:txXfrm rot="-5400000">
        <a:off x="1146298" y="1496158"/>
        <a:ext cx="9774541" cy="960496"/>
      </dsp:txXfrm>
    </dsp:sp>
    <dsp:sp modelId="{F6C06745-48FA-4FB3-AE7E-B976EBD7D57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>
              <a:latin typeface="Calibri"/>
            </a:rPr>
            <a:t>❻</a:t>
          </a:r>
          <a:endParaRPr lang="id-ID" sz="3200" kern="1200" dirty="0"/>
        </a:p>
      </dsp:txBody>
      <dsp:txXfrm rot="-5400000">
        <a:off x="1" y="3461096"/>
        <a:ext cx="1146297" cy="491270"/>
      </dsp:txXfrm>
    </dsp:sp>
    <dsp:sp modelId="{941F8D10-C2B1-4564-9BA5-6B9E8A116A8C}">
      <dsp:nvSpPr>
        <dsp:cNvPr id="0" name=""/>
        <dsp:cNvSpPr/>
      </dsp:nvSpPr>
      <dsp:spPr>
        <a:xfrm rot="5400000">
          <a:off x="5483119" y="-1480672"/>
          <a:ext cx="1064418" cy="9826502"/>
        </a:xfrm>
        <a:prstGeom prst="round2Same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000" kern="1200" dirty="0" smtClean="0"/>
            <a:t>Prinsip tolong menolong</a:t>
          </a:r>
        </a:p>
      </dsp:txBody>
      <dsp:txXfrm rot="-5400000">
        <a:off x="1102078" y="2952330"/>
        <a:ext cx="97745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95D8-B714-4048-AB0E-2B5B388C8E89}">
      <dsp:nvSpPr>
        <dsp:cNvPr id="0" name=""/>
        <dsp:cNvSpPr/>
      </dsp:nvSpPr>
      <dsp:spPr>
        <a:xfrm>
          <a:off x="2303" y="0"/>
          <a:ext cx="3584376" cy="45259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TIDAK MEMBERATKAN </a:t>
          </a:r>
          <a:endParaRPr lang="id-ID" sz="3200" kern="1200" dirty="0"/>
        </a:p>
      </dsp:txBody>
      <dsp:txXfrm>
        <a:off x="2303" y="1810385"/>
        <a:ext cx="3584376" cy="1810385"/>
      </dsp:txXfrm>
    </dsp:sp>
    <dsp:sp modelId="{685B7B88-7155-4150-8DD8-CBA6796021AF}">
      <dsp:nvSpPr>
        <dsp:cNvPr id="0" name=""/>
        <dsp:cNvSpPr/>
      </dsp:nvSpPr>
      <dsp:spPr>
        <a:xfrm>
          <a:off x="1277269" y="257164"/>
          <a:ext cx="965839" cy="10358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CEEFB-453D-4A5F-B63B-A4EC239EB740}">
      <dsp:nvSpPr>
        <dsp:cNvPr id="0" name=""/>
        <dsp:cNvSpPr/>
      </dsp:nvSpPr>
      <dsp:spPr>
        <a:xfrm>
          <a:off x="3694211" y="0"/>
          <a:ext cx="3584376" cy="4525963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TIDAK MEMPERBANYAK BEBAN</a:t>
          </a:r>
          <a:endParaRPr lang="id-ID" sz="3200" kern="1200" dirty="0"/>
        </a:p>
      </dsp:txBody>
      <dsp:txXfrm>
        <a:off x="3694211" y="1810385"/>
        <a:ext cx="3584376" cy="1810385"/>
      </dsp:txXfrm>
    </dsp:sp>
    <dsp:sp modelId="{B28A1972-7AFB-41E6-9B21-F7DE852C65AD}">
      <dsp:nvSpPr>
        <dsp:cNvPr id="0" name=""/>
        <dsp:cNvSpPr/>
      </dsp:nvSpPr>
      <dsp:spPr>
        <a:xfrm>
          <a:off x="4914890" y="257164"/>
          <a:ext cx="1000141" cy="82154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B7248-B226-4A0E-B2F6-E168AFCBF9E4}">
      <dsp:nvSpPr>
        <dsp:cNvPr id="0" name=""/>
        <dsp:cNvSpPr/>
      </dsp:nvSpPr>
      <dsp:spPr>
        <a:xfrm>
          <a:off x="7386119" y="0"/>
          <a:ext cx="3584376" cy="452596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BERTAHAP (GRADUAL)</a:t>
          </a:r>
          <a:endParaRPr lang="id-ID" sz="3200" kern="1200" dirty="0"/>
        </a:p>
      </dsp:txBody>
      <dsp:txXfrm>
        <a:off x="7386119" y="1810385"/>
        <a:ext cx="3584376" cy="1810385"/>
      </dsp:txXfrm>
    </dsp:sp>
    <dsp:sp modelId="{09A659D2-736D-4E91-8050-9309E257F539}">
      <dsp:nvSpPr>
        <dsp:cNvPr id="0" name=""/>
        <dsp:cNvSpPr/>
      </dsp:nvSpPr>
      <dsp:spPr>
        <a:xfrm>
          <a:off x="8658252" y="257164"/>
          <a:ext cx="965839" cy="89295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FAA3F-DFF5-4CD4-A397-6CD76FEB413B}">
      <dsp:nvSpPr>
        <dsp:cNvPr id="0" name=""/>
        <dsp:cNvSpPr/>
      </dsp:nvSpPr>
      <dsp:spPr>
        <a:xfrm>
          <a:off x="438912" y="3620770"/>
          <a:ext cx="10094976" cy="6788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4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7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5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0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2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2" name="Picture 2097151"/>
          <p:cNvPicPr>
            <a:picLocks/>
          </p:cNvPicPr>
          <p:nvPr/>
        </p:nvPicPr>
        <p:blipFill rotWithShape="1">
          <a:blip r:embed="rId2"/>
          <a:srcRect l="-281" t="378" r="281" b="-378"/>
          <a:stretch/>
        </p:blipFill>
        <p:spPr>
          <a:xfrm>
            <a:off x="0" y="0"/>
            <a:ext cx="12192000" cy="6814400"/>
          </a:xfrm>
          <a:prstGeom prst="rect">
            <a:avLst/>
          </a:prstGeom>
          <a:effectLst>
            <a:glow rad="1625600">
              <a:schemeClr val="accent1">
                <a:alpha val="75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Rounded Rectangle 1"/>
          <p:cNvSpPr/>
          <p:nvPr/>
        </p:nvSpPr>
        <p:spPr>
          <a:xfrm>
            <a:off x="1917895" y="4403190"/>
            <a:ext cx="8257736" cy="7033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70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/>
              <a:t>Bagian-Bagian</a:t>
            </a:r>
            <a:r>
              <a:rPr lang="en-US" b="1" dirty="0"/>
              <a:t> </a:t>
            </a:r>
            <a:r>
              <a:rPr lang="en-US" b="1" dirty="0" err="1"/>
              <a:t>Hukum</a:t>
            </a:r>
            <a:r>
              <a:rPr lang="en-US" b="1" dirty="0"/>
              <a:t> Islam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60020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143229" y="1643051"/>
            <a:ext cx="7905807" cy="571504"/>
          </a:xfrm>
          <a:prstGeom prst="round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</a:t>
            </a:r>
            <a:r>
              <a:rPr lang="en-US" dirty="0" err="1"/>
              <a:t>perkawinan</a:t>
            </a:r>
            <a:r>
              <a:rPr lang="en-US" dirty="0"/>
              <a:t>, </a:t>
            </a:r>
            <a:r>
              <a:rPr lang="en-US" dirty="0" err="1"/>
              <a:t>perceraian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akibat-akibatnya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3143229" y="2285993"/>
            <a:ext cx="7905807" cy="57150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dirty="0" smtClean="0"/>
              <a:t>warisan</a:t>
            </a:r>
            <a:endParaRPr lang="id-ID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143229" y="2928935"/>
            <a:ext cx="7905807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400" dirty="0" smtClean="0"/>
              <a:t>Kebendaan </a:t>
            </a:r>
            <a:endParaRPr lang="id-ID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143229" y="3571877"/>
            <a:ext cx="7905807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dirty="0" smtClean="0"/>
              <a:t>Pidana  Islam</a:t>
            </a:r>
            <a:endParaRPr lang="id-ID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143229" y="4214819"/>
            <a:ext cx="7905807" cy="5715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000" dirty="0" smtClean="0"/>
              <a:t>Pemerintahan, politik Islam</a:t>
            </a:r>
            <a:endParaRPr lang="id-ID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2992" y="4857761"/>
            <a:ext cx="7905807" cy="5715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/>
              <a:t>urusan</a:t>
            </a:r>
            <a:r>
              <a:rPr lang="en-US" sz="2000" dirty="0"/>
              <a:t> </a:t>
            </a:r>
            <a:r>
              <a:rPr lang="en-US" sz="2000" dirty="0" err="1"/>
              <a:t>perang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damai</a:t>
            </a:r>
            <a:r>
              <a:rPr lang="en-US" sz="2000" dirty="0" smtClean="0"/>
              <a:t>,</a:t>
            </a:r>
            <a:endParaRPr lang="id-ID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3143229" y="5500703"/>
            <a:ext cx="7905807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sz="2400" dirty="0" smtClean="0"/>
              <a:t>Peradilan dan </a:t>
            </a:r>
            <a:r>
              <a:rPr lang="en-US" sz="2400" dirty="0" smtClean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acara</a:t>
            </a:r>
            <a:endParaRPr lang="id-ID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  <p:bldGraphic spid="6" grpId="1">
        <p:bldAsOne/>
      </p:bldGraphic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0"/>
            <a:ext cx="109728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dirty="0" smtClean="0"/>
              <a:t>Prinsip-prinsip Hkm Islam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0"/>
            <a:ext cx="109728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Lanjutan.......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362B7593-F166-4746-8665-A5BFB768A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28B0CCE3-9055-4335-A5D7-503C8FB38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F6C06745-48FA-4FB3-AE7E-B976EBD7D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CCB7512A-510B-48A3-A828-CAC1D4088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B094D957-6618-4058-83D7-8F7B7D81E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941F8D10-C2B1-4564-9BA5-6B9E8A11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E:\gambar waris islam\slide p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808"/>
            <a:ext cx="12192000" cy="6858000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495270" y="2081200"/>
            <a:ext cx="2476500" cy="928688"/>
          </a:xfrm>
          <a:prstGeom prst="ellipse">
            <a:avLst/>
          </a:prstGeom>
        </p:spPr>
        <p:style>
          <a:lnRef idx="3">
            <a:schemeClr val="lt1"/>
          </a:lnRef>
          <a:fillRef idx="1001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SELAMAT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810512" y="2628889"/>
            <a:ext cx="2476500" cy="928688"/>
          </a:xfrm>
          <a:prstGeom prst="ellipse">
            <a:avLst/>
          </a:prstGeom>
        </p:spPr>
        <p:style>
          <a:lnRef idx="3">
            <a:schemeClr val="lt1"/>
          </a:lnRef>
          <a:fillRef idx="1001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6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6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MAQASHID SYA’RII</a:t>
            </a:r>
            <a:endParaRPr lang="id-ID" sz="3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26" y="142877"/>
            <a:ext cx="666750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bg1"/>
                </a:solidFill>
                <a:latin typeface="Gloucester MT Extra Condensed" pitchFamily="18" charset="0"/>
              </a:rPr>
              <a:t>TUJUAN  HUKUM ISLAM</a:t>
            </a:r>
            <a:endParaRPr lang="en-US" sz="2400" dirty="0">
              <a:solidFill>
                <a:schemeClr val="bg1"/>
              </a:solidFill>
              <a:latin typeface="Gloucester MT Extra Condensed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76741" y="3929067"/>
            <a:ext cx="2755900" cy="6429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/>
                </a:solidFill>
                <a:latin typeface="Cooper Black" pitchFamily="18" charset="0"/>
              </a:rPr>
              <a:t>MANUSIA </a:t>
            </a:r>
            <a:endParaRPr lang="en-US" sz="2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6738" y="857232"/>
            <a:ext cx="2756228" cy="642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/>
                </a:solidFill>
                <a:latin typeface="Cooper Black" pitchFamily="18" charset="0"/>
              </a:rPr>
              <a:t>ALLAH SWT</a:t>
            </a:r>
            <a:endParaRPr lang="en-US" sz="200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76741" y="2357432"/>
            <a:ext cx="2762257" cy="6429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dirty="0" smtClean="0">
                <a:solidFill>
                  <a:srgbClr val="C00000"/>
                </a:solidFill>
                <a:latin typeface="Cooper Black" pitchFamily="18" charset="0"/>
              </a:rPr>
              <a:t>MUHAMMAD SAW</a:t>
            </a:r>
            <a:endParaRPr lang="en-US" sz="1400" dirty="0">
              <a:solidFill>
                <a:srgbClr val="C00000"/>
              </a:solidFill>
              <a:latin typeface="Cooper Black" pitchFamily="18" charset="0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80962" y="3214686"/>
            <a:ext cx="2476517" cy="107157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DUNIA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380962" y="4500570"/>
            <a:ext cx="2476517" cy="107157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AKHIRAT 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619749" y="3071811"/>
            <a:ext cx="571503" cy="71438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4"/>
          <p:cNvGrpSpPr/>
          <p:nvPr/>
        </p:nvGrpSpPr>
        <p:grpSpPr>
          <a:xfrm rot="5400000">
            <a:off x="5425972" y="1384385"/>
            <a:ext cx="673304" cy="1047759"/>
            <a:chOff x="2015814" y="697"/>
            <a:chExt cx="1270333" cy="1213050"/>
          </a:xfrm>
          <a:solidFill>
            <a:srgbClr val="00B0F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Up Arrow 16"/>
            <p:cNvSpPr/>
            <p:nvPr/>
          </p:nvSpPr>
          <p:spPr>
            <a:xfrm rot="5400000">
              <a:off x="2073097" y="697"/>
              <a:ext cx="1213050" cy="1213050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  <a:ln>
              <a:solidFill>
                <a:srgbClr val="FF3300"/>
              </a:solidFill>
            </a:ln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Up Arrow 6"/>
            <p:cNvSpPr/>
            <p:nvPr/>
          </p:nvSpPr>
          <p:spPr>
            <a:xfrm>
              <a:off x="2015814" y="303962"/>
              <a:ext cx="1000765" cy="60652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8016" tIns="128016" rIns="128016" bIns="128016" spcCol="127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8001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7620011" y="3714753"/>
            <a:ext cx="2755900" cy="6429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 smtClean="0">
                <a:solidFill>
                  <a:schemeClr val="tx1"/>
                </a:solidFill>
                <a:latin typeface="Cooper Black" pitchFamily="18" charset="0"/>
              </a:rPr>
              <a:t>SYARI’AT DIPAHAMI</a:t>
            </a:r>
            <a:endParaRPr lang="en-US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15263" y="4572009"/>
            <a:ext cx="2755900" cy="642938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dirty="0" smtClean="0">
                <a:solidFill>
                  <a:schemeClr val="tx1"/>
                </a:solidFill>
                <a:latin typeface="Cooper Black" pitchFamily="18" charset="0"/>
              </a:rPr>
              <a:t>HKM TAKLIF DI LAKSANAKAN</a:t>
            </a:r>
            <a:endParaRPr lang="en-US" sz="160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3047979" y="3643315"/>
            <a:ext cx="1238260" cy="50006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Left Arrow 25"/>
          <p:cNvSpPr/>
          <p:nvPr/>
        </p:nvSpPr>
        <p:spPr>
          <a:xfrm>
            <a:off x="3047979" y="4786323"/>
            <a:ext cx="1238260" cy="50006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8" grpId="0" animBg="1"/>
      <p:bldP spid="14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462" y="1643050"/>
            <a:ext cx="5619791" cy="25717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id-ID" sz="2400" dirty="0" smtClean="0">
                <a:latin typeface="Calibri"/>
              </a:rPr>
              <a:t>❶</a:t>
            </a:r>
          </a:p>
          <a:p>
            <a:pPr marL="514350" indent="-514350"/>
            <a:r>
              <a:rPr lang="id-ID" sz="2400" dirty="0" smtClean="0"/>
              <a:t>Salah memahami ruang lingkup ajaran Islam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219" y="357168"/>
            <a:ext cx="8096308" cy="9541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Gungsuh" pitchFamily="18" charset="-127"/>
                <a:ea typeface="Gungsuh" pitchFamily="18" charset="-127"/>
              </a:rPr>
              <a:t>SALAH PAHAM THD ISLAM </a:t>
            </a:r>
            <a:br>
              <a:rPr lang="id-ID" sz="2800" dirty="0" smtClean="0">
                <a:latin typeface="Gungsuh" pitchFamily="18" charset="-127"/>
                <a:ea typeface="Gungsuh" pitchFamily="18" charset="-127"/>
              </a:rPr>
            </a:br>
            <a:r>
              <a:rPr lang="id-ID" sz="2800" dirty="0" smtClean="0">
                <a:latin typeface="Gungsuh" pitchFamily="18" charset="-127"/>
                <a:ea typeface="Gungsuh" pitchFamily="18" charset="-127"/>
              </a:rPr>
              <a:t>DAN HKM ISAM</a:t>
            </a:r>
            <a:endParaRPr lang="id-ID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7429511" y="1785927"/>
            <a:ext cx="4000528" cy="20717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id-ID" sz="2000" dirty="0" smtClean="0">
                <a:latin typeface="Calibri"/>
              </a:rPr>
              <a:t>❷</a:t>
            </a:r>
            <a:endParaRPr lang="id-ID" sz="2000" dirty="0" smtClean="0"/>
          </a:p>
          <a:p>
            <a:pPr marL="514350" indent="-514350"/>
            <a:r>
              <a:rPr lang="id-ID" sz="2000" dirty="0" smtClean="0"/>
              <a:t>Salah menggambarkan kerangka dasar ajaran Islam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8243" y="4214819"/>
            <a:ext cx="4667284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id-ID" sz="2400" dirty="0" smtClean="0">
                <a:latin typeface="Calibri"/>
              </a:rPr>
              <a:t>❸</a:t>
            </a:r>
            <a:endParaRPr lang="id-ID" sz="2400" dirty="0" smtClean="0"/>
          </a:p>
          <a:p>
            <a:pPr marL="514350" indent="-514350"/>
            <a:r>
              <a:rPr lang="id-ID" sz="2400" dirty="0" smtClean="0"/>
              <a:t>Salah mempergunakan metode mempelajari Islam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4" grpId="0" build="allAtOnce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2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cs typeface="Arial" pitchFamily="34" charset="0"/>
              </a:rPr>
              <a:t>AZAS PENERAPAN HUKUM ISLAM</a:t>
            </a:r>
            <a:endParaRPr lang="id-ID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DFAA3F-DFF5-4CD4-A397-6CD76FEB4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F8DFAA3F-DFF5-4CD4-A397-6CD76FEB41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5B7B88-7155-4150-8DD8-CBA679602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685B7B88-7155-4150-8DD8-CBA6796021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FA95D8-B714-4048-AB0E-2B5B388C8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D2FA95D8-B714-4048-AB0E-2B5B388C8E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8A1972-7AFB-41E6-9B21-F7DE852C6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B28A1972-7AFB-41E6-9B21-F7DE852C6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CEEFB-453D-4A5F-B63B-A4EC239EB7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AA2CEEFB-453D-4A5F-B63B-A4EC239EB7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A659D2-736D-4E91-8050-9309E257F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09A659D2-736D-4E91-8050-9309E257F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3B7248-B226-4A0E-B2F6-E168AFCBF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873B7248-B226-4A0E-B2F6-E168AFCBF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2476475" y="857233"/>
            <a:ext cx="8737600" cy="1143008"/>
          </a:xfrm>
          <a:prstGeom prst="flowChartDelay">
            <a:avLst/>
          </a:prstGeom>
          <a:solidFill>
            <a:srgbClr val="C0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dirty="0" smtClean="0">
                <a:solidFill>
                  <a:schemeClr val="bg1"/>
                </a:solidFill>
                <a:latin typeface="Britannic Bold" pitchFamily="34" charset="0"/>
              </a:rPr>
              <a:t>PERIODESASI HUKUM ISLAM</a:t>
            </a:r>
            <a:endParaRPr lang="id-ID" sz="2800" dirty="0">
              <a:solidFill>
                <a:schemeClr val="bg1"/>
              </a:solidFill>
              <a:latin typeface="Britannic Bold" pitchFamily="34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904972" y="3500439"/>
            <a:ext cx="7048549" cy="1428760"/>
          </a:xfrm>
          <a:prstGeom prst="horizontalScroll">
            <a:avLst/>
          </a:prstGeom>
          <a:solidFill>
            <a:srgbClr val="FFFF00">
              <a:alpha val="7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lang="id-ID" sz="2800" dirty="0" smtClean="0">
                <a:solidFill>
                  <a:schemeClr val="tx1"/>
                </a:solidFill>
                <a:latin typeface="Calibri"/>
                <a:cs typeface="Arial" pitchFamily="34" charset="0"/>
              </a:rPr>
              <a:t>❷ </a:t>
            </a:r>
            <a:r>
              <a:rPr lang="id-ID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MASA SAHABAT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761963" y="2143116"/>
            <a:ext cx="4953035" cy="1428760"/>
          </a:xfrm>
          <a:prstGeom prst="horizontalScrol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/>
            <a:r>
              <a:rPr lang="id-ID" sz="2800" dirty="0" smtClean="0">
                <a:solidFill>
                  <a:srgbClr val="002060"/>
                </a:solidFill>
                <a:latin typeface="Calibri"/>
              </a:rPr>
              <a:t>❶ </a:t>
            </a:r>
            <a:r>
              <a:rPr lang="id-ID" sz="2800" dirty="0" smtClean="0">
                <a:solidFill>
                  <a:srgbClr val="002060"/>
                </a:solidFill>
              </a:rPr>
              <a:t>MASA NABI</a:t>
            </a:r>
          </a:p>
        </p:txBody>
      </p:sp>
      <p:sp>
        <p:nvSpPr>
          <p:cNvPr id="8" name="Flowchart: Stored Data 7"/>
          <p:cNvSpPr/>
          <p:nvPr/>
        </p:nvSpPr>
        <p:spPr>
          <a:xfrm rot="10800000">
            <a:off x="1428719" y="785795"/>
            <a:ext cx="914400" cy="1214446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Horizontal Scroll 9"/>
          <p:cNvSpPr/>
          <p:nvPr/>
        </p:nvSpPr>
        <p:spPr>
          <a:xfrm>
            <a:off x="3143231" y="4857761"/>
            <a:ext cx="7620053" cy="1428760"/>
          </a:xfrm>
          <a:prstGeom prst="horizontalScroll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lang="id-ID" sz="2800" dirty="0" smtClean="0">
                <a:solidFill>
                  <a:srgbClr val="002060"/>
                </a:solidFill>
                <a:latin typeface="Calibri"/>
              </a:rPr>
              <a:t>❸ </a:t>
            </a:r>
            <a:r>
              <a:rPr lang="id-ID" sz="2800" dirty="0" smtClean="0">
                <a:solidFill>
                  <a:srgbClr val="002060"/>
                </a:solidFill>
              </a:rPr>
              <a:t>MASA TABIIN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10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2476475" y="857233"/>
            <a:ext cx="8737600" cy="1143008"/>
          </a:xfrm>
          <a:prstGeom prst="flowChartDelay">
            <a:avLst/>
          </a:prstGeom>
          <a:solidFill>
            <a:srgbClr val="C0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800" dirty="0" smtClean="0">
                <a:solidFill>
                  <a:schemeClr val="bg1"/>
                </a:solidFill>
                <a:latin typeface="Britannic Bold" pitchFamily="34" charset="0"/>
              </a:rPr>
              <a:t>LANJUTAN..........</a:t>
            </a:r>
            <a:endParaRPr lang="id-ID" sz="2800" dirty="0">
              <a:solidFill>
                <a:schemeClr val="bg1"/>
              </a:solidFill>
              <a:latin typeface="Britannic Bold" pitchFamily="34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904972" y="3500439"/>
            <a:ext cx="7048549" cy="1428760"/>
          </a:xfrm>
          <a:prstGeom prst="horizontalScroll">
            <a:avLst/>
          </a:prstGeom>
          <a:solidFill>
            <a:srgbClr val="FFFF00">
              <a:alpha val="7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lang="id-ID" sz="2800" dirty="0" smtClean="0">
                <a:solidFill>
                  <a:schemeClr val="tx1"/>
                </a:solidFill>
                <a:latin typeface="Calibri"/>
                <a:cs typeface="Arial" pitchFamily="34" charset="0"/>
              </a:rPr>
              <a:t>❺ </a:t>
            </a:r>
            <a:r>
              <a:rPr lang="id-ID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KETERPAKUAN TEKSTUAL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761963" y="2143116"/>
            <a:ext cx="5715040" cy="1428760"/>
          </a:xfrm>
          <a:prstGeom prst="horizontalScrol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/>
            <a:r>
              <a:rPr lang="id-ID" sz="2800" dirty="0" smtClean="0">
                <a:solidFill>
                  <a:srgbClr val="002060"/>
                </a:solidFill>
                <a:latin typeface="Calibri"/>
              </a:rPr>
              <a:t>❹ </a:t>
            </a:r>
            <a:r>
              <a:rPr lang="id-ID" sz="2800" dirty="0" smtClean="0">
                <a:solidFill>
                  <a:srgbClr val="002060"/>
                </a:solidFill>
              </a:rPr>
              <a:t>MASA KEEMASAN </a:t>
            </a:r>
          </a:p>
        </p:txBody>
      </p:sp>
      <p:sp>
        <p:nvSpPr>
          <p:cNvPr id="8" name="Flowchart: Stored Data 7"/>
          <p:cNvSpPr/>
          <p:nvPr/>
        </p:nvSpPr>
        <p:spPr>
          <a:xfrm rot="10800000">
            <a:off x="1428719" y="785795"/>
            <a:ext cx="914400" cy="1214446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Horizontal Scroll 9"/>
          <p:cNvSpPr/>
          <p:nvPr/>
        </p:nvSpPr>
        <p:spPr>
          <a:xfrm>
            <a:off x="3143231" y="4857761"/>
            <a:ext cx="7620053" cy="1428760"/>
          </a:xfrm>
          <a:prstGeom prst="horizontalScroll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/>
            <a:r>
              <a:rPr lang="id-ID" sz="2800" dirty="0" smtClean="0">
                <a:solidFill>
                  <a:srgbClr val="002060"/>
                </a:solidFill>
                <a:latin typeface="Calibri"/>
              </a:rPr>
              <a:t>❻ </a:t>
            </a:r>
            <a:r>
              <a:rPr lang="id-ID" sz="2800" dirty="0" smtClean="0">
                <a:solidFill>
                  <a:srgbClr val="002060"/>
                </a:solidFill>
              </a:rPr>
              <a:t>KEBANGKITAN KEMBALI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1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 rot="5400000">
            <a:off x="4869648" y="2655089"/>
            <a:ext cx="642942" cy="1047759"/>
            <a:chOff x="2073097" y="697"/>
            <a:chExt cx="1213050" cy="1213050"/>
          </a:xfrm>
          <a:solidFill>
            <a:srgbClr val="33CC33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Up Arrow 5"/>
            <p:cNvSpPr/>
            <p:nvPr/>
          </p:nvSpPr>
          <p:spPr>
            <a:xfrm rot="5400000">
              <a:off x="2073097" y="697"/>
              <a:ext cx="1213050" cy="1213050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  <a:ln>
              <a:solidFill>
                <a:srgbClr val="FF3300"/>
              </a:solidFill>
            </a:ln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Up Arrow 6"/>
            <p:cNvSpPr/>
            <p:nvPr/>
          </p:nvSpPr>
          <p:spPr>
            <a:xfrm>
              <a:off x="2073098" y="303960"/>
              <a:ext cx="1000766" cy="60652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8016" tIns="128016" rIns="128016" bIns="128016" spcCol="127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8001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857250" y="1143001"/>
            <a:ext cx="5715001" cy="1500188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PERIODE MEKKAH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13 TAHUN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AKIDAH &amp; MORAL</a:t>
            </a:r>
            <a:endParaRPr lang="en-US" sz="28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7253" y="3643315"/>
            <a:ext cx="5810249" cy="1571624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PERIODE MADINAH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10 TAHUN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itchFamily="18" charset="0"/>
              </a:rPr>
              <a:t>HKM KEMASYARAKATAN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 rot="16200000">
            <a:off x="1916877" y="2583651"/>
            <a:ext cx="642942" cy="1047759"/>
            <a:chOff x="2073097" y="697"/>
            <a:chExt cx="1213050" cy="1213050"/>
          </a:xfrm>
          <a:solidFill>
            <a:srgbClr val="33CC33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Up Arrow 10"/>
            <p:cNvSpPr/>
            <p:nvPr/>
          </p:nvSpPr>
          <p:spPr>
            <a:xfrm rot="5400000">
              <a:off x="2073097" y="697"/>
              <a:ext cx="1213050" cy="1213050"/>
            </a:xfrm>
            <a:prstGeom prst="upArrow">
              <a:avLst>
                <a:gd name="adj1" fmla="val 50000"/>
                <a:gd name="adj2" fmla="val 35000"/>
              </a:avLst>
            </a:prstGeom>
            <a:grpFill/>
            <a:ln>
              <a:solidFill>
                <a:srgbClr val="FF3300"/>
              </a:solidFill>
            </a:ln>
            <a:sp3d prstMaterial="plastic">
              <a:bevelT w="127000" h="254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Up Arrow 6"/>
            <p:cNvSpPr/>
            <p:nvPr/>
          </p:nvSpPr>
          <p:spPr>
            <a:xfrm>
              <a:off x="2073098" y="303960"/>
              <a:ext cx="1000766" cy="60652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8016" tIns="128016" rIns="128016" bIns="128016" spcCol="127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8001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en-US" b="1" spc="5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13" name="Chevron 12"/>
          <p:cNvSpPr/>
          <p:nvPr/>
        </p:nvSpPr>
        <p:spPr>
          <a:xfrm>
            <a:off x="7143759" y="1357298"/>
            <a:ext cx="1143008" cy="3643338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 bwMode="auto">
          <a:xfrm>
            <a:off x="8667751" y="2500313"/>
            <a:ext cx="3048000" cy="1714500"/>
          </a:xfrm>
          <a:prstGeom prst="snip2Diag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HUKUM ISLAM MASA NABI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nimasi alqura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0" y="571480"/>
            <a:ext cx="9334565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"/>
            <a:ext cx="12192000" cy="6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5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alquran masa nabi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66" y="1857365"/>
            <a:ext cx="4432308" cy="4643470"/>
          </a:xfrm>
          <a:prstGeom prst="rect">
            <a:avLst/>
          </a:prstGeom>
          <a:noFill/>
        </p:spPr>
      </p:pic>
      <p:pic>
        <p:nvPicPr>
          <p:cNvPr id="2050" name="Picture 2" descr="D:\alquran masa nab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2" y="1857365"/>
            <a:ext cx="5143536" cy="464347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85794"/>
            <a:ext cx="10468864" cy="92869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CONTOH LEMBARAN QURAN MASA NABI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428604"/>
            <a:ext cx="10972800" cy="1000132"/>
          </a:xfrm>
        </p:spPr>
        <p:txBody>
          <a:bodyPr>
            <a:normAutofit/>
          </a:bodyPr>
          <a:lstStyle/>
          <a:p>
            <a:r>
              <a:rPr lang="id-ID" dirty="0" smtClean="0"/>
              <a:t>Sanad  Hadits Rasulullah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122" name="Picture 2" descr="D:\sanad had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3" y="1500176"/>
            <a:ext cx="10953828" cy="535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D:\gambar qiy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3" y="500044"/>
            <a:ext cx="10858576" cy="58579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21" y="0"/>
            <a:ext cx="8477311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CONTOH </a:t>
            </a:r>
            <a:r>
              <a:rPr lang="id-ID" i="1" dirty="0" smtClean="0">
                <a:solidFill>
                  <a:schemeClr val="bg1"/>
                </a:solidFill>
              </a:rPr>
              <a:t>QIYAS</a:t>
            </a:r>
            <a:r>
              <a:rPr lang="id-ID" dirty="0" smtClean="0">
                <a:solidFill>
                  <a:schemeClr val="bg1"/>
                </a:solidFill>
              </a:rPr>
              <a:t> (ANALOGI)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 descr="D:\contoh qiy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12" y="1357298"/>
            <a:ext cx="11049077" cy="5500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D:\gambar diskusi ijma ul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1" y="642918"/>
            <a:ext cx="10953828" cy="5715040"/>
          </a:xfrm>
          <a:prstGeom prst="rect">
            <a:avLst/>
          </a:prstGeom>
          <a:noFill/>
        </p:spPr>
      </p:pic>
      <p:pic>
        <p:nvPicPr>
          <p:cNvPr id="5" name="Picture 2" descr="D:\gambar ijtih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492" y="785796"/>
            <a:ext cx="3619525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Beda kata </a:t>
            </a:r>
            <a:r>
              <a:rPr lang="id-ID" b="1" i="1" dirty="0" smtClean="0"/>
              <a:t>ijma</a:t>
            </a:r>
            <a:r>
              <a:rPr lang="id-ID" i="1" dirty="0" smtClean="0"/>
              <a:t>’</a:t>
            </a:r>
            <a:r>
              <a:rPr lang="id-ID" dirty="0" smtClean="0"/>
              <a:t> dan </a:t>
            </a:r>
            <a:r>
              <a:rPr lang="id-ID" b="1" i="1" dirty="0" smtClean="0"/>
              <a:t>ijtima</a:t>
            </a:r>
            <a:r>
              <a:rPr lang="id-ID" dirty="0" smtClean="0"/>
              <a:t>’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 descr="D:\gambar ijma dan politi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4" y="2000240"/>
            <a:ext cx="10763324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 descr="D:\bagan metode ijtihad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2"/>
            <a:ext cx="12191999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E:\gambar waris islam\slide p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1026" name="Picture 2" descr="D:\animasi alqura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17" y="714357"/>
            <a:ext cx="10096569" cy="5500726"/>
          </a:xfrm>
          <a:prstGeom prst="rect">
            <a:avLst/>
          </a:prstGeom>
          <a:noFill/>
        </p:spPr>
      </p:pic>
      <p:pic>
        <p:nvPicPr>
          <p:cNvPr id="5" name="Picture 2" descr="D:\skema ijtih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10961916" cy="1325563"/>
          </a:xfrm>
        </p:spPr>
        <p:txBody>
          <a:bodyPr>
            <a:noAutofit/>
          </a:bodyPr>
          <a:lstStyle/>
          <a:p>
            <a:r>
              <a:rPr lang="id-ID" sz="6600" dirty="0">
                <a:latin typeface="Angsana New" pitchFamily="18" charset="-34"/>
                <a:cs typeface="Angsana New" pitchFamily="18" charset="-34"/>
              </a:rPr>
              <a:t>Tujuan Hukum Islam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421" y="1972491"/>
            <a:ext cx="8286831" cy="4413796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b="1" dirty="0">
                <a:latin typeface="Aharoni" pitchFamily="2" charset="-79"/>
                <a:cs typeface="Aharoni" pitchFamily="2" charset="-79"/>
              </a:rPr>
              <a:t>Menurut Abu Ishak 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A</a:t>
            </a:r>
            <a:r>
              <a:rPr lang="id-ID" sz="3600" b="1" dirty="0" smtClean="0">
                <a:latin typeface="Aharoni" pitchFamily="2" charset="-79"/>
                <a:cs typeface="Aharoni" pitchFamily="2" charset="-79"/>
              </a:rPr>
              <a:t>l-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S</a:t>
            </a:r>
            <a:r>
              <a:rPr lang="id-ID" sz="3600" b="1" dirty="0" smtClean="0">
                <a:latin typeface="Aharoni" pitchFamily="2" charset="-79"/>
                <a:cs typeface="Aharoni" pitchFamily="2" charset="-79"/>
              </a:rPr>
              <a:t>hatibi</a:t>
            </a:r>
            <a:r>
              <a:rPr lang="id-ID" sz="3600" b="1" dirty="0">
                <a:latin typeface="Aharoni" pitchFamily="2" charset="-79"/>
                <a:cs typeface="Aharoni" pitchFamily="2" charset="-79"/>
              </a:rPr>
              <a:t>, tujuan </a:t>
            </a:r>
            <a:r>
              <a:rPr lang="id-ID" sz="3600" b="1" dirty="0" smtClean="0">
                <a:latin typeface="Aharoni" pitchFamily="2" charset="-79"/>
                <a:cs typeface="Aharoni" pitchFamily="2" charset="-79"/>
              </a:rPr>
              <a:t>h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u</a:t>
            </a:r>
            <a:r>
              <a:rPr lang="id-ID" sz="3600" b="1" dirty="0" smtClean="0">
                <a:latin typeface="Aharoni" pitchFamily="2" charset="-79"/>
                <a:cs typeface="Aharoni" pitchFamily="2" charset="-79"/>
              </a:rPr>
              <a:t>kum</a:t>
            </a:r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id-ID" sz="3600" b="1" dirty="0" smtClean="0">
                <a:latin typeface="Aharoni" pitchFamily="2" charset="-79"/>
                <a:cs typeface="Aharoni" pitchFamily="2" charset="-79"/>
              </a:rPr>
              <a:t>Islam </a:t>
            </a:r>
            <a:r>
              <a:rPr lang="id-ID" sz="3600" b="1" dirty="0">
                <a:latin typeface="Aharoni" pitchFamily="2" charset="-79"/>
                <a:cs typeface="Aharoni" pitchFamily="2" charset="-79"/>
              </a:rPr>
              <a:t>antara lain :</a:t>
            </a:r>
          </a:p>
          <a:p>
            <a:pPr marL="0" indent="0">
              <a:buNone/>
            </a:pPr>
            <a:r>
              <a:rPr lang="id-ID" sz="3600" b="1" dirty="0">
                <a:latin typeface="Aharoni" pitchFamily="2" charset="-79"/>
                <a:cs typeface="Aharoni" pitchFamily="2" charset="-79"/>
              </a:rPr>
              <a:t>1.       Memelihara agama</a:t>
            </a:r>
          </a:p>
          <a:p>
            <a:pPr marL="0" indent="0">
              <a:buNone/>
            </a:pPr>
            <a:r>
              <a:rPr lang="id-ID" sz="3600" b="1" dirty="0">
                <a:latin typeface="Aharoni" pitchFamily="2" charset="-79"/>
                <a:cs typeface="Aharoni" pitchFamily="2" charset="-79"/>
              </a:rPr>
              <a:t>2.       Memelihara jiwa</a:t>
            </a:r>
          </a:p>
          <a:p>
            <a:pPr marL="0" indent="0">
              <a:buNone/>
            </a:pPr>
            <a:r>
              <a:rPr lang="id-ID" sz="3600" b="1" dirty="0">
                <a:latin typeface="Aharoni" pitchFamily="2" charset="-79"/>
                <a:cs typeface="Aharoni" pitchFamily="2" charset="-79"/>
              </a:rPr>
              <a:t>3.       Memelihara akal</a:t>
            </a:r>
          </a:p>
          <a:p>
            <a:pPr marL="0" indent="0">
              <a:buNone/>
            </a:pPr>
            <a:r>
              <a:rPr lang="id-ID" sz="3600" b="1" dirty="0">
                <a:latin typeface="Aharoni" pitchFamily="2" charset="-79"/>
                <a:cs typeface="Aharoni" pitchFamily="2" charset="-79"/>
              </a:rPr>
              <a:t>4.       Memelihara keturunan</a:t>
            </a:r>
          </a:p>
          <a:p>
            <a:pPr marL="0" indent="0">
              <a:buNone/>
            </a:pPr>
            <a:r>
              <a:rPr lang="id-ID" sz="3600" b="1" dirty="0">
                <a:latin typeface="Aharoni" pitchFamily="2" charset="-79"/>
                <a:cs typeface="Aharoni" pitchFamily="2" charset="-79"/>
              </a:rPr>
              <a:t>5.       Memelihara harta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48" y="298563"/>
            <a:ext cx="1944914" cy="14586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297" y="4735920"/>
            <a:ext cx="2066925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0341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39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id-ID" sz="4800" b="1" dirty="0">
                <a:latin typeface="Batang" pitchFamily="18" charset="-127"/>
                <a:ea typeface="Batang" pitchFamily="18" charset="-127"/>
              </a:rPr>
              <a:t>Fungsi Hukum Islam dalam </a:t>
            </a:r>
            <a:r>
              <a:rPr lang="en-US" sz="4800" b="1" dirty="0">
                <a:latin typeface="Batang" pitchFamily="18" charset="-127"/>
                <a:ea typeface="Batang" pitchFamily="18" charset="-127"/>
              </a:rPr>
              <a:t>K</a:t>
            </a:r>
            <a:r>
              <a:rPr lang="id-ID" sz="4800" b="1" dirty="0" smtClean="0">
                <a:latin typeface="Batang" pitchFamily="18" charset="-127"/>
                <a:ea typeface="Batang" pitchFamily="18" charset="-127"/>
              </a:rPr>
              <a:t>ehidupan </a:t>
            </a:r>
            <a:r>
              <a:rPr lang="en-US" sz="4800" b="1" dirty="0">
                <a:latin typeface="Batang" pitchFamily="18" charset="-127"/>
                <a:ea typeface="Batang" pitchFamily="18" charset="-127"/>
              </a:rPr>
              <a:t>B</a:t>
            </a:r>
            <a:r>
              <a:rPr lang="id-ID" sz="4800" b="1" dirty="0" smtClean="0">
                <a:latin typeface="Batang" pitchFamily="18" charset="-127"/>
                <a:ea typeface="Batang" pitchFamily="18" charset="-127"/>
              </a:rPr>
              <a:t>ermasyarakat </a:t>
            </a:r>
            <a:endParaRPr lang="id-ID" sz="48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344" y="2522311"/>
            <a:ext cx="10515600" cy="2847975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id-ID" dirty="0"/>
              <a:t>Fungsi </a:t>
            </a:r>
            <a:r>
              <a:rPr lang="id-ID" dirty="0" smtClean="0"/>
              <a:t>Ibadah</a:t>
            </a:r>
            <a:endParaRPr lang="en-US" dirty="0" smtClean="0"/>
          </a:p>
          <a:p>
            <a:r>
              <a:rPr lang="id-ID" dirty="0"/>
              <a:t>Fungsi Amar Ma’ruf Nahi </a:t>
            </a:r>
            <a:r>
              <a:rPr lang="id-ID" dirty="0" smtClean="0"/>
              <a:t>Munkar</a:t>
            </a:r>
            <a:r>
              <a:rPr lang="en-US" dirty="0" smtClean="0"/>
              <a:t> </a:t>
            </a:r>
            <a:r>
              <a:rPr lang="fi-FI" dirty="0"/>
              <a:t>(perintah kebaikan dan </a:t>
            </a:r>
            <a:r>
              <a:rPr lang="fi-FI" dirty="0" smtClean="0"/>
              <a:t>pencegahan kemungkaran)</a:t>
            </a:r>
            <a:r>
              <a:rPr lang="id-ID" dirty="0"/>
              <a:t>	</a:t>
            </a:r>
            <a:endParaRPr lang="en-US" dirty="0" smtClean="0"/>
          </a:p>
          <a:p>
            <a:r>
              <a:rPr lang="id-ID" dirty="0"/>
              <a:t>Fungsi Zawajir (sanksi hukum) </a:t>
            </a:r>
            <a:endParaRPr lang="en-US" dirty="0" smtClean="0"/>
          </a:p>
          <a:p>
            <a:r>
              <a:rPr lang="id-ID" dirty="0"/>
              <a:t>Fungsi Tandhim wa Islah </a:t>
            </a:r>
            <a:r>
              <a:rPr lang="id-ID" dirty="0" smtClean="0"/>
              <a:t>al-Ummah</a:t>
            </a:r>
            <a:r>
              <a:rPr lang="en-US" dirty="0" smtClean="0"/>
              <a:t> </a:t>
            </a:r>
            <a:r>
              <a:rPr lang="id-ID" dirty="0" smtClean="0"/>
              <a:t>(</a:t>
            </a:r>
            <a:r>
              <a:rPr lang="id-ID" dirty="0"/>
              <a:t>organisasi dan rehabilitasi masyarakat)</a:t>
            </a:r>
          </a:p>
        </p:txBody>
      </p:sp>
    </p:spTree>
    <p:extLst>
      <p:ext uri="{BB962C8B-B14F-4D97-AF65-F5344CB8AC3E}">
        <p14:creationId xmlns:p14="http://schemas.microsoft.com/office/powerpoint/2010/main" val="515069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"/>
            <a:ext cx="12192000" cy="6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"/>
            <a:ext cx="12192000" cy="6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"/>
            <a:ext cx="12192000" cy="6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"/>
            <a:ext cx="12192000" cy="6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"/>
            <a:ext cx="12192000" cy="68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11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1" y="0"/>
            <a:ext cx="10972800" cy="1143000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id-ID" dirty="0" smtClean="0"/>
              <a:t>Perbedaan Syari’at dan Fikih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6211" y="1285860"/>
          <a:ext cx="11010939" cy="525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39"/>
                <a:gridCol w="5486400"/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 smtClean="0"/>
                        <a:t>Syari’ah</a:t>
                      </a:r>
                      <a:endParaRPr lang="id-ID" sz="2400" b="1" dirty="0"/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 smtClean="0"/>
                        <a:t>Fikih</a:t>
                      </a:r>
                      <a:endParaRPr lang="id-ID" sz="2400" b="1" dirty="0"/>
                    </a:p>
                  </a:txBody>
                  <a:tcPr marL="121920" marR="121920">
                    <a:solidFill>
                      <a:srgbClr val="00B050"/>
                    </a:solidFill>
                  </a:tcPr>
                </a:tc>
              </a:tr>
              <a:tr h="700730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berasal dari wahyu Allah (Alquran) dan Sunnah Rasul (hadits)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karya manusia yg dapat berubah dari masa ke masa</a:t>
                      </a: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</a:tr>
              <a:tr h="572148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Bersifat fundamental</a:t>
                      </a: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bersifat </a:t>
                      </a:r>
                      <a:r>
                        <a:rPr lang="id-ID" sz="1800" baseline="0" dirty="0" smtClean="0"/>
                        <a:t> instrumental</a:t>
                      </a:r>
                      <a:endParaRPr lang="id-ID" sz="1800" dirty="0" smtClean="0"/>
                    </a:p>
                    <a:p>
                      <a:pPr algn="l">
                        <a:buFont typeface="Wingdings" pitchFamily="2" charset="2"/>
                        <a:buChar char="Ø"/>
                      </a:pP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</a:tr>
              <a:tr h="575010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 Hukumnya bersifat </a:t>
                      </a:r>
                      <a:r>
                        <a:rPr lang="id-ID" sz="1800" i="1" dirty="0" smtClean="0"/>
                        <a:t>qath’i</a:t>
                      </a:r>
                      <a:r>
                        <a:rPr lang="id-ID" sz="1800" dirty="0" smtClean="0"/>
                        <a:t> (pasti)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Hukumnya </a:t>
                      </a:r>
                      <a:r>
                        <a:rPr lang="id-ID" sz="1800" i="1" dirty="0" smtClean="0"/>
                        <a:t>dzanni</a:t>
                      </a:r>
                      <a:r>
                        <a:rPr lang="id-ID" sz="1800" dirty="0" smtClean="0"/>
                        <a:t> (tdk pasti)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</a:tr>
              <a:tr h="649310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hukum syari’at hanya satu</a:t>
                      </a: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Banyak berbagai ragam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id-ID" sz="1800" dirty="0" smtClean="0"/>
                        <a:t> </a:t>
                      </a: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menunjukkan</a:t>
                      </a:r>
                      <a:r>
                        <a:rPr lang="id-ID" sz="1800" baseline="0" dirty="0" smtClean="0"/>
                        <a:t> kesatuan</a:t>
                      </a: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menunjukkan keragaman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id-ID" sz="1800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Disebut jg </a:t>
                      </a:r>
                      <a:r>
                        <a:rPr lang="id-ID" sz="1800" i="1" dirty="0" smtClean="0"/>
                        <a:t>Islamic law</a:t>
                      </a:r>
                      <a:endParaRPr lang="id-ID" sz="1800" i="1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id-ID" sz="1800" dirty="0" smtClean="0"/>
                        <a:t> Disebut </a:t>
                      </a:r>
                      <a:r>
                        <a:rPr lang="id-ID" sz="1800" i="1" dirty="0" smtClean="0"/>
                        <a:t>Islamic yurisprudence</a:t>
                      </a:r>
                      <a:endParaRPr lang="id-ID" sz="1800" i="1" dirty="0"/>
                    </a:p>
                  </a:txBody>
                  <a:tcPr marL="121920" marR="12192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1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F6C8D-C825-4F69-A2CB-92703165F124}" type="slidenum">
              <a:rPr lang="id-ID"/>
              <a:pPr>
                <a:defRPr/>
              </a:pPr>
              <a:t>9</a:t>
            </a:fld>
            <a:endParaRPr lang="id-ID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527053" y="1412877"/>
            <a:ext cx="5293783" cy="360363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BIDANG HUKUM PERDATA</a:t>
            </a:r>
            <a:endParaRPr lang="id-ID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70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08003" y="2928938"/>
            <a:ext cx="5016500" cy="3009900"/>
          </a:xfrm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Perkawinan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Islam / </a:t>
            </a:r>
            <a:r>
              <a:rPr lang="en-US" sz="2000" dirty="0" err="1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Munakahat</a:t>
            </a:r>
            <a:endParaRPr lang="en-US" sz="2000" dirty="0" smtClean="0">
              <a:solidFill>
                <a:srgbClr val="7030A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Kewarisan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Islam</a:t>
            </a:r>
            <a:r>
              <a:rPr lang="en-US" sz="2000" dirty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en-US" sz="2000" dirty="0" err="1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Wirosah</a:t>
            </a:r>
            <a:endParaRPr lang="en-US" sz="2000" dirty="0" smtClean="0">
              <a:solidFill>
                <a:srgbClr val="7030A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Muammalat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khusus</a:t>
            </a:r>
            <a:endParaRPr lang="en-US" sz="2000" dirty="0" smtClean="0">
              <a:solidFill>
                <a:srgbClr val="7030A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Benda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Ekonomi</a:t>
            </a:r>
            <a:r>
              <a:rPr lang="en-US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Islam</a:t>
            </a:r>
            <a:endParaRPr lang="id-ID" sz="2000" dirty="0" smtClean="0">
              <a:solidFill>
                <a:srgbClr val="7030A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id-ID" sz="2000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DLL.</a:t>
            </a:r>
          </a:p>
        </p:txBody>
      </p:sp>
      <p:sp>
        <p:nvSpPr>
          <p:cNvPr id="29702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6381753" y="2928940"/>
            <a:ext cx="5403849" cy="2960687"/>
          </a:xfr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Pidana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Jinayat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Tata Negara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Administrasi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Ahkam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sulthoniyah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Antar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Tata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Hk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Internasiona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lSiyar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Acara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id-ID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Mukhasamat</a:t>
            </a:r>
            <a:endParaRPr lang="id-ID" sz="24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id-ID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DLL</a:t>
            </a:r>
            <a:r>
              <a:rPr lang="id-ID" sz="24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6807201" y="1371601"/>
            <a:ext cx="4279900" cy="36933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BIDANG HUKUM PUBLIK</a:t>
            </a:r>
            <a:endParaRPr lang="id-ID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5" name="Text Box 13"/>
          <p:cNvSpPr txBox="1">
            <a:spLocks noChangeArrowheads="1"/>
          </p:cNvSpPr>
          <p:nvPr/>
        </p:nvSpPr>
        <p:spPr bwMode="auto">
          <a:xfrm>
            <a:off x="1775884" y="333376"/>
            <a:ext cx="8447616" cy="523220"/>
          </a:xfrm>
          <a:prstGeom prst="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RUANG LINGKUP H</a:t>
            </a:r>
            <a:r>
              <a:rPr lang="id-ID" sz="2800" b="1" dirty="0">
                <a:latin typeface="Tahoma" pitchFamily="34" charset="0"/>
                <a:cs typeface="Tahoma" pitchFamily="34" charset="0"/>
              </a:rPr>
              <a:t>UKUM</a:t>
            </a:r>
            <a:r>
              <a:rPr lang="en-US" sz="2800" b="1" dirty="0">
                <a:latin typeface="Tahoma" pitchFamily="34" charset="0"/>
                <a:cs typeface="Tahoma" pitchFamily="34" charset="0"/>
              </a:rPr>
              <a:t> ISLAM </a:t>
            </a:r>
            <a:endParaRPr lang="id-ID" sz="28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7656" name="AutoShape 14"/>
          <p:cNvCxnSpPr>
            <a:cxnSpLocks noChangeShapeType="1"/>
            <a:stCxn id="27655" idx="2"/>
            <a:endCxn id="29700" idx="0"/>
          </p:cNvCxnSpPr>
          <p:nvPr/>
        </p:nvCxnSpPr>
        <p:spPr bwMode="auto">
          <a:xfrm rot="5400000">
            <a:off x="4308679" y="-278137"/>
            <a:ext cx="556280" cy="2825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57" name="AutoShape 15"/>
          <p:cNvCxnSpPr>
            <a:cxnSpLocks noChangeShapeType="1"/>
            <a:stCxn id="27655" idx="2"/>
            <a:endCxn id="27654" idx="0"/>
          </p:cNvCxnSpPr>
          <p:nvPr/>
        </p:nvCxnSpPr>
        <p:spPr bwMode="auto">
          <a:xfrm rot="16200000" flipH="1">
            <a:off x="7215920" y="-359632"/>
            <a:ext cx="515005" cy="29474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58" name="AutoShape 16"/>
          <p:cNvCxnSpPr>
            <a:cxnSpLocks noChangeShapeType="1"/>
            <a:stCxn id="29700" idx="2"/>
            <a:endCxn id="29701" idx="0"/>
          </p:cNvCxnSpPr>
          <p:nvPr/>
        </p:nvCxnSpPr>
        <p:spPr bwMode="auto">
          <a:xfrm rot="5400000">
            <a:off x="2517777" y="2271714"/>
            <a:ext cx="1155700" cy="158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59" name="AutoShape 17"/>
          <p:cNvCxnSpPr>
            <a:cxnSpLocks noChangeShapeType="1"/>
            <a:stCxn id="27654" idx="2"/>
            <a:endCxn id="29702" idx="0"/>
          </p:cNvCxnSpPr>
          <p:nvPr/>
        </p:nvCxnSpPr>
        <p:spPr bwMode="auto">
          <a:xfrm rot="16200000" flipH="1">
            <a:off x="8421410" y="2266673"/>
            <a:ext cx="1188006" cy="1365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9FF4BBE8305F5B4F92D20BC834FD60E7" ma:contentTypeVersion="7" ma:contentTypeDescription="Buat sebuah dokumen baru." ma:contentTypeScope="" ma:versionID="afa7910a2ec61d870d1ac0f8d95a8a63">
  <xsd:schema xmlns:xsd="http://www.w3.org/2001/XMLSchema" xmlns:xs="http://www.w3.org/2001/XMLSchema" xmlns:p="http://schemas.microsoft.com/office/2006/metadata/properties" xmlns:ns2="8aec85fd-41ed-48df-a286-3e6b010fcb04" targetNamespace="http://schemas.microsoft.com/office/2006/metadata/properties" ma:root="true" ma:fieldsID="6453245422581823e851ebebd6f4734b" ns2:_="">
    <xsd:import namespace="8aec85fd-41ed-48df-a286-3e6b010fcb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c85fd-41ed-48df-a286-3e6b010fcb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4E581F-E0D4-4664-97D8-268F1292A668}"/>
</file>

<file path=customXml/itemProps2.xml><?xml version="1.0" encoding="utf-8"?>
<ds:datastoreItem xmlns:ds="http://schemas.openxmlformats.org/officeDocument/2006/customXml" ds:itemID="{4573D686-D9B1-4391-8470-48DBF05849C1}"/>
</file>

<file path=customXml/itemProps3.xml><?xml version="1.0" encoding="utf-8"?>
<ds:datastoreItem xmlns:ds="http://schemas.openxmlformats.org/officeDocument/2006/customXml" ds:itemID="{7A011D6A-6DC6-4B97-A4F2-94E8196C8331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1061</TotalTime>
  <Words>408</Words>
  <Application>Microsoft Office PowerPoint</Application>
  <PresentationFormat>Custom</PresentationFormat>
  <Paragraphs>115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Perbedaan Syari’at dan Fikih</vt:lpstr>
      <vt:lpstr>BIDANG HUKUM PERDATA</vt:lpstr>
      <vt:lpstr>Bagian-Bagian Hukum Islam</vt:lpstr>
      <vt:lpstr>Prinsip-prinsip Hkm Islam</vt:lpstr>
      <vt:lpstr>Lanjutan.......</vt:lpstr>
      <vt:lpstr>PowerPoint Presentation</vt:lpstr>
      <vt:lpstr>PowerPoint Presentation</vt:lpstr>
      <vt:lpstr>AZAS PENERAPAN HUKUM ISLAM</vt:lpstr>
      <vt:lpstr>PowerPoint Presentation</vt:lpstr>
      <vt:lpstr>PowerPoint Presentation</vt:lpstr>
      <vt:lpstr>PowerPoint Presentation</vt:lpstr>
      <vt:lpstr>PowerPoint Presentation</vt:lpstr>
      <vt:lpstr>CONTOH LEMBARAN QURAN MASA NABI</vt:lpstr>
      <vt:lpstr>Sanad  Hadits Rasulullah </vt:lpstr>
      <vt:lpstr>PowerPoint Presentation</vt:lpstr>
      <vt:lpstr>CONTOH QIYAS (ANALOGI)</vt:lpstr>
      <vt:lpstr>PowerPoint Presentation</vt:lpstr>
      <vt:lpstr>Beda kata ijma’ dan ijtima’</vt:lpstr>
      <vt:lpstr>PowerPoint Presentation</vt:lpstr>
      <vt:lpstr>PowerPoint Presentation</vt:lpstr>
      <vt:lpstr>Tujuan Hukum Islam</vt:lpstr>
      <vt:lpstr>Fungsi Hukum Islam dalam Kehidupan Bermasyarakat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islam dan kontribusi umat islam di indonesia</dc:title>
  <dc:creator>Rizky Edbert Setiawan</dc:creator>
  <cp:lastModifiedBy>user</cp:lastModifiedBy>
  <cp:revision>42</cp:revision>
  <dcterms:created xsi:type="dcterms:W3CDTF">2017-08-27T05:24:49Z</dcterms:created>
  <dcterms:modified xsi:type="dcterms:W3CDTF">2020-10-10T00:58:07Z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0x0101009FF4BBE8305F5B4F92D20BC834FD60E7</vt:lpwstr>
  </property>
</Properties>
</file>