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72" r:id="rId7"/>
    <p:sldId id="273" r:id="rId8"/>
    <p:sldId id="258" r:id="rId9"/>
    <p:sldId id="271" r:id="rId10"/>
    <p:sldId id="274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12/16/2014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Session Control in PHP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Sessions in PHP are driven by a unique session ID, a cryptographically random number.</a:t>
            </a:r>
          </a:p>
          <a:p>
            <a:r>
              <a:rPr lang="en-US" sz="2400" dirty="0" smtClean="0"/>
              <a:t>This session ID is generated by PHP and stored on the client side for the lifetime of a</a:t>
            </a:r>
            <a:r>
              <a:rPr lang="id-ID" sz="2400" dirty="0" smtClean="0"/>
              <a:t> </a:t>
            </a:r>
            <a:r>
              <a:rPr lang="en-US" sz="2400" dirty="0" smtClean="0"/>
              <a:t>session. </a:t>
            </a:r>
            <a:endParaRPr lang="id-ID" sz="2400" dirty="0" smtClean="0"/>
          </a:p>
          <a:p>
            <a:r>
              <a:rPr lang="en-US" sz="2400" dirty="0" smtClean="0"/>
              <a:t>It can be either stored on a user’s computer in a cookie or passed along through</a:t>
            </a:r>
            <a:r>
              <a:rPr lang="id-ID" sz="2400" dirty="0" smtClean="0"/>
              <a:t> </a:t>
            </a:r>
            <a:r>
              <a:rPr lang="en-US" sz="2400" dirty="0" smtClean="0"/>
              <a:t>URLs.</a:t>
            </a:r>
            <a:endParaRPr lang="id-ID" sz="2400" dirty="0" smtClean="0"/>
          </a:p>
          <a:p>
            <a:pPr lvl="1"/>
            <a:r>
              <a:rPr lang="en-US" sz="2000" dirty="0" smtClean="0"/>
              <a:t>if you set the </a:t>
            </a:r>
            <a:r>
              <a:rPr lang="en-US" sz="2000" dirty="0" err="1" smtClean="0"/>
              <a:t>session.use_trans_sid</a:t>
            </a:r>
            <a:r>
              <a:rPr lang="en-US" sz="2000" dirty="0" smtClean="0"/>
              <a:t> directive in the php.ini</a:t>
            </a:r>
            <a:r>
              <a:rPr lang="id-ID" sz="2000" dirty="0" smtClean="0"/>
              <a:t> </a:t>
            </a:r>
            <a:r>
              <a:rPr lang="en-US" sz="2000" dirty="0" smtClean="0"/>
              <a:t>file. It is off by default.</a:t>
            </a:r>
            <a:endParaRPr lang="id-ID" sz="2000" dirty="0" smtClean="0"/>
          </a:p>
          <a:p>
            <a:r>
              <a:rPr lang="en-US" sz="2400" dirty="0" smtClean="0"/>
              <a:t>The session ID acts as a key that allows you to register particular variables as so-called</a:t>
            </a:r>
            <a:r>
              <a:rPr lang="id-ID" sz="2400" dirty="0" smtClean="0"/>
              <a:t> </a:t>
            </a:r>
            <a:r>
              <a:rPr lang="en-US" sz="2400" dirty="0" smtClean="0"/>
              <a:t>session variables.</a:t>
            </a:r>
            <a:endParaRPr lang="id-ID" sz="2400" dirty="0" smtClean="0"/>
          </a:p>
          <a:p>
            <a:r>
              <a:rPr lang="en-US" sz="2400" dirty="0" smtClean="0"/>
              <a:t>The contents of these variables are stored at the server.</a:t>
            </a:r>
            <a:r>
              <a:rPr lang="id-ID" sz="2400" dirty="0" smtClean="0"/>
              <a:t> </a:t>
            </a:r>
            <a:r>
              <a:rPr lang="en-US" sz="2400" dirty="0" smtClean="0"/>
              <a:t>The session ID is</a:t>
            </a:r>
            <a:r>
              <a:rPr lang="id-ID" sz="2400" dirty="0" smtClean="0"/>
              <a:t> </a:t>
            </a:r>
            <a:r>
              <a:rPr lang="en-US" sz="2400" dirty="0" smtClean="0"/>
              <a:t>the only information visible at the client side.</a:t>
            </a:r>
            <a:endParaRPr lang="id-ID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Implementing Simple Sessions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basic steps of using sessions are</a:t>
            </a:r>
            <a:endParaRPr lang="id-ID" sz="2400" dirty="0" smtClean="0"/>
          </a:p>
          <a:p>
            <a:pPr lvl="1"/>
            <a:r>
              <a:rPr lang="en-US" sz="2400" dirty="0" smtClean="0"/>
              <a:t>Starting a session</a:t>
            </a:r>
            <a:endParaRPr lang="id-ID" sz="2400" dirty="0" smtClean="0"/>
          </a:p>
          <a:p>
            <a:pPr lvl="1"/>
            <a:r>
              <a:rPr lang="en-US" sz="2400" dirty="0" smtClean="0"/>
              <a:t>Registering session variables</a:t>
            </a:r>
            <a:endParaRPr lang="id-ID" sz="2400" dirty="0" smtClean="0"/>
          </a:p>
          <a:p>
            <a:pPr lvl="1"/>
            <a:r>
              <a:rPr lang="en-US" sz="2400" dirty="0" smtClean="0"/>
              <a:t>Using session variables</a:t>
            </a:r>
            <a:endParaRPr lang="id-ID" sz="2400" dirty="0" smtClean="0"/>
          </a:p>
          <a:p>
            <a:pPr lvl="1"/>
            <a:r>
              <a:rPr lang="en-US" sz="2400" dirty="0" smtClean="0"/>
              <a:t>Deregistering variables and destroying the session</a:t>
            </a:r>
          </a:p>
          <a:p>
            <a:r>
              <a:rPr lang="en-US" sz="2400" dirty="0" smtClean="0"/>
              <a:t>Note that these steps don’t necessarily all happen in the same script, and some of them</a:t>
            </a:r>
            <a:r>
              <a:rPr lang="id-ID" sz="2400" dirty="0" smtClean="0"/>
              <a:t> </a:t>
            </a:r>
            <a:r>
              <a:rPr lang="en-US" sz="2400" dirty="0" smtClean="0"/>
              <a:t>happen in multiple scripts. Let’s examine each of these steps in turn.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Starting a Session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Sintax: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 smtClean="0"/>
              <a:t>This function checks to see whether there is already a current session. </a:t>
            </a:r>
            <a:endParaRPr lang="id-ID" sz="2400" dirty="0" smtClean="0"/>
          </a:p>
          <a:p>
            <a:r>
              <a:rPr lang="en-US" sz="2400" dirty="0" smtClean="0"/>
              <a:t>If not, it will</a:t>
            </a:r>
            <a:r>
              <a:rPr lang="id-ID" sz="2400" dirty="0" smtClean="0"/>
              <a:t> </a:t>
            </a:r>
            <a:r>
              <a:rPr lang="en-US" sz="2400" dirty="0" smtClean="0"/>
              <a:t>essentially create one, providing access to the </a:t>
            </a:r>
            <a:r>
              <a:rPr lang="en-US" sz="2400" dirty="0" err="1" smtClean="0"/>
              <a:t>superglobal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$_SESSION</a:t>
            </a:r>
            <a:r>
              <a:rPr lang="en-US" sz="2400" dirty="0" smtClean="0"/>
              <a:t> array. </a:t>
            </a:r>
            <a:endParaRPr lang="id-ID" sz="2400" dirty="0" smtClean="0"/>
          </a:p>
          <a:p>
            <a:r>
              <a:rPr lang="en-US" sz="2400" dirty="0" smtClean="0"/>
              <a:t>If a session</a:t>
            </a:r>
            <a:r>
              <a:rPr lang="id-ID" sz="2400" dirty="0" smtClean="0"/>
              <a:t> </a:t>
            </a:r>
            <a:r>
              <a:rPr lang="en-US" sz="2400" dirty="0" smtClean="0"/>
              <a:t>already exists,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 loads the registered session variables so that you can use</a:t>
            </a:r>
            <a:r>
              <a:rPr lang="id-ID" sz="2400" dirty="0" smtClean="0"/>
              <a:t> </a:t>
            </a:r>
            <a:r>
              <a:rPr lang="en-US" sz="2400" dirty="0" smtClean="0"/>
              <a:t>them.</a:t>
            </a:r>
          </a:p>
          <a:p>
            <a:r>
              <a:rPr lang="en-US" sz="2400" dirty="0" smtClean="0"/>
              <a:t>It’s essential to call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 at the start of all your scripts that use sessions. If</a:t>
            </a:r>
            <a:r>
              <a:rPr lang="id-ID" sz="2400" dirty="0" smtClean="0"/>
              <a:t> </a:t>
            </a:r>
            <a:r>
              <a:rPr lang="en-US" sz="2400" dirty="0" smtClean="0"/>
              <a:t>this function is not called, anything stored in the session will not be available to this script.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Registering Session Variables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1643050"/>
            <a:ext cx="8229600" cy="4525963"/>
          </a:xfrm>
        </p:spPr>
        <p:txBody>
          <a:bodyPr>
            <a:normAutofit/>
          </a:bodyPr>
          <a:lstStyle/>
          <a:p>
            <a:r>
              <a:rPr lang="id-ID" sz="2400" dirty="0" smtClean="0"/>
              <a:t>S</a:t>
            </a:r>
            <a:r>
              <a:rPr lang="en-US" sz="2400" dirty="0" err="1" smtClean="0"/>
              <a:t>ession</a:t>
            </a:r>
            <a:r>
              <a:rPr lang="en-US" sz="2400" dirty="0" smtClean="0"/>
              <a:t> variables</a:t>
            </a:r>
            <a:r>
              <a:rPr lang="id-ID" sz="2400" dirty="0" smtClean="0"/>
              <a:t> </a:t>
            </a:r>
            <a:r>
              <a:rPr lang="en-US" sz="2400" dirty="0" smtClean="0"/>
              <a:t>have been stored in the </a:t>
            </a:r>
            <a:r>
              <a:rPr lang="en-US" sz="2400" dirty="0" err="1" smtClean="0"/>
              <a:t>superglobal</a:t>
            </a:r>
            <a:r>
              <a:rPr lang="en-US" sz="2400" dirty="0" smtClean="0"/>
              <a:t> array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$_SESSION</a:t>
            </a:r>
            <a:r>
              <a:rPr lang="en-US" sz="2400" dirty="0" smtClean="0"/>
              <a:t> since PHP 4.1.</a:t>
            </a:r>
            <a:endParaRPr lang="id-ID" sz="2400" dirty="0" smtClean="0"/>
          </a:p>
          <a:p>
            <a:r>
              <a:rPr lang="en-US" sz="2400" dirty="0" smtClean="0"/>
              <a:t>To create a session</a:t>
            </a:r>
            <a:r>
              <a:rPr lang="id-ID" sz="2400" dirty="0" smtClean="0"/>
              <a:t> </a:t>
            </a:r>
            <a:r>
              <a:rPr lang="en-US" sz="2400" dirty="0" smtClean="0"/>
              <a:t>variable, you simply set an element in this array, as follows: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’] = 5;</a:t>
            </a:r>
            <a:endParaRPr lang="id-ID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The session variable you have just created will be tracked until the session ends or until</a:t>
            </a:r>
            <a:r>
              <a:rPr lang="id-ID" sz="2400" dirty="0" smtClean="0"/>
              <a:t> </a:t>
            </a:r>
            <a:r>
              <a:rPr lang="en-US" sz="2400" dirty="0" smtClean="0"/>
              <a:t>you manually unset it.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Using Session Variables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then access the variable via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$_SESSION </a:t>
            </a:r>
            <a:r>
              <a:rPr lang="en-US" sz="2400" dirty="0" err="1" smtClean="0"/>
              <a:t>superglobal</a:t>
            </a:r>
            <a:r>
              <a:rPr lang="en-US" sz="2400" dirty="0" smtClean="0"/>
              <a:t> array</a:t>
            </a:r>
            <a:r>
              <a:rPr lang="id-ID" sz="2400" dirty="0" smtClean="0"/>
              <a:t>, </a:t>
            </a:r>
            <a:r>
              <a:rPr lang="en-US" sz="2400" dirty="0" smtClean="0"/>
              <a:t>for example</a:t>
            </a:r>
            <a:r>
              <a:rPr lang="id-ID" sz="2400" dirty="0" smtClean="0"/>
              <a:t>:</a:t>
            </a:r>
          </a:p>
          <a:p>
            <a:pPr>
              <a:buNone/>
            </a:pPr>
            <a:r>
              <a:rPr lang="id-ID" sz="2400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’]</a:t>
            </a:r>
            <a:r>
              <a:rPr lang="en-US" sz="2400" dirty="0" smtClean="0"/>
              <a:t>.</a:t>
            </a:r>
            <a:endParaRPr lang="id-ID" sz="2400" dirty="0"/>
          </a:p>
          <a:p>
            <a:r>
              <a:rPr lang="en-US" sz="2400" dirty="0" smtClean="0"/>
              <a:t>On the other hand, you need to be careful when checking whether session variables</a:t>
            </a:r>
            <a:r>
              <a:rPr lang="id-ID" sz="2400" dirty="0" smtClean="0"/>
              <a:t> </a:t>
            </a:r>
            <a:r>
              <a:rPr lang="en-US" sz="2400" dirty="0" smtClean="0"/>
              <a:t>have been set</a:t>
            </a:r>
            <a:r>
              <a:rPr lang="id-ID" sz="2400" dirty="0" smtClean="0"/>
              <a:t> or not.</a:t>
            </a:r>
          </a:p>
          <a:p>
            <a:r>
              <a:rPr lang="en-US" sz="2400" dirty="0" smtClean="0"/>
              <a:t>You can check this directly using the following, for example: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($_SESSION[‘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’])) ...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Unsetting Variables and Destroying the Session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When you are finished with a session variable, you can unset it.</a:t>
            </a:r>
            <a:r>
              <a:rPr lang="id-ID" sz="2400" dirty="0" smtClean="0"/>
              <a:t> </a:t>
            </a:r>
            <a:r>
              <a:rPr lang="en-US" sz="2400" dirty="0" smtClean="0"/>
              <a:t>You can do this directly</a:t>
            </a:r>
            <a:r>
              <a:rPr lang="id-ID" sz="2400" dirty="0" smtClean="0"/>
              <a:t> </a:t>
            </a:r>
            <a:r>
              <a:rPr lang="en-US" sz="2400" dirty="0" smtClean="0"/>
              <a:t>by unsetting the appropriate element of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$_SESSION array</a:t>
            </a:r>
            <a:r>
              <a:rPr lang="en-US" sz="2400" dirty="0" smtClean="0"/>
              <a:t>, as in this example: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unset($_SESSION[‘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’]);</a:t>
            </a:r>
            <a:endParaRPr lang="id-ID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To unset all the session variables at once, use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$_SESSION = array();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When you are finished with a session, you should first unset all the variables and then call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session_destroy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 smtClean="0"/>
              <a:t> 	</a:t>
            </a:r>
            <a:r>
              <a:rPr lang="en-US" sz="2400" dirty="0" smtClean="0"/>
              <a:t>to clean up the session ID.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session control?</a:t>
            </a:r>
          </a:p>
          <a:p>
            <a:r>
              <a:rPr lang="en-US" dirty="0" smtClean="0"/>
              <a:t>Cookies</a:t>
            </a:r>
          </a:p>
          <a:p>
            <a:r>
              <a:rPr lang="id-ID" dirty="0" smtClean="0"/>
              <a:t>Session</a:t>
            </a:r>
            <a:endParaRPr lang="en-US" dirty="0" smtClean="0"/>
          </a:p>
          <a:p>
            <a:r>
              <a:rPr lang="en-US" smtClean="0"/>
              <a:t>Sessions </a:t>
            </a:r>
            <a:r>
              <a:rPr lang="en-US" dirty="0" smtClean="0"/>
              <a:t>and authentication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Cookie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cookie is a small piece of information that scripts can store on a client-side machine.</a:t>
            </a:r>
            <a:endParaRPr lang="id-ID" sz="2400" dirty="0" smtClean="0"/>
          </a:p>
          <a:p>
            <a:r>
              <a:rPr lang="en-US" sz="2400" dirty="0" smtClean="0"/>
              <a:t>Cookies data is sent along with the HTTP</a:t>
            </a:r>
            <a:r>
              <a:rPr lang="id-ID" sz="2400" dirty="0" smtClean="0"/>
              <a:t> </a:t>
            </a:r>
            <a:r>
              <a:rPr lang="en-US" sz="2400" dirty="0" smtClean="0"/>
              <a:t>headers.</a:t>
            </a:r>
          </a:p>
          <a:p>
            <a:r>
              <a:rPr lang="en-US" sz="2400" dirty="0" smtClean="0"/>
              <a:t>After the first visit to any web site, the browser returns a copy of the cookie to the</a:t>
            </a:r>
            <a:r>
              <a:rPr lang="id-ID" sz="2400" dirty="0" smtClean="0"/>
              <a:t> </a:t>
            </a:r>
            <a:r>
              <a:rPr lang="en-US" sz="2400" dirty="0" smtClean="0"/>
              <a:t>server each time it connects. </a:t>
            </a:r>
            <a:endParaRPr lang="id-ID" sz="2400" dirty="0" smtClean="0"/>
          </a:p>
          <a:p>
            <a:r>
              <a:rPr lang="en-US" sz="2400" dirty="0" smtClean="0"/>
              <a:t>For security reasons, cookies can be read only from the</a:t>
            </a:r>
            <a:r>
              <a:rPr lang="id-ID" sz="2400" dirty="0" smtClean="0"/>
              <a:t> </a:t>
            </a:r>
            <a:r>
              <a:rPr lang="en-US" sz="2400" dirty="0" smtClean="0"/>
              <a:t>domain that created them. </a:t>
            </a:r>
            <a:endParaRPr lang="id-ID" sz="2400" dirty="0" smtClean="0"/>
          </a:p>
          <a:p>
            <a:r>
              <a:rPr lang="id-ID" sz="2400" dirty="0" smtClean="0"/>
              <a:t>C</a:t>
            </a:r>
            <a:r>
              <a:rPr lang="en-US" sz="2400" dirty="0" err="1" smtClean="0"/>
              <a:t>ookies</a:t>
            </a:r>
            <a:r>
              <a:rPr lang="en-US" sz="2400" dirty="0" smtClean="0"/>
              <a:t> have an expiration date after which</a:t>
            </a:r>
            <a:r>
              <a:rPr lang="id-ID" sz="2400" dirty="0" smtClean="0"/>
              <a:t> </a:t>
            </a:r>
            <a:r>
              <a:rPr lang="en-US" sz="2400" dirty="0" smtClean="0"/>
              <a:t>they’re deleted. </a:t>
            </a:r>
            <a:endParaRPr lang="id-ID" sz="2400" dirty="0" smtClean="0"/>
          </a:p>
          <a:p>
            <a:r>
              <a:rPr lang="en-US" sz="2400" dirty="0" smtClean="0"/>
              <a:t>The maximum size of data that a cookie can hold is 4 KB.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Setting a Cookie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8" indent="14288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 name , value , expire , path,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 , secure )</a:t>
            </a: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 marL="1588" indent="14288">
              <a:buNone/>
            </a:pPr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2270741"/>
            <a:ext cx="8215371" cy="101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6" y="3143248"/>
            <a:ext cx="8429652" cy="320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Setting a Cookie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//Remember that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must come before any other line that generates output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username","michele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echo 'Cookie created.';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Accessing a Cookie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($_COOKIE['username'])){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echo ("Oops, the cookie isn't set!");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echo ("The stored username is ". $_COOKIE['username'] . ".");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dirty="0" smtClean="0"/>
          </a:p>
          <a:p>
            <a:pPr marL="1588" indent="14288">
              <a:lnSpc>
                <a:spcPct val="120000"/>
              </a:lnSpc>
              <a:buNone/>
            </a:pPr>
            <a:r>
              <a:rPr lang="en-US" sz="2800" dirty="0" smtClean="0"/>
              <a:t>You can also see all cookies by accessing the super global variable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$_SERVER[HTTP_COOKIE]</a:t>
            </a:r>
            <a:r>
              <a:rPr lang="en-US" sz="2800" dirty="0" smtClean="0"/>
              <a:t>.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Destroying a Cookie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Cookies can be destroyed or deleted by the client or the server. </a:t>
            </a:r>
            <a:endParaRPr lang="id-ID" sz="2200" dirty="0" smtClean="0"/>
          </a:p>
          <a:p>
            <a:r>
              <a:rPr lang="en-US" sz="2200" dirty="0" smtClean="0"/>
              <a:t>Clients can easily</a:t>
            </a:r>
            <a:r>
              <a:rPr lang="id-ID" sz="2200" dirty="0" smtClean="0"/>
              <a:t> </a:t>
            </a:r>
            <a:r>
              <a:rPr lang="en-US" sz="2200" dirty="0" smtClean="0"/>
              <a:t>delete their cookies by locating the Cookies folder on their system</a:t>
            </a:r>
            <a:r>
              <a:rPr lang="id-ID" sz="2200" dirty="0" smtClean="0"/>
              <a:t> </a:t>
            </a:r>
            <a:r>
              <a:rPr lang="en-US" sz="2200" dirty="0" smtClean="0"/>
              <a:t>and deleting them.</a:t>
            </a:r>
          </a:p>
          <a:p>
            <a:r>
              <a:rPr lang="en-US" sz="2200" dirty="0" smtClean="0"/>
              <a:t>The server can delete the cookies by:</a:t>
            </a:r>
            <a:endParaRPr lang="id-ID" sz="2200" dirty="0" smtClean="0"/>
          </a:p>
          <a:p>
            <a:pPr lvl="1"/>
            <a:r>
              <a:rPr lang="en-US" sz="2200" dirty="0" smtClean="0"/>
              <a:t>Resetting a cookie by specifying an expiration time</a:t>
            </a:r>
            <a:endParaRPr lang="id-ID" sz="2200" dirty="0" smtClean="0"/>
          </a:p>
          <a:p>
            <a:pPr lvl="1"/>
            <a:r>
              <a:rPr lang="en-US" sz="2200" dirty="0" smtClean="0"/>
              <a:t>Resetting a cookie by specifying its name only</a:t>
            </a:r>
            <a:endParaRPr lang="id-ID" sz="2200" dirty="0" smtClean="0"/>
          </a:p>
          <a:p>
            <a:pPr marL="30163" lvl="1" indent="6350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0163" lvl="1" indent="6350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//Remember that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must come before any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other line that generates output</a:t>
            </a:r>
          </a:p>
          <a:p>
            <a:pPr marL="30163" lvl="1" indent="63500"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("username","", time( )-10 );</a:t>
            </a:r>
          </a:p>
          <a:p>
            <a:pPr marL="30163" lvl="1" indent="6350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id-ID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What Is Session Control?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HTTP is a </a:t>
            </a:r>
            <a:r>
              <a:rPr lang="en-US" sz="2400" dirty="0" smtClean="0">
                <a:solidFill>
                  <a:srgbClr val="0070C0"/>
                </a:solidFill>
              </a:rPr>
              <a:t>stateless protocol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1"/>
            <a:r>
              <a:rPr lang="id-ID" sz="2400" dirty="0"/>
              <a:t>T</a:t>
            </a:r>
            <a:r>
              <a:rPr lang="en-US" sz="2400" dirty="0" smtClean="0"/>
              <a:t>he</a:t>
            </a:r>
            <a:r>
              <a:rPr lang="id-ID" sz="2400" dirty="0" smtClean="0"/>
              <a:t> </a:t>
            </a:r>
            <a:r>
              <a:rPr lang="en-US" sz="2400" dirty="0" smtClean="0"/>
              <a:t>protocol has no built-in way of maintaining state between two transactions.</a:t>
            </a:r>
            <a:endParaRPr lang="id-ID" sz="2400" dirty="0"/>
          </a:p>
          <a:p>
            <a:r>
              <a:rPr lang="en-US" sz="2400" dirty="0" smtClean="0"/>
              <a:t>When a user</a:t>
            </a:r>
            <a:r>
              <a:rPr lang="id-ID" sz="2400" dirty="0" smtClean="0"/>
              <a:t> </a:t>
            </a:r>
            <a:r>
              <a:rPr lang="en-US" sz="2400" dirty="0" smtClean="0"/>
              <a:t>requests one page, followed by another, HTTP does not provide a way for you to tell</a:t>
            </a:r>
            <a:r>
              <a:rPr lang="id-ID" sz="2400" dirty="0" smtClean="0"/>
              <a:t> </a:t>
            </a:r>
            <a:r>
              <a:rPr lang="en-US" sz="2400" dirty="0" smtClean="0"/>
              <a:t>that both requests came from the same user</a:t>
            </a:r>
            <a:r>
              <a:rPr lang="id-ID" sz="2400" dirty="0" smtClean="0"/>
              <a:t> </a:t>
            </a:r>
          </a:p>
          <a:p>
            <a:pPr>
              <a:buNone/>
            </a:pPr>
            <a:r>
              <a:rPr lang="id-ID" sz="2400" dirty="0" smtClean="0">
                <a:sym typeface="Wingdings" pitchFamily="2" charset="2"/>
              </a:rPr>
              <a:t>	 </a:t>
            </a:r>
            <a:r>
              <a:rPr lang="en-US" sz="2400" dirty="0" smtClean="0"/>
              <a:t>HT</a:t>
            </a:r>
            <a:r>
              <a:rPr lang="id-ID" sz="2400" dirty="0" smtClean="0"/>
              <a:t>TP</a:t>
            </a:r>
            <a:r>
              <a:rPr lang="en-US" sz="2400" dirty="0" smtClean="0"/>
              <a:t> and web servers don’t keep track of information that was entered</a:t>
            </a:r>
            <a:r>
              <a:rPr lang="id-ID" sz="2400" dirty="0" smtClean="0"/>
              <a:t> </a:t>
            </a:r>
            <a:r>
              <a:rPr lang="en-US" sz="2400" dirty="0" smtClean="0"/>
              <a:t>on a page when the client’s browser loads another page. </a:t>
            </a:r>
            <a:endParaRPr lang="id-ID" sz="2400" dirty="0" smtClean="0"/>
          </a:p>
          <a:p>
            <a:r>
              <a:rPr lang="en-US" sz="2400" dirty="0" smtClean="0"/>
              <a:t>This makes doing anything</a:t>
            </a:r>
            <a:r>
              <a:rPr lang="id-ID" sz="2400" dirty="0" smtClean="0"/>
              <a:t> </a:t>
            </a:r>
            <a:r>
              <a:rPr lang="en-US" sz="2400" dirty="0" smtClean="0"/>
              <a:t>that involves using the same information from a user on several pages difficult.</a:t>
            </a:r>
          </a:p>
          <a:p>
            <a:endParaRPr lang="id-ID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Sessions </a:t>
            </a:r>
            <a:r>
              <a:rPr lang="en-US" sz="2400" dirty="0" smtClean="0"/>
              <a:t>help solve this problem</a:t>
            </a:r>
            <a:r>
              <a:rPr lang="id-ID" sz="2400" dirty="0" smtClean="0"/>
              <a:t> </a:t>
            </a:r>
            <a:r>
              <a:rPr lang="en-US" sz="2400" dirty="0" smtClean="0"/>
              <a:t>by maintaining data during a user’s visit to your</a:t>
            </a:r>
            <a:r>
              <a:rPr lang="id-ID" sz="2400" dirty="0" smtClean="0"/>
              <a:t> </a:t>
            </a:r>
            <a:r>
              <a:rPr lang="en-US" sz="2400" dirty="0" smtClean="0"/>
              <a:t>web site from page to page. </a:t>
            </a:r>
            <a:endParaRPr lang="id-ID" sz="2400" dirty="0" smtClean="0"/>
          </a:p>
          <a:p>
            <a:r>
              <a:rPr lang="en-US" sz="2400" dirty="0" smtClean="0"/>
              <a:t>The idea of </a:t>
            </a:r>
            <a:r>
              <a:rPr lang="en-US" sz="2400" dirty="0" smtClean="0">
                <a:solidFill>
                  <a:srgbClr val="0070C0"/>
                </a:solidFill>
              </a:rPr>
              <a:t>session control</a:t>
            </a:r>
            <a:r>
              <a:rPr lang="en-US" sz="2400" dirty="0" smtClean="0"/>
              <a:t> is to be able to track a user during a single session on a</a:t>
            </a:r>
            <a:r>
              <a:rPr lang="id-ID" sz="2400" dirty="0" smtClean="0"/>
              <a:t> </a:t>
            </a:r>
            <a:r>
              <a:rPr lang="en-US" sz="2400" dirty="0" smtClean="0"/>
              <a:t>website.</a:t>
            </a:r>
            <a:endParaRPr lang="id-ID" sz="2400" dirty="0" smtClean="0"/>
          </a:p>
          <a:p>
            <a:r>
              <a:rPr lang="en-US" sz="2400" dirty="0" smtClean="0"/>
              <a:t>If you can do this, you can easily</a:t>
            </a:r>
            <a:r>
              <a:rPr lang="id-ID" sz="2400" dirty="0" smtClean="0"/>
              <a:t> </a:t>
            </a:r>
            <a:r>
              <a:rPr lang="en-US" sz="2400" dirty="0" smtClean="0"/>
              <a:t>support logging in a user and showing content</a:t>
            </a:r>
            <a:r>
              <a:rPr lang="id-ID" sz="2400" dirty="0" smtClean="0"/>
              <a:t> </a:t>
            </a:r>
            <a:r>
              <a:rPr lang="en-US" sz="2400" dirty="0" smtClean="0"/>
              <a:t>according to her authorization level</a:t>
            </a:r>
            <a:endParaRPr lang="id-ID" sz="2400" dirty="0" smtClean="0"/>
          </a:p>
          <a:p>
            <a:endParaRPr lang="id-ID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Berlin Sans FB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778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Using Session Control in PHP</vt:lpstr>
      <vt:lpstr>Slide 2</vt:lpstr>
      <vt:lpstr>Cookie</vt:lpstr>
      <vt:lpstr>Setting a Cookie</vt:lpstr>
      <vt:lpstr>Setting a Cookie</vt:lpstr>
      <vt:lpstr>Accessing a Cookie</vt:lpstr>
      <vt:lpstr>Destroying a Cookie</vt:lpstr>
      <vt:lpstr>What Is Session Control?</vt:lpstr>
      <vt:lpstr>Session</vt:lpstr>
      <vt:lpstr>Session</vt:lpstr>
      <vt:lpstr>Implementing Simple Sessions</vt:lpstr>
      <vt:lpstr>Starting a Session</vt:lpstr>
      <vt:lpstr>Registering Session Variables</vt:lpstr>
      <vt:lpstr>Using Session Variables</vt:lpstr>
      <vt:lpstr>Unsetting Variables and Destroying the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Session Control in PHP</dc:title>
  <dc:creator>asus</dc:creator>
  <cp:lastModifiedBy>asus</cp:lastModifiedBy>
  <cp:revision>8</cp:revision>
  <dcterms:created xsi:type="dcterms:W3CDTF">2014-11-25T03:28:09Z</dcterms:created>
  <dcterms:modified xsi:type="dcterms:W3CDTF">2014-12-16T00:40:47Z</dcterms:modified>
</cp:coreProperties>
</file>