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4"/>
  </p:notesMasterIdLst>
  <p:sldIdLst>
    <p:sldId id="376" r:id="rId3"/>
    <p:sldId id="447" r:id="rId4"/>
    <p:sldId id="415" r:id="rId5"/>
    <p:sldId id="451" r:id="rId6"/>
    <p:sldId id="448" r:id="rId7"/>
    <p:sldId id="449" r:id="rId8"/>
    <p:sldId id="452" r:id="rId9"/>
    <p:sldId id="454" r:id="rId10"/>
    <p:sldId id="450" r:id="rId11"/>
    <p:sldId id="453" r:id="rId12"/>
    <p:sldId id="44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0860" autoAdjust="0"/>
  </p:normalViewPr>
  <p:slideViewPr>
    <p:cSldViewPr>
      <p:cViewPr varScale="1">
        <p:scale>
          <a:sx n="72" d="100"/>
          <a:sy n="72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F88D7-C980-427F-A4C8-39AE9CB9328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3D0BD387-9E73-4F60-B15F-74AEF4D8BC6E}">
      <dgm:prSet phldrT="[Text]" custT="1"/>
      <dgm:spPr/>
      <dgm:t>
        <a:bodyPr/>
        <a:lstStyle/>
        <a:p>
          <a:r>
            <a:rPr lang="en-US" sz="3200" dirty="0"/>
            <a:t>PHP</a:t>
          </a:r>
          <a:endParaRPr lang="en-ID" sz="3200" dirty="0"/>
        </a:p>
      </dgm:t>
    </dgm:pt>
    <dgm:pt modelId="{2C6A8203-CC1B-4BB0-B67F-292CD97C89BB}" type="parTrans" cxnId="{551E7FD6-5B8D-4FD0-BD8B-19C255CE14C6}">
      <dgm:prSet/>
      <dgm:spPr/>
      <dgm:t>
        <a:bodyPr/>
        <a:lstStyle/>
        <a:p>
          <a:endParaRPr lang="en-ID" sz="2000"/>
        </a:p>
      </dgm:t>
    </dgm:pt>
    <dgm:pt modelId="{E2329991-D27B-452D-8A18-6FC8C3CAF705}" type="sibTrans" cxnId="{551E7FD6-5B8D-4FD0-BD8B-19C255CE14C6}">
      <dgm:prSet/>
      <dgm:spPr/>
      <dgm:t>
        <a:bodyPr/>
        <a:lstStyle/>
        <a:p>
          <a:endParaRPr lang="en-ID" sz="2000"/>
        </a:p>
      </dgm:t>
    </dgm:pt>
    <dgm:pt modelId="{1AF7DF61-9A71-4922-AF7D-AC6AFE479DD1}">
      <dgm:prSet phldrT="[Text]" custT="1"/>
      <dgm:spPr/>
      <dgm:t>
        <a:bodyPr/>
        <a:lstStyle/>
        <a:p>
          <a:r>
            <a:rPr lang="en-US" sz="2000" dirty="0"/>
            <a:t>Laravel</a:t>
          </a:r>
          <a:endParaRPr lang="en-ID" sz="2000" dirty="0"/>
        </a:p>
      </dgm:t>
    </dgm:pt>
    <dgm:pt modelId="{9601DA0F-92E4-499F-9176-944229C2182F}" type="parTrans" cxnId="{E1FB9C65-4EC2-4F3B-A857-D656606A0715}">
      <dgm:prSet/>
      <dgm:spPr/>
      <dgm:t>
        <a:bodyPr/>
        <a:lstStyle/>
        <a:p>
          <a:endParaRPr lang="en-ID" sz="2000"/>
        </a:p>
      </dgm:t>
    </dgm:pt>
    <dgm:pt modelId="{6FB066FD-89B4-4C66-AACF-2D00BB7A7BA9}" type="sibTrans" cxnId="{E1FB9C65-4EC2-4F3B-A857-D656606A0715}">
      <dgm:prSet/>
      <dgm:spPr/>
      <dgm:t>
        <a:bodyPr/>
        <a:lstStyle/>
        <a:p>
          <a:endParaRPr lang="en-ID" sz="2000"/>
        </a:p>
      </dgm:t>
    </dgm:pt>
    <dgm:pt modelId="{9DA36B89-D964-4BBC-AE24-71C997433789}">
      <dgm:prSet phldrT="[Text]" custT="1"/>
      <dgm:spPr/>
      <dgm:t>
        <a:bodyPr/>
        <a:lstStyle/>
        <a:p>
          <a:r>
            <a:rPr lang="en-US" sz="2000" dirty="0"/>
            <a:t>Symfony</a:t>
          </a:r>
          <a:endParaRPr lang="en-ID" sz="2000" dirty="0"/>
        </a:p>
      </dgm:t>
    </dgm:pt>
    <dgm:pt modelId="{08F8D489-139A-48C3-A362-BBA45FAAD0AA}" type="parTrans" cxnId="{F02E6BAA-C687-4776-BEA6-B04EAA10D4F6}">
      <dgm:prSet/>
      <dgm:spPr/>
      <dgm:t>
        <a:bodyPr/>
        <a:lstStyle/>
        <a:p>
          <a:endParaRPr lang="en-ID" sz="2000"/>
        </a:p>
      </dgm:t>
    </dgm:pt>
    <dgm:pt modelId="{5910404E-7F5C-4CD7-8A66-80413F864725}" type="sibTrans" cxnId="{F02E6BAA-C687-4776-BEA6-B04EAA10D4F6}">
      <dgm:prSet/>
      <dgm:spPr/>
      <dgm:t>
        <a:bodyPr/>
        <a:lstStyle/>
        <a:p>
          <a:endParaRPr lang="en-ID" sz="2000"/>
        </a:p>
      </dgm:t>
    </dgm:pt>
    <dgm:pt modelId="{B4A0E7E0-4359-4B41-AA54-0DA5B1CFD90E}">
      <dgm:prSet phldrT="[Text]" custT="1"/>
      <dgm:spPr/>
      <dgm:t>
        <a:bodyPr/>
        <a:lstStyle/>
        <a:p>
          <a:r>
            <a:rPr lang="en-US" sz="3200" dirty="0"/>
            <a:t>Python</a:t>
          </a:r>
          <a:endParaRPr lang="en-ID" sz="3200" dirty="0"/>
        </a:p>
      </dgm:t>
    </dgm:pt>
    <dgm:pt modelId="{8E22FE5F-5416-42B3-A39B-370B8CA94C31}" type="parTrans" cxnId="{ACD860E5-1D33-4F4A-9511-EC80922E18BC}">
      <dgm:prSet/>
      <dgm:spPr/>
      <dgm:t>
        <a:bodyPr/>
        <a:lstStyle/>
        <a:p>
          <a:endParaRPr lang="en-ID" sz="2000"/>
        </a:p>
      </dgm:t>
    </dgm:pt>
    <dgm:pt modelId="{6DB643A7-F594-4397-954B-F78357879845}" type="sibTrans" cxnId="{ACD860E5-1D33-4F4A-9511-EC80922E18BC}">
      <dgm:prSet/>
      <dgm:spPr/>
      <dgm:t>
        <a:bodyPr/>
        <a:lstStyle/>
        <a:p>
          <a:endParaRPr lang="en-ID" sz="2000"/>
        </a:p>
      </dgm:t>
    </dgm:pt>
    <dgm:pt modelId="{CF4B0D93-CA9F-4CC1-9B1F-ABD6731D6B67}">
      <dgm:prSet phldrT="[Text]" custT="1"/>
      <dgm:spPr/>
      <dgm:t>
        <a:bodyPr/>
        <a:lstStyle/>
        <a:p>
          <a:r>
            <a:rPr lang="en-US" sz="2000" dirty="0"/>
            <a:t>Django</a:t>
          </a:r>
          <a:endParaRPr lang="en-ID" sz="2000" dirty="0"/>
        </a:p>
      </dgm:t>
    </dgm:pt>
    <dgm:pt modelId="{C323CDBF-EB2F-4691-ACAD-447D9D61D9F4}" type="parTrans" cxnId="{01808259-65E9-4F03-A033-BF99717CFD85}">
      <dgm:prSet/>
      <dgm:spPr/>
      <dgm:t>
        <a:bodyPr/>
        <a:lstStyle/>
        <a:p>
          <a:endParaRPr lang="en-ID" sz="2000"/>
        </a:p>
      </dgm:t>
    </dgm:pt>
    <dgm:pt modelId="{6F7FAA2E-7A51-4351-A853-6ABDB563A82E}" type="sibTrans" cxnId="{01808259-65E9-4F03-A033-BF99717CFD85}">
      <dgm:prSet/>
      <dgm:spPr/>
      <dgm:t>
        <a:bodyPr/>
        <a:lstStyle/>
        <a:p>
          <a:endParaRPr lang="en-ID" sz="2000"/>
        </a:p>
      </dgm:t>
    </dgm:pt>
    <dgm:pt modelId="{8DB090C7-333E-4A5E-9C07-0E2FA37C9998}">
      <dgm:prSet phldrT="[Text]" custT="1"/>
      <dgm:spPr/>
      <dgm:t>
        <a:bodyPr/>
        <a:lstStyle/>
        <a:p>
          <a:r>
            <a:rPr lang="en-US" sz="2000" dirty="0"/>
            <a:t>Flask</a:t>
          </a:r>
          <a:endParaRPr lang="en-ID" sz="2000" dirty="0"/>
        </a:p>
      </dgm:t>
    </dgm:pt>
    <dgm:pt modelId="{8CE0A980-E60B-41C2-8984-7D5198EEA4B5}" type="parTrans" cxnId="{AE4D2B67-D3E5-4508-BB87-CF055BCE2DAD}">
      <dgm:prSet/>
      <dgm:spPr/>
      <dgm:t>
        <a:bodyPr/>
        <a:lstStyle/>
        <a:p>
          <a:endParaRPr lang="en-ID" sz="2000"/>
        </a:p>
      </dgm:t>
    </dgm:pt>
    <dgm:pt modelId="{401DE413-65BE-4D23-BEB5-9BEA7DBF4FFD}" type="sibTrans" cxnId="{AE4D2B67-D3E5-4508-BB87-CF055BCE2DAD}">
      <dgm:prSet/>
      <dgm:spPr/>
      <dgm:t>
        <a:bodyPr/>
        <a:lstStyle/>
        <a:p>
          <a:endParaRPr lang="en-ID" sz="2000"/>
        </a:p>
      </dgm:t>
    </dgm:pt>
    <dgm:pt modelId="{8415D40A-132A-466C-8E10-CA5525F19E3C}">
      <dgm:prSet phldrT="[Text]" custT="1"/>
      <dgm:spPr/>
      <dgm:t>
        <a:bodyPr/>
        <a:lstStyle/>
        <a:p>
          <a:r>
            <a:rPr lang="en-US" sz="3200" dirty="0"/>
            <a:t>Java</a:t>
          </a:r>
          <a:endParaRPr lang="en-ID" sz="3200" dirty="0"/>
        </a:p>
      </dgm:t>
    </dgm:pt>
    <dgm:pt modelId="{3C572C16-F034-4DFD-9120-12CE22549FBC}" type="parTrans" cxnId="{8350FBA6-8B1C-4762-BA03-C13074C6437C}">
      <dgm:prSet/>
      <dgm:spPr/>
      <dgm:t>
        <a:bodyPr/>
        <a:lstStyle/>
        <a:p>
          <a:endParaRPr lang="en-ID" sz="2000"/>
        </a:p>
      </dgm:t>
    </dgm:pt>
    <dgm:pt modelId="{5BA815FF-0F00-4C81-8D27-A6948C95EE52}" type="sibTrans" cxnId="{8350FBA6-8B1C-4762-BA03-C13074C6437C}">
      <dgm:prSet/>
      <dgm:spPr/>
      <dgm:t>
        <a:bodyPr/>
        <a:lstStyle/>
        <a:p>
          <a:endParaRPr lang="en-ID" sz="2000"/>
        </a:p>
      </dgm:t>
    </dgm:pt>
    <dgm:pt modelId="{0C192C74-984A-4C88-B47C-E978C2E499AD}">
      <dgm:prSet phldrT="[Text]" custT="1"/>
      <dgm:spPr/>
      <dgm:t>
        <a:bodyPr/>
        <a:lstStyle/>
        <a:p>
          <a:r>
            <a:rPr lang="en-US" sz="2000" dirty="0"/>
            <a:t>Spring</a:t>
          </a:r>
          <a:endParaRPr lang="en-ID" sz="2000" dirty="0"/>
        </a:p>
      </dgm:t>
    </dgm:pt>
    <dgm:pt modelId="{F28B36A6-0660-4C16-BBB3-B0EE9EA8F8A5}" type="parTrans" cxnId="{15B862CF-4DAD-43B3-BD5D-1601C15CA088}">
      <dgm:prSet/>
      <dgm:spPr/>
      <dgm:t>
        <a:bodyPr/>
        <a:lstStyle/>
        <a:p>
          <a:endParaRPr lang="en-ID" sz="2000"/>
        </a:p>
      </dgm:t>
    </dgm:pt>
    <dgm:pt modelId="{164A3184-BFEE-46B9-9CEA-7D9FBAAE3822}" type="sibTrans" cxnId="{15B862CF-4DAD-43B3-BD5D-1601C15CA088}">
      <dgm:prSet/>
      <dgm:spPr/>
      <dgm:t>
        <a:bodyPr/>
        <a:lstStyle/>
        <a:p>
          <a:endParaRPr lang="en-ID" sz="2000"/>
        </a:p>
      </dgm:t>
    </dgm:pt>
    <dgm:pt modelId="{88A7368E-268E-4917-96B2-9F703E626685}">
      <dgm:prSet phldrT="[Text]" custT="1"/>
      <dgm:spPr/>
      <dgm:t>
        <a:bodyPr/>
        <a:lstStyle/>
        <a:p>
          <a:r>
            <a:rPr lang="en-US" sz="2000" dirty="0"/>
            <a:t>Web2Py</a:t>
          </a:r>
          <a:endParaRPr lang="en-ID" sz="2000" dirty="0"/>
        </a:p>
      </dgm:t>
    </dgm:pt>
    <dgm:pt modelId="{BC42F625-E1C1-461B-B29F-17C6273B0E48}" type="parTrans" cxnId="{A525F95D-9805-4D0A-BEA8-088CBC51C1D6}">
      <dgm:prSet/>
      <dgm:spPr/>
      <dgm:t>
        <a:bodyPr/>
        <a:lstStyle/>
        <a:p>
          <a:endParaRPr lang="en-ID" sz="2000"/>
        </a:p>
      </dgm:t>
    </dgm:pt>
    <dgm:pt modelId="{45F48BAC-9C98-4271-808B-44A68A05E89A}" type="sibTrans" cxnId="{A525F95D-9805-4D0A-BEA8-088CBC51C1D6}">
      <dgm:prSet/>
      <dgm:spPr/>
      <dgm:t>
        <a:bodyPr/>
        <a:lstStyle/>
        <a:p>
          <a:endParaRPr lang="en-ID" sz="2000"/>
        </a:p>
      </dgm:t>
    </dgm:pt>
    <dgm:pt modelId="{7BCDB2C9-7351-4CE8-9F87-3BC080D17957}">
      <dgm:prSet phldrT="[Text]" custT="1"/>
      <dgm:spPr/>
      <dgm:t>
        <a:bodyPr/>
        <a:lstStyle/>
        <a:p>
          <a:r>
            <a:rPr lang="en-US" sz="2000" dirty="0"/>
            <a:t>CodeIgniter</a:t>
          </a:r>
          <a:endParaRPr lang="en-ID" sz="2000" dirty="0"/>
        </a:p>
      </dgm:t>
    </dgm:pt>
    <dgm:pt modelId="{D4134BA2-849B-4D51-9A73-EC798B0EEA5B}" type="parTrans" cxnId="{A54816B5-653D-4A2F-84F0-D33FF7D54D09}">
      <dgm:prSet/>
      <dgm:spPr/>
      <dgm:t>
        <a:bodyPr/>
        <a:lstStyle/>
        <a:p>
          <a:endParaRPr lang="en-ID" sz="2000"/>
        </a:p>
      </dgm:t>
    </dgm:pt>
    <dgm:pt modelId="{26D3F004-6BD8-49B8-9F22-CCF429C0D074}" type="sibTrans" cxnId="{A54816B5-653D-4A2F-84F0-D33FF7D54D09}">
      <dgm:prSet/>
      <dgm:spPr/>
      <dgm:t>
        <a:bodyPr/>
        <a:lstStyle/>
        <a:p>
          <a:endParaRPr lang="en-ID" sz="2000"/>
        </a:p>
      </dgm:t>
    </dgm:pt>
    <dgm:pt modelId="{EB659A3A-FFBA-4CB7-8F89-C21106E59DCF}">
      <dgm:prSet phldrT="[Text]" custT="1"/>
      <dgm:spPr/>
      <dgm:t>
        <a:bodyPr/>
        <a:lstStyle/>
        <a:p>
          <a:r>
            <a:rPr lang="en-US" sz="2000" dirty="0"/>
            <a:t>Zend</a:t>
          </a:r>
          <a:endParaRPr lang="en-ID" sz="2000" dirty="0"/>
        </a:p>
      </dgm:t>
    </dgm:pt>
    <dgm:pt modelId="{76F02A49-D1CD-4993-9768-89C1A146C2BD}" type="parTrans" cxnId="{0F5008A5-746D-4AC2-8E00-5CC0623FE6ED}">
      <dgm:prSet/>
      <dgm:spPr/>
      <dgm:t>
        <a:bodyPr/>
        <a:lstStyle/>
        <a:p>
          <a:endParaRPr lang="en-ID" sz="2000"/>
        </a:p>
      </dgm:t>
    </dgm:pt>
    <dgm:pt modelId="{4E1D09DA-471E-431E-BD22-17D021EEEA78}" type="sibTrans" cxnId="{0F5008A5-746D-4AC2-8E00-5CC0623FE6ED}">
      <dgm:prSet/>
      <dgm:spPr/>
      <dgm:t>
        <a:bodyPr/>
        <a:lstStyle/>
        <a:p>
          <a:endParaRPr lang="en-ID" sz="2000"/>
        </a:p>
      </dgm:t>
    </dgm:pt>
    <dgm:pt modelId="{879D1D0B-C78C-404B-9574-956689909F3F}" type="pres">
      <dgm:prSet presAssocID="{B53F88D7-C980-427F-A4C8-39AE9CB9328C}" presName="Name0" presStyleCnt="0">
        <dgm:presLayoutVars>
          <dgm:dir/>
          <dgm:animLvl val="lvl"/>
          <dgm:resizeHandles val="exact"/>
        </dgm:presLayoutVars>
      </dgm:prSet>
      <dgm:spPr/>
    </dgm:pt>
    <dgm:pt modelId="{50A7F93C-CC07-497E-A147-55EB23A11EF3}" type="pres">
      <dgm:prSet presAssocID="{3D0BD387-9E73-4F60-B15F-74AEF4D8BC6E}" presName="linNode" presStyleCnt="0"/>
      <dgm:spPr/>
    </dgm:pt>
    <dgm:pt modelId="{5FA51F03-B463-44ED-9C87-E7A5493CEDEB}" type="pres">
      <dgm:prSet presAssocID="{3D0BD387-9E73-4F60-B15F-74AEF4D8BC6E}" presName="parentText" presStyleLbl="node1" presStyleIdx="0" presStyleCnt="3" custScaleY="162865">
        <dgm:presLayoutVars>
          <dgm:chMax val="1"/>
          <dgm:bulletEnabled val="1"/>
        </dgm:presLayoutVars>
      </dgm:prSet>
      <dgm:spPr/>
    </dgm:pt>
    <dgm:pt modelId="{5EFE9E04-D251-4FD0-B667-0936A63667B4}" type="pres">
      <dgm:prSet presAssocID="{3D0BD387-9E73-4F60-B15F-74AEF4D8BC6E}" presName="descendantText" presStyleLbl="alignAccFollowNode1" presStyleIdx="0" presStyleCnt="3" custScaleY="151441">
        <dgm:presLayoutVars>
          <dgm:bulletEnabled val="1"/>
        </dgm:presLayoutVars>
      </dgm:prSet>
      <dgm:spPr/>
    </dgm:pt>
    <dgm:pt modelId="{2598C08C-E146-4A9E-9EFD-2234B81A980B}" type="pres">
      <dgm:prSet presAssocID="{E2329991-D27B-452D-8A18-6FC8C3CAF705}" presName="sp" presStyleCnt="0"/>
      <dgm:spPr/>
    </dgm:pt>
    <dgm:pt modelId="{FC22C113-1022-4451-8B2C-641302F46ED5}" type="pres">
      <dgm:prSet presAssocID="{B4A0E7E0-4359-4B41-AA54-0DA5B1CFD90E}" presName="linNode" presStyleCnt="0"/>
      <dgm:spPr/>
    </dgm:pt>
    <dgm:pt modelId="{CCBD276B-42D9-44BF-AD29-6167604BC2F1}" type="pres">
      <dgm:prSet presAssocID="{B4A0E7E0-4359-4B41-AA54-0DA5B1CFD90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DF52D68-AA77-4C07-AAA5-E397B9D5F548}" type="pres">
      <dgm:prSet presAssocID="{B4A0E7E0-4359-4B41-AA54-0DA5B1CFD90E}" presName="descendantText" presStyleLbl="alignAccFollowNode1" presStyleIdx="1" presStyleCnt="3">
        <dgm:presLayoutVars>
          <dgm:bulletEnabled val="1"/>
        </dgm:presLayoutVars>
      </dgm:prSet>
      <dgm:spPr/>
    </dgm:pt>
    <dgm:pt modelId="{CE4E8C7D-1FBB-46E6-A5CA-A71AE93EB2D8}" type="pres">
      <dgm:prSet presAssocID="{6DB643A7-F594-4397-954B-F78357879845}" presName="sp" presStyleCnt="0"/>
      <dgm:spPr/>
    </dgm:pt>
    <dgm:pt modelId="{30C46C21-B528-453D-B8E5-F0D18CE693FD}" type="pres">
      <dgm:prSet presAssocID="{8415D40A-132A-466C-8E10-CA5525F19E3C}" presName="linNode" presStyleCnt="0"/>
      <dgm:spPr/>
    </dgm:pt>
    <dgm:pt modelId="{05CA04D1-0E6E-40FA-B3DB-E0E6520CDF08}" type="pres">
      <dgm:prSet presAssocID="{8415D40A-132A-466C-8E10-CA5525F19E3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0A0AFCB-80DE-46BD-865B-100D1EEB5DDC}" type="pres">
      <dgm:prSet presAssocID="{8415D40A-132A-466C-8E10-CA5525F19E3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FA52C00-8981-436A-AC3A-504A3D38C8F0}" type="presOf" srcId="{0C192C74-984A-4C88-B47C-E978C2E499AD}" destId="{30A0AFCB-80DE-46BD-865B-100D1EEB5DDC}" srcOrd="0" destOrd="0" presId="urn:microsoft.com/office/officeart/2005/8/layout/vList5"/>
    <dgm:cxn modelId="{D18F3A1B-85AE-4C35-84E4-5458996472D1}" type="presOf" srcId="{8415D40A-132A-466C-8E10-CA5525F19E3C}" destId="{05CA04D1-0E6E-40FA-B3DB-E0E6520CDF08}" srcOrd="0" destOrd="0" presId="urn:microsoft.com/office/officeart/2005/8/layout/vList5"/>
    <dgm:cxn modelId="{C5E7731E-6BB6-4CC9-B9B3-1F728CBF3077}" type="presOf" srcId="{1AF7DF61-9A71-4922-AF7D-AC6AFE479DD1}" destId="{5EFE9E04-D251-4FD0-B667-0936A63667B4}" srcOrd="0" destOrd="0" presId="urn:microsoft.com/office/officeart/2005/8/layout/vList5"/>
    <dgm:cxn modelId="{A89D272D-4D5E-4271-9586-251219B31E8B}" type="presOf" srcId="{3D0BD387-9E73-4F60-B15F-74AEF4D8BC6E}" destId="{5FA51F03-B463-44ED-9C87-E7A5493CEDEB}" srcOrd="0" destOrd="0" presId="urn:microsoft.com/office/officeart/2005/8/layout/vList5"/>
    <dgm:cxn modelId="{4508CB31-70D5-4735-8BD4-04C203569BAC}" type="presOf" srcId="{EB659A3A-FFBA-4CB7-8F89-C21106E59DCF}" destId="{5EFE9E04-D251-4FD0-B667-0936A63667B4}" srcOrd="0" destOrd="3" presId="urn:microsoft.com/office/officeart/2005/8/layout/vList5"/>
    <dgm:cxn modelId="{A525F95D-9805-4D0A-BEA8-088CBC51C1D6}" srcId="{B4A0E7E0-4359-4B41-AA54-0DA5B1CFD90E}" destId="{88A7368E-268E-4917-96B2-9F703E626685}" srcOrd="2" destOrd="0" parTransId="{BC42F625-E1C1-461B-B29F-17C6273B0E48}" sibTransId="{45F48BAC-9C98-4271-808B-44A68A05E89A}"/>
    <dgm:cxn modelId="{E1FB9C65-4EC2-4F3B-A857-D656606A0715}" srcId="{3D0BD387-9E73-4F60-B15F-74AEF4D8BC6E}" destId="{1AF7DF61-9A71-4922-AF7D-AC6AFE479DD1}" srcOrd="0" destOrd="0" parTransId="{9601DA0F-92E4-499F-9176-944229C2182F}" sibTransId="{6FB066FD-89B4-4C66-AACF-2D00BB7A7BA9}"/>
    <dgm:cxn modelId="{AE4D2B67-D3E5-4508-BB87-CF055BCE2DAD}" srcId="{B4A0E7E0-4359-4B41-AA54-0DA5B1CFD90E}" destId="{8DB090C7-333E-4A5E-9C07-0E2FA37C9998}" srcOrd="1" destOrd="0" parTransId="{8CE0A980-E60B-41C2-8984-7D5198EEA4B5}" sibTransId="{401DE413-65BE-4D23-BEB5-9BEA7DBF4FFD}"/>
    <dgm:cxn modelId="{EC97616F-F83F-4D6F-A457-269A10368A45}" type="presOf" srcId="{8DB090C7-333E-4A5E-9C07-0E2FA37C9998}" destId="{FDF52D68-AA77-4C07-AAA5-E397B9D5F548}" srcOrd="0" destOrd="1" presId="urn:microsoft.com/office/officeart/2005/8/layout/vList5"/>
    <dgm:cxn modelId="{9176E36F-0A5C-4D59-8900-EFE9F20D2AF1}" type="presOf" srcId="{B4A0E7E0-4359-4B41-AA54-0DA5B1CFD90E}" destId="{CCBD276B-42D9-44BF-AD29-6167604BC2F1}" srcOrd="0" destOrd="0" presId="urn:microsoft.com/office/officeart/2005/8/layout/vList5"/>
    <dgm:cxn modelId="{01808259-65E9-4F03-A033-BF99717CFD85}" srcId="{B4A0E7E0-4359-4B41-AA54-0DA5B1CFD90E}" destId="{CF4B0D93-CA9F-4CC1-9B1F-ABD6731D6B67}" srcOrd="0" destOrd="0" parTransId="{C323CDBF-EB2F-4691-ACAD-447D9D61D9F4}" sibTransId="{6F7FAA2E-7A51-4351-A853-6ABDB563A82E}"/>
    <dgm:cxn modelId="{5FEBFE7A-A557-4CEA-8907-A49B8E20DE86}" type="presOf" srcId="{88A7368E-268E-4917-96B2-9F703E626685}" destId="{FDF52D68-AA77-4C07-AAA5-E397B9D5F548}" srcOrd="0" destOrd="2" presId="urn:microsoft.com/office/officeart/2005/8/layout/vList5"/>
    <dgm:cxn modelId="{9C947F88-4540-4FB2-8C17-AC82A0E91BBF}" type="presOf" srcId="{CF4B0D93-CA9F-4CC1-9B1F-ABD6731D6B67}" destId="{FDF52D68-AA77-4C07-AAA5-E397B9D5F548}" srcOrd="0" destOrd="0" presId="urn:microsoft.com/office/officeart/2005/8/layout/vList5"/>
    <dgm:cxn modelId="{43BFCE9E-922C-4217-8239-C08A5B17731E}" type="presOf" srcId="{B53F88D7-C980-427F-A4C8-39AE9CB9328C}" destId="{879D1D0B-C78C-404B-9574-956689909F3F}" srcOrd="0" destOrd="0" presId="urn:microsoft.com/office/officeart/2005/8/layout/vList5"/>
    <dgm:cxn modelId="{0F5008A5-746D-4AC2-8E00-5CC0623FE6ED}" srcId="{3D0BD387-9E73-4F60-B15F-74AEF4D8BC6E}" destId="{EB659A3A-FFBA-4CB7-8F89-C21106E59DCF}" srcOrd="3" destOrd="0" parTransId="{76F02A49-D1CD-4993-9768-89C1A146C2BD}" sibTransId="{4E1D09DA-471E-431E-BD22-17D021EEEA78}"/>
    <dgm:cxn modelId="{8350FBA6-8B1C-4762-BA03-C13074C6437C}" srcId="{B53F88D7-C980-427F-A4C8-39AE9CB9328C}" destId="{8415D40A-132A-466C-8E10-CA5525F19E3C}" srcOrd="2" destOrd="0" parTransId="{3C572C16-F034-4DFD-9120-12CE22549FBC}" sibTransId="{5BA815FF-0F00-4C81-8D27-A6948C95EE52}"/>
    <dgm:cxn modelId="{F02E6BAA-C687-4776-BEA6-B04EAA10D4F6}" srcId="{3D0BD387-9E73-4F60-B15F-74AEF4D8BC6E}" destId="{9DA36B89-D964-4BBC-AE24-71C997433789}" srcOrd="1" destOrd="0" parTransId="{08F8D489-139A-48C3-A362-BBA45FAAD0AA}" sibTransId="{5910404E-7F5C-4CD7-8A66-80413F864725}"/>
    <dgm:cxn modelId="{A54816B5-653D-4A2F-84F0-D33FF7D54D09}" srcId="{3D0BD387-9E73-4F60-B15F-74AEF4D8BC6E}" destId="{7BCDB2C9-7351-4CE8-9F87-3BC080D17957}" srcOrd="2" destOrd="0" parTransId="{D4134BA2-849B-4D51-9A73-EC798B0EEA5B}" sibTransId="{26D3F004-6BD8-49B8-9F22-CCF429C0D074}"/>
    <dgm:cxn modelId="{15B862CF-4DAD-43B3-BD5D-1601C15CA088}" srcId="{8415D40A-132A-466C-8E10-CA5525F19E3C}" destId="{0C192C74-984A-4C88-B47C-E978C2E499AD}" srcOrd="0" destOrd="0" parTransId="{F28B36A6-0660-4C16-BBB3-B0EE9EA8F8A5}" sibTransId="{164A3184-BFEE-46B9-9CEA-7D9FBAAE3822}"/>
    <dgm:cxn modelId="{35AF96D4-6C22-47EF-BDB7-ED3C9E721D52}" type="presOf" srcId="{7BCDB2C9-7351-4CE8-9F87-3BC080D17957}" destId="{5EFE9E04-D251-4FD0-B667-0936A63667B4}" srcOrd="0" destOrd="2" presId="urn:microsoft.com/office/officeart/2005/8/layout/vList5"/>
    <dgm:cxn modelId="{551E7FD6-5B8D-4FD0-BD8B-19C255CE14C6}" srcId="{B53F88D7-C980-427F-A4C8-39AE9CB9328C}" destId="{3D0BD387-9E73-4F60-B15F-74AEF4D8BC6E}" srcOrd="0" destOrd="0" parTransId="{2C6A8203-CC1B-4BB0-B67F-292CD97C89BB}" sibTransId="{E2329991-D27B-452D-8A18-6FC8C3CAF705}"/>
    <dgm:cxn modelId="{ACD860E5-1D33-4F4A-9511-EC80922E18BC}" srcId="{B53F88D7-C980-427F-A4C8-39AE9CB9328C}" destId="{B4A0E7E0-4359-4B41-AA54-0DA5B1CFD90E}" srcOrd="1" destOrd="0" parTransId="{8E22FE5F-5416-42B3-A39B-370B8CA94C31}" sibTransId="{6DB643A7-F594-4397-954B-F78357879845}"/>
    <dgm:cxn modelId="{372F2AFA-B07C-4E50-97B7-764DAEE9282D}" type="presOf" srcId="{9DA36B89-D964-4BBC-AE24-71C997433789}" destId="{5EFE9E04-D251-4FD0-B667-0936A63667B4}" srcOrd="0" destOrd="1" presId="urn:microsoft.com/office/officeart/2005/8/layout/vList5"/>
    <dgm:cxn modelId="{685B31EB-76F4-4A62-9492-BCE6FEF92385}" type="presParOf" srcId="{879D1D0B-C78C-404B-9574-956689909F3F}" destId="{50A7F93C-CC07-497E-A147-55EB23A11EF3}" srcOrd="0" destOrd="0" presId="urn:microsoft.com/office/officeart/2005/8/layout/vList5"/>
    <dgm:cxn modelId="{63C9A8E6-6957-40E9-A343-939542BE26E2}" type="presParOf" srcId="{50A7F93C-CC07-497E-A147-55EB23A11EF3}" destId="{5FA51F03-B463-44ED-9C87-E7A5493CEDEB}" srcOrd="0" destOrd="0" presId="urn:microsoft.com/office/officeart/2005/8/layout/vList5"/>
    <dgm:cxn modelId="{198CE97B-8F97-42CC-B95B-4AA3349FF29B}" type="presParOf" srcId="{50A7F93C-CC07-497E-A147-55EB23A11EF3}" destId="{5EFE9E04-D251-4FD0-B667-0936A63667B4}" srcOrd="1" destOrd="0" presId="urn:microsoft.com/office/officeart/2005/8/layout/vList5"/>
    <dgm:cxn modelId="{568A5D0A-87C9-4926-906E-7DAD709D7632}" type="presParOf" srcId="{879D1D0B-C78C-404B-9574-956689909F3F}" destId="{2598C08C-E146-4A9E-9EFD-2234B81A980B}" srcOrd="1" destOrd="0" presId="urn:microsoft.com/office/officeart/2005/8/layout/vList5"/>
    <dgm:cxn modelId="{524C38CD-91D4-4ED3-87D1-D79E2FD5E7BF}" type="presParOf" srcId="{879D1D0B-C78C-404B-9574-956689909F3F}" destId="{FC22C113-1022-4451-8B2C-641302F46ED5}" srcOrd="2" destOrd="0" presId="urn:microsoft.com/office/officeart/2005/8/layout/vList5"/>
    <dgm:cxn modelId="{A263B0BB-E263-4641-8C07-F864650F1C50}" type="presParOf" srcId="{FC22C113-1022-4451-8B2C-641302F46ED5}" destId="{CCBD276B-42D9-44BF-AD29-6167604BC2F1}" srcOrd="0" destOrd="0" presId="urn:microsoft.com/office/officeart/2005/8/layout/vList5"/>
    <dgm:cxn modelId="{36886F99-E827-4DFE-89BC-E9B109DEDD15}" type="presParOf" srcId="{FC22C113-1022-4451-8B2C-641302F46ED5}" destId="{FDF52D68-AA77-4C07-AAA5-E397B9D5F548}" srcOrd="1" destOrd="0" presId="urn:microsoft.com/office/officeart/2005/8/layout/vList5"/>
    <dgm:cxn modelId="{40F71A30-4F0A-4D77-96EE-D31F2A580C69}" type="presParOf" srcId="{879D1D0B-C78C-404B-9574-956689909F3F}" destId="{CE4E8C7D-1FBB-46E6-A5CA-A71AE93EB2D8}" srcOrd="3" destOrd="0" presId="urn:microsoft.com/office/officeart/2005/8/layout/vList5"/>
    <dgm:cxn modelId="{03B8BBEA-02B5-4E35-B7AF-F1C04196383F}" type="presParOf" srcId="{879D1D0B-C78C-404B-9574-956689909F3F}" destId="{30C46C21-B528-453D-B8E5-F0D18CE693FD}" srcOrd="4" destOrd="0" presId="urn:microsoft.com/office/officeart/2005/8/layout/vList5"/>
    <dgm:cxn modelId="{134CD8AF-2C6E-4E4B-BE00-8AF342AA6C9E}" type="presParOf" srcId="{30C46C21-B528-453D-B8E5-F0D18CE693FD}" destId="{05CA04D1-0E6E-40FA-B3DB-E0E6520CDF08}" srcOrd="0" destOrd="0" presId="urn:microsoft.com/office/officeart/2005/8/layout/vList5"/>
    <dgm:cxn modelId="{06AC6608-DE67-4112-AB00-756C388C2E6B}" type="presParOf" srcId="{30C46C21-B528-453D-B8E5-F0D18CE693FD}" destId="{30A0AFCB-80DE-46BD-865B-100D1EEB5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E9E04-D251-4FD0-B667-0936A63667B4}">
      <dsp:nvSpPr>
        <dsp:cNvPr id="0" name=""/>
        <dsp:cNvSpPr/>
      </dsp:nvSpPr>
      <dsp:spPr>
        <a:xfrm rot="5400000">
          <a:off x="4182912" y="-1390878"/>
          <a:ext cx="1319865" cy="455797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Laravel</a:t>
          </a:r>
          <a:endParaRPr lang="en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Symfony</a:t>
          </a:r>
          <a:endParaRPr lang="en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CodeIgniter</a:t>
          </a:r>
          <a:endParaRPr lang="en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Zend</a:t>
          </a:r>
          <a:endParaRPr lang="en-ID" sz="2000" kern="1200" dirty="0"/>
        </a:p>
      </dsp:txBody>
      <dsp:txXfrm rot="-5400000">
        <a:off x="2563859" y="292605"/>
        <a:ext cx="4493541" cy="1191005"/>
      </dsp:txXfrm>
    </dsp:sp>
    <dsp:sp modelId="{5FA51F03-B463-44ED-9C87-E7A5493CEDEB}">
      <dsp:nvSpPr>
        <dsp:cNvPr id="0" name=""/>
        <dsp:cNvSpPr/>
      </dsp:nvSpPr>
      <dsp:spPr>
        <a:xfrm>
          <a:off x="0" y="963"/>
          <a:ext cx="2563858" cy="1774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PHP</a:t>
          </a:r>
          <a:endParaRPr lang="en-ID" sz="3200" kern="1200" dirty="0"/>
        </a:p>
      </dsp:txBody>
      <dsp:txXfrm>
        <a:off x="86614" y="87577"/>
        <a:ext cx="2390630" cy="1601058"/>
      </dsp:txXfrm>
    </dsp:sp>
    <dsp:sp modelId="{FDF52D68-AA77-4C07-AAA5-E397B9D5F548}">
      <dsp:nvSpPr>
        <dsp:cNvPr id="0" name=""/>
        <dsp:cNvSpPr/>
      </dsp:nvSpPr>
      <dsp:spPr>
        <a:xfrm rot="5400000">
          <a:off x="4411809" y="93219"/>
          <a:ext cx="871537" cy="456242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Django</a:t>
          </a:r>
          <a:endParaRPr lang="en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Flask</a:t>
          </a:r>
          <a:endParaRPr lang="en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Web2Py</a:t>
          </a:r>
          <a:endParaRPr lang="en-ID" sz="2000" kern="1200" dirty="0"/>
        </a:p>
      </dsp:txBody>
      <dsp:txXfrm rot="-5400000">
        <a:off x="2566365" y="1981209"/>
        <a:ext cx="4519881" cy="786447"/>
      </dsp:txXfrm>
    </dsp:sp>
    <dsp:sp modelId="{CCBD276B-42D9-44BF-AD29-6167604BC2F1}">
      <dsp:nvSpPr>
        <dsp:cNvPr id="0" name=""/>
        <dsp:cNvSpPr/>
      </dsp:nvSpPr>
      <dsp:spPr>
        <a:xfrm>
          <a:off x="0" y="1829721"/>
          <a:ext cx="2566365" cy="10894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Python</a:t>
          </a:r>
          <a:endParaRPr lang="en-ID" sz="3200" kern="1200" dirty="0"/>
        </a:p>
      </dsp:txBody>
      <dsp:txXfrm>
        <a:off x="53181" y="1882902"/>
        <a:ext cx="2460003" cy="983059"/>
      </dsp:txXfrm>
    </dsp:sp>
    <dsp:sp modelId="{30A0AFCB-80DE-46BD-865B-100D1EEB5DDC}">
      <dsp:nvSpPr>
        <dsp:cNvPr id="0" name=""/>
        <dsp:cNvSpPr/>
      </dsp:nvSpPr>
      <dsp:spPr>
        <a:xfrm rot="5400000">
          <a:off x="4411809" y="1237112"/>
          <a:ext cx="871537" cy="456242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Spring</a:t>
          </a:r>
          <a:endParaRPr lang="en-ID" sz="2000" kern="1200" dirty="0"/>
        </a:p>
      </dsp:txBody>
      <dsp:txXfrm rot="-5400000">
        <a:off x="2566365" y="3125102"/>
        <a:ext cx="4519881" cy="786447"/>
      </dsp:txXfrm>
    </dsp:sp>
    <dsp:sp modelId="{05CA04D1-0E6E-40FA-B3DB-E0E6520CDF08}">
      <dsp:nvSpPr>
        <dsp:cNvPr id="0" name=""/>
        <dsp:cNvSpPr/>
      </dsp:nvSpPr>
      <dsp:spPr>
        <a:xfrm>
          <a:off x="0" y="2973614"/>
          <a:ext cx="2566365" cy="10894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Java</a:t>
          </a:r>
          <a:endParaRPr lang="en-ID" sz="3200" kern="1200" dirty="0"/>
        </a:p>
      </dsp:txBody>
      <dsp:txXfrm>
        <a:off x="53181" y="3026795"/>
        <a:ext cx="2460003" cy="98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9EF3C-49CF-4045-BA6E-76C5A7474DF3}" type="datetimeFigureOut">
              <a:rPr lang="id-ID" smtClean="0"/>
              <a:pPr/>
              <a:t>09/10/2020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7309B-C108-436F-98BE-6B57F47391F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262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37BB6B-EE1B-48FB-8575-0D55C373DE8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37BB6B-EE1B-48FB-8575-0D55C373DE8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637BB6B-EE1B-48FB-8575-0D55C373DE8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1FA87-425A-4EBE-9790-53063232703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10/9/2020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hatis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1524000"/>
            <a:ext cx="9144000" cy="2362200"/>
            <a:chOff x="0" y="1524000"/>
            <a:chExt cx="9144000" cy="2362200"/>
          </a:xfrm>
        </p:grpSpPr>
        <p:sp>
          <p:nvSpPr>
            <p:cNvPr id="5" name="Rectangle 4"/>
            <p:cNvSpPr/>
            <p:nvPr/>
          </p:nvSpPr>
          <p:spPr>
            <a:xfrm>
              <a:off x="0" y="1560155"/>
              <a:ext cx="9144000" cy="228988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524000"/>
              <a:ext cx="91440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810000"/>
              <a:ext cx="91440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7158" y="1889762"/>
            <a:ext cx="84296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3600" b="1" dirty="0">
                <a:solidFill>
                  <a:schemeClr val="bg1"/>
                </a:solidFill>
              </a:rPr>
              <a:t>- Pertemuan </a:t>
            </a:r>
            <a:r>
              <a:rPr lang="en-US" sz="3600" b="1" dirty="0">
                <a:solidFill>
                  <a:schemeClr val="bg1"/>
                </a:solidFill>
              </a:rPr>
              <a:t>7</a:t>
            </a:r>
            <a:r>
              <a:rPr lang="id-ID" sz="3600" b="1" dirty="0">
                <a:solidFill>
                  <a:schemeClr val="bg1"/>
                </a:solidFill>
              </a:rPr>
              <a:t> - </a:t>
            </a:r>
            <a:endParaRPr lang="id-ID" sz="5400" b="1" dirty="0">
              <a:solidFill>
                <a:schemeClr val="bg1"/>
              </a:solidFill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</a:rPr>
              <a:t>Web Development Framework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9157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>
                <a:solidFill>
                  <a:schemeClr val="bg1"/>
                </a:solidFill>
              </a:rPr>
              <a:t>- Pengembangan Berbasis Platform -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>
                <a:solidFill>
                  <a:schemeClr val="accent2">
                    <a:lumMod val="75000"/>
                  </a:schemeClr>
                </a:solidFill>
                <a:latin typeface="Arial Narrow" charset="0"/>
              </a:rPr>
              <a:t>Back-End Web Development Framework</a:t>
            </a:r>
            <a:endParaRPr lang="id-ID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B08F20E-034E-4CBA-907C-11A03621AB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504602"/>
              </p:ext>
            </p:extLst>
          </p:nvPr>
        </p:nvGraphicFramePr>
        <p:xfrm>
          <a:off x="1115616" y="2029296"/>
          <a:ext cx="712879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40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https://www.w3schools.com/whatis/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https://hackr.io/blog/top-10-web-development-frameworks-in-2020</a:t>
            </a:r>
          </a:p>
          <a:p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and Libraries</a:t>
            </a:r>
            <a:endParaRPr lang="id-ID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400" b="0" i="0" dirty="0">
                <a:solidFill>
                  <a:srgbClr val="001C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and frameworks are sets of pre-written code.</a:t>
            </a:r>
          </a:p>
          <a:p>
            <a:pPr algn="just">
              <a:lnSpc>
                <a:spcPct val="110000"/>
              </a:lnSpc>
            </a:pPr>
            <a:r>
              <a:rPr lang="en-US" sz="2400" b="0" i="0" dirty="0">
                <a:solidFill>
                  <a:srgbClr val="001C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are smaller &amp; are used for specific cases.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001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0" i="0" dirty="0">
                <a:solidFill>
                  <a:srgbClr val="001C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framework contains tools and components that allow the developers to write code faster.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solidFill>
                  <a:srgbClr val="001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0" i="0" dirty="0">
                <a:solidFill>
                  <a:srgbClr val="001C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lso many frameworks contain libraries.</a:t>
            </a:r>
          </a:p>
          <a:p>
            <a:pPr algn="just">
              <a:lnSpc>
                <a:spcPct val="110000"/>
              </a:lnSpc>
            </a:pPr>
            <a:r>
              <a:rPr lang="en-US" sz="2400" b="0" i="0" dirty="0">
                <a:solidFill>
                  <a:srgbClr val="001C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beginner level developer, it is not suggested that you begin with or indulge yourself with frameworks and libraries as it may make things complicated. </a:t>
            </a:r>
          </a:p>
          <a:p>
            <a:pPr algn="just">
              <a:lnSpc>
                <a:spcPct val="110000"/>
              </a:lnSpc>
            </a:pPr>
            <a:r>
              <a:rPr lang="en-US" sz="2400" b="0" i="0" dirty="0">
                <a:solidFill>
                  <a:srgbClr val="001C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are confident enough you may want to try your hand in building websites using frameworks. </a:t>
            </a:r>
          </a:p>
          <a:p>
            <a:pPr marL="714375" lvl="1" indent="0">
              <a:lnSpc>
                <a:spcPct val="110000"/>
              </a:lnSpc>
              <a:buNone/>
            </a:pPr>
            <a:endParaRPr lang="en-GB" altLang="en-US" sz="2400" dirty="0"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id-ID" sz="2400" dirty="0"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2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Roadmap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D77C4-8773-4CD6-961E-CF123EF56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t="20586" r="17713" b="14983"/>
          <a:stretch/>
        </p:blipFill>
        <p:spPr>
          <a:xfrm>
            <a:off x="612648" y="1772816"/>
            <a:ext cx="7966580" cy="4524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Web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EFAE0-DCA3-4731-9790-1FFD9A870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37" t="30378" r="17314" b="16397"/>
          <a:stretch/>
        </p:blipFill>
        <p:spPr>
          <a:xfrm>
            <a:off x="432098" y="2204864"/>
            <a:ext cx="811795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Roadmap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79A5AA-4183-4842-A057-FC2A4E9B5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t="20586" r="17713" b="6580"/>
          <a:stretch/>
        </p:blipFill>
        <p:spPr>
          <a:xfrm>
            <a:off x="899592" y="1772816"/>
            <a:ext cx="7344816" cy="47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6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Roadmap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454F9-80E6-44BD-AA51-A3505F09C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6" t="20586" r="17713" b="6580"/>
          <a:stretch/>
        </p:blipFill>
        <p:spPr>
          <a:xfrm>
            <a:off x="850849" y="1776112"/>
            <a:ext cx="7465567" cy="46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en-GB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GB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  <a:endParaRPr lang="id-ID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alt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React JS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React is a JavaScript library for building user interfaces.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React is used to build single page applications.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React allows us to create reusable UI components.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It was developed and maintained by Facebook, and Facebook and Instagram use it.</a:t>
            </a:r>
          </a:p>
          <a:p>
            <a:pPr lvl="1"/>
            <a:endParaRPr lang="en-GB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3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en-GB" altLang="en-US" sz="4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GB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(2)</a:t>
            </a:r>
            <a:endParaRPr lang="id-ID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en-US" sz="2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AngularJS extends HTML with new attributes.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AngularJS is perfect for Single Page Applications (SPAs).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b="0" i="0" dirty="0">
                <a:solidFill>
                  <a:srgbClr val="001C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developed angular, and Google, Microsoft, and </a:t>
            </a:r>
            <a:r>
              <a:rPr lang="en-US" sz="2200" b="0" i="0" dirty="0" err="1">
                <a:solidFill>
                  <a:srgbClr val="001C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Paypal</a:t>
            </a:r>
            <a:r>
              <a:rPr lang="en-US" sz="2200" b="0" i="0" dirty="0">
                <a:solidFill>
                  <a:srgbClr val="001C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it.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Vue.js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is a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progressive framework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 building user interfaces.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Vue is also perfectly capable of powering sophisticated Single-Page Applications when used in combination </a:t>
            </a: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 </a:t>
            </a:r>
            <a:r>
              <a:rPr lang="en-US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 tooling</a:t>
            </a: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supporting libraries</a:t>
            </a: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GB" altLang="en-US" sz="2200" dirty="0"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4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 Roadmap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09244-838B-46B6-A439-9E38253C2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6" t="33192" r="17713" b="17785"/>
          <a:stretch/>
        </p:blipFill>
        <p:spPr>
          <a:xfrm>
            <a:off x="612648" y="2168859"/>
            <a:ext cx="7940424" cy="33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4088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ll-in-One-PowerPoint-Template-2758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2">
      <a:majorFont>
        <a:latin typeface="Berlin Sans FB"/>
        <a:ea typeface=""/>
        <a:cs typeface=""/>
      </a:majorFont>
      <a:minorFont>
        <a:latin typeface="Tahom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</TotalTime>
  <Words>267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Berlin Sans FB</vt:lpstr>
      <vt:lpstr>Calibri</vt:lpstr>
      <vt:lpstr>Tahoma</vt:lpstr>
      <vt:lpstr>Wingdings</vt:lpstr>
      <vt:lpstr>Wingdings 2</vt:lpstr>
      <vt:lpstr>All-in-One-PowerPoint-Template-27581</vt:lpstr>
      <vt:lpstr>Median</vt:lpstr>
      <vt:lpstr>PowerPoint Presentation</vt:lpstr>
      <vt:lpstr>Framework and Libraries</vt:lpstr>
      <vt:lpstr>Front-End Roadmap</vt:lpstr>
      <vt:lpstr>Responsive Web Design</vt:lpstr>
      <vt:lpstr>Front-End Roadmap</vt:lpstr>
      <vt:lpstr>Front-End Roadmap</vt:lpstr>
      <vt:lpstr>Front-End Javascript Framework</vt:lpstr>
      <vt:lpstr>Front-End Javascript Framework (2)</vt:lpstr>
      <vt:lpstr>Back-End Roadmap</vt:lpstr>
      <vt:lpstr>Back-End Web Development Framework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Khadijah</cp:lastModifiedBy>
  <cp:revision>169</cp:revision>
  <dcterms:created xsi:type="dcterms:W3CDTF">2015-03-11T03:00:45Z</dcterms:created>
  <dcterms:modified xsi:type="dcterms:W3CDTF">2020-10-09T05:30:27Z</dcterms:modified>
</cp:coreProperties>
</file>