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1215-1205-4241-A6E5-A53BC43CE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41CFE-0F37-40A6-A57E-4EEE9ED3E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1288-34F7-4EC8-9956-09C03E69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8DFE-D0CC-4E1B-9886-E3E1F88ABBF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F9DF-84C1-47E7-9738-4B60C6D8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0FAA-DFDE-4C27-8316-E9D31F72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14B-01D0-41DF-9CA5-7704FA7130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100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CDBE-E0DC-4CE9-AF0A-5816A79D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6CAA8-8DAD-4907-B684-0DFBAE228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053CD-6CFA-4435-B534-13F7B04E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8DFE-D0CC-4E1B-9886-E3E1F88ABBF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50E2-1095-49A6-8A04-898166B9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E8451-AC96-43B7-B5E9-E4D13A37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14B-01D0-41DF-9CA5-7704FA7130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767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D267E-C621-40E5-8B73-7C31F6902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9901D-A45E-46B3-A066-5F62DA62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8969-6FD0-45DA-9C7E-57543657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8DFE-D0CC-4E1B-9886-E3E1F88ABBF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D263-140E-4E5D-B1F1-B1BE74A4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7A68-3331-41AB-A098-D986395F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14B-01D0-41DF-9CA5-7704FA7130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03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8436-389E-4B46-95CA-6DF48190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726E-C66E-438C-8CE5-84977174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FD01-F99F-4C4D-8D91-68300279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8DFE-D0CC-4E1B-9886-E3E1F88ABBF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7E9B-2467-42DF-A5E9-01633F0E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0FF5-C1EB-4132-8050-D3C2672D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14B-01D0-41DF-9CA5-7704FA7130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969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01F4-4CBB-4F5B-B654-AD00B1E2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DE72E-63CD-4655-831E-709993D7A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078B4-4A96-4C05-BF81-C64AAD4C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8DFE-D0CC-4E1B-9886-E3E1F88ABBF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D5BA-DDBC-407B-984F-059D0572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E4DE-03BA-4917-8BC3-10F242BA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14B-01D0-41DF-9CA5-7704FA7130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83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8309-0BA9-4DA0-A58A-BDB1549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3CD7-CD69-4C9C-A48F-3FAA8FB78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ED3E6-1611-438A-933B-EE5C2D9D4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FEF08-ADE2-42FA-8269-E9B1102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8DFE-D0CC-4E1B-9886-E3E1F88ABBF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DCA4F-0D78-472F-93B3-989C1B81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57D94-F54D-4352-AA82-40E9E7C2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14B-01D0-41DF-9CA5-7704FA7130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834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3842-8FF9-4404-9027-62C7E242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15D2-567E-43B1-9DD4-EBA9B928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BE900-BC4A-4496-9C8D-F748F187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4F65C-E1AF-421D-A732-1A65D2ED5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5C440-C619-497A-96AD-9E8D0DCED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51D5B-FCA4-4568-916F-ABD2049E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8DFE-D0CC-4E1B-9886-E3E1F88ABBF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F156E-7FBC-49FE-9EAB-86B943F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E9637-DC77-4744-BAA1-486DEED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14B-01D0-41DF-9CA5-7704FA7130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533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30D4-D9C7-4C0A-A1D3-F04728CE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D81E3-07B9-4373-912B-C8BAABB1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8DFE-D0CC-4E1B-9886-E3E1F88ABBF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5DD48-BD01-4363-B25A-8D79C2AA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FD4B8-0006-4AE9-AEF5-725A5007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14B-01D0-41DF-9CA5-7704FA7130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929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72563-6DA6-4E3D-944D-7DDBDBDE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8DFE-D0CC-4E1B-9886-E3E1F88ABBF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4B453-E415-496D-91AC-6F1AEC31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0D33B-A1CF-4D68-ABFD-92AD511C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14B-01D0-41DF-9CA5-7704FA7130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431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FEAA-D5AC-4A48-9409-E5401B1B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0AB4-9000-4AF9-BE05-FB106940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EDC6-746B-44F2-BE33-EC987F05E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4C226-1E0F-4B1B-8AA2-ECEADF0C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8DFE-D0CC-4E1B-9886-E3E1F88ABBF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B7C47-C99C-4E15-B169-499935DB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C500B-17F1-4D72-B962-2C9496C5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14B-01D0-41DF-9CA5-7704FA7130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51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38A7-EBAA-46F9-98DE-3939E68C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03633-7881-494E-8782-58AFDD234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23FF8-DD4F-428E-B5AA-A4DAC9A5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5990-F24F-4A62-B3D0-55B43A1A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8DFE-D0CC-4E1B-9886-E3E1F88ABBF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99722-71B9-4BDB-BEC3-B7277641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91A15-0520-4CC1-8FE2-50EFE36C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114B-01D0-41DF-9CA5-7704FA7130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83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00F4D-1D4C-42AD-90F4-05863FF7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90ECB-3346-4846-AA98-C259F707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AF26-4E9D-44A1-B691-FB6FF09D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88DFE-D0CC-4E1B-9886-E3E1F88ABBF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06B2-84AD-49B7-95B9-552137456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7EA4-4462-4881-A7C3-389C21DE0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114B-01D0-41DF-9CA5-7704FA7130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23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48B4-1203-46D6-B56C-9A5360952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62A91-66F1-46C8-A5E9-3441D4E9A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Kelas 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143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1912-3C79-4C5A-99E5-51E91E12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Dosen</a:t>
            </a:r>
            <a:r>
              <a:rPr lang="en-US" dirty="0"/>
              <a:t> PPL 2020/2021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AE17-161E-4AFF-A328-CAE803C1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Requirement, Analisa </a:t>
            </a:r>
            <a:r>
              <a:rPr lang="en-US" dirty="0" err="1"/>
              <a:t>perancangan</a:t>
            </a:r>
            <a:r>
              <a:rPr lang="en-US" dirty="0"/>
              <a:t> dan design </a:t>
            </a:r>
            <a:r>
              <a:rPr lang="en-US" dirty="0">
                <a:sym typeface="Wingdings" panose="05000000000000000000" pitchFamily="2" charset="2"/>
              </a:rPr>
              <a:t> Dinar MKN, </a:t>
            </a:r>
            <a:r>
              <a:rPr lang="en-US" dirty="0" err="1">
                <a:sym typeface="Wingdings" panose="05000000000000000000" pitchFamily="2" charset="2"/>
              </a:rPr>
              <a:t>Ph.D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Implementasi</a:t>
            </a:r>
            <a:r>
              <a:rPr lang="en-US" dirty="0">
                <a:sym typeface="Wingdings" panose="05000000000000000000" pitchFamily="2" charset="2"/>
              </a:rPr>
              <a:t> dan Testing    Dr. Aris PW</a:t>
            </a:r>
          </a:p>
          <a:p>
            <a:r>
              <a:rPr lang="en-US" dirty="0">
                <a:sym typeface="Wingdings" panose="05000000000000000000" pitchFamily="2" charset="2"/>
              </a:rPr>
              <a:t>Kulon2 password : PPL2020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81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5497-465B-4F9E-9888-F986D25B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dan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Tema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2404-E916-4AB9-83D1-38D39C7B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 ( </a:t>
            </a:r>
            <a:r>
              <a:rPr lang="en-US" dirty="0" err="1"/>
              <a:t>kelas</a:t>
            </a:r>
            <a:r>
              <a:rPr lang="en-US" dirty="0"/>
              <a:t> A : 68 </a:t>
            </a:r>
            <a:r>
              <a:rPr lang="en-US" dirty="0" err="1"/>
              <a:t>mhsw</a:t>
            </a:r>
            <a:r>
              <a:rPr lang="en-US" dirty="0"/>
              <a:t>) </a:t>
            </a:r>
          </a:p>
          <a:p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berjumlah</a:t>
            </a:r>
            <a:r>
              <a:rPr lang="en-US" dirty="0"/>
              <a:t> 4 </a:t>
            </a:r>
            <a:r>
              <a:rPr lang="en-US" dirty="0" err="1"/>
              <a:t>mhsw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17 </a:t>
            </a:r>
            <a:r>
              <a:rPr lang="en-US" dirty="0" err="1"/>
              <a:t>kelompok</a:t>
            </a:r>
            <a:endParaRPr lang="en-US" dirty="0"/>
          </a:p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PPL :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1.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pilkada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Kesehatan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mengajar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kebudayaan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678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6BFE-1089-449C-83DB-9BAA7AE2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Penentuan</a:t>
            </a:r>
            <a:r>
              <a:rPr lang="en-US" dirty="0"/>
              <a:t> SLC dan platform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3AB8-7A24-4761-BCD2-3B6790F0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Penentuan</a:t>
            </a:r>
            <a:r>
              <a:rPr lang="en-US" dirty="0"/>
              <a:t> SLC ( software life cycle)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</a:p>
          <a:p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pada </a:t>
            </a:r>
            <a:r>
              <a:rPr lang="en-ID" dirty="0" err="1"/>
              <a:t>setiap</a:t>
            </a:r>
            <a:r>
              <a:rPr lang="en-ID" dirty="0"/>
              <a:t> Phase</a:t>
            </a:r>
          </a:p>
          <a:p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phase SLC </a:t>
            </a:r>
          </a:p>
          <a:p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siapa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KULON2</a:t>
            </a:r>
          </a:p>
          <a:p>
            <a:r>
              <a:rPr lang="en-ID" dirty="0"/>
              <a:t>Platform </a:t>
            </a:r>
            <a:r>
              <a:rPr lang="en-ID" dirty="0" err="1"/>
              <a:t>atau</a:t>
            </a:r>
            <a:r>
              <a:rPr lang="en-ID" dirty="0"/>
              <a:t> media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dimanfaatkan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anda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213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D086-646E-4228-B36B-B5B1B726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Pengumpulan</a:t>
            </a:r>
            <a:r>
              <a:rPr lang="en-US" dirty="0"/>
              <a:t> :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76B91-1DB9-41D1-A40F-9C1EEC6D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Paling </a:t>
            </a:r>
            <a:r>
              <a:rPr lang="en-US" dirty="0" err="1"/>
              <a:t>lambat</a:t>
            </a:r>
            <a:r>
              <a:rPr lang="en-US"/>
              <a:t> 2 September jam 08.00 WIB</a:t>
            </a:r>
            <a:endParaRPr lang="en-US" dirty="0"/>
          </a:p>
          <a:p>
            <a:r>
              <a:rPr lang="en-US" dirty="0"/>
              <a:t>Format : </a:t>
            </a:r>
          </a:p>
          <a:p>
            <a:pPr lvl="1"/>
            <a:r>
              <a:rPr lang="en-US" dirty="0"/>
              <a:t>Cover 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dan team </a:t>
            </a:r>
          </a:p>
          <a:p>
            <a:pPr lvl="1"/>
            <a:r>
              <a:rPr lang="en-US" dirty="0"/>
              <a:t>Isi : 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endParaRPr lang="en-US" dirty="0"/>
          </a:p>
          <a:p>
            <a:pPr lvl="2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tema</a:t>
            </a:r>
            <a:endParaRPr lang="en-US" dirty="0"/>
          </a:p>
          <a:p>
            <a:pPr lvl="2"/>
            <a:r>
              <a:rPr lang="en-US" dirty="0" err="1"/>
              <a:t>Metode</a:t>
            </a:r>
            <a:r>
              <a:rPr lang="en-US" dirty="0"/>
              <a:t> SLC</a:t>
            </a:r>
            <a:endParaRPr lang="en-ID" dirty="0"/>
          </a:p>
          <a:p>
            <a:pPr lvl="2"/>
            <a:r>
              <a:rPr lang="en-ID" dirty="0" err="1"/>
              <a:t>Penanggung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421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Proyek Perangkat Lunak </vt:lpstr>
      <vt:lpstr>Dosen PPL 2020/2021</vt:lpstr>
      <vt:lpstr>Pembentukan kelompok dan Penentuan Tema</vt:lpstr>
      <vt:lpstr>Penentuan SLC dan platform </vt:lpstr>
      <vt:lpstr>Pengumpulan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Perangkat Lunak</dc:title>
  <dc:creator>Dinar Mutiara Kusumo Nugraheni</dc:creator>
  <cp:lastModifiedBy>Dinar Mutiara Kusumo Nugraheni</cp:lastModifiedBy>
  <cp:revision>7</cp:revision>
  <dcterms:created xsi:type="dcterms:W3CDTF">2020-08-26T01:34:07Z</dcterms:created>
  <dcterms:modified xsi:type="dcterms:W3CDTF">2020-08-26T22:27:05Z</dcterms:modified>
</cp:coreProperties>
</file>