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208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9952" y="4372844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Campingbnb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54299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김현빈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D3B421-BFF8-4051-99C6-06D5AE588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40" r="67320"/>
          <a:stretch/>
        </p:blipFill>
        <p:spPr>
          <a:xfrm>
            <a:off x="1437873" y="1186158"/>
            <a:ext cx="6268254" cy="5008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D70CDAA-425D-41CE-95AA-CC06DFCD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6" t="64738" r="31379" b="-576"/>
          <a:stretch/>
        </p:blipFill>
        <p:spPr>
          <a:xfrm>
            <a:off x="1357458" y="1092604"/>
            <a:ext cx="6872142" cy="51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6459393-68E2-4CE0-9BAB-984F4E910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6" t="60741" r="514" b="1858"/>
          <a:stretch/>
        </p:blipFill>
        <p:spPr>
          <a:xfrm>
            <a:off x="914396" y="1065229"/>
            <a:ext cx="7154947" cy="50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4C4D0E-CE89-4A87-977E-F795EC6104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99" b="42051"/>
          <a:stretch/>
        </p:blipFill>
        <p:spPr>
          <a:xfrm>
            <a:off x="2021143" y="579560"/>
            <a:ext cx="4468619" cy="56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4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3A24CB-351A-4EB7-AC02-7650711E5B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t="1" r="15211" b="47782"/>
          <a:stretch/>
        </p:blipFill>
        <p:spPr>
          <a:xfrm>
            <a:off x="486383" y="1374129"/>
            <a:ext cx="8171234" cy="46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9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6E23472-C848-40A7-A87C-D7EDD9E25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2" y="1128755"/>
            <a:ext cx="8418136" cy="5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376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5497</TotalTime>
  <Words>42</Words>
  <Application>Microsoft Office PowerPoint</Application>
  <PresentationFormat>화면 슬라이드 쇼(4:3)</PresentationFormat>
  <Paragraphs>29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김현빈</cp:lastModifiedBy>
  <cp:revision>503</cp:revision>
  <cp:lastPrinted>2001-07-23T08:42:52Z</cp:lastPrinted>
  <dcterms:created xsi:type="dcterms:W3CDTF">2011-02-22T01:37:12Z</dcterms:created>
  <dcterms:modified xsi:type="dcterms:W3CDTF">2021-05-31T09:51:45Z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