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93" autoAdjust="0"/>
    <p:restoredTop sz="97248" autoAdjust="0"/>
  </p:normalViewPr>
  <p:slideViewPr>
    <p:cSldViewPr snapToGrid="0" snapToObjects="1" showGuides="1">
      <p:cViewPr>
        <p:scale>
          <a:sx n="66" d="100"/>
          <a:sy n="66" d="100"/>
        </p:scale>
        <p:origin x="1248" y="76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71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015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4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85421182"/>
              </p:ext>
            </p:extLst>
          </p:nvPr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/>
              <a:tblGrid>
                <a:gridCol w="1022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9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79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33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96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X.X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813732"/>
            <a:ext cx="8933342" cy="5545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Sequence </a:t>
            </a:r>
            <a:r>
              <a:rPr lang="ko-KR" altLang="en-US" dirty="0"/>
              <a:t>다이어그램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9952" y="4372844"/>
            <a:ext cx="16401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/>
              <a:t>Campingbnb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 이력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6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9716771"/>
              </p:ext>
            </p:extLst>
          </p:nvPr>
        </p:nvGraphicFramePr>
        <p:xfrm>
          <a:off x="280988" y="1025525"/>
          <a:ext cx="8582024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2021.05.31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1.0.0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시퀀스 다이어그램 초안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김현빈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24" name="TextBox 23"/>
          <p:cNvSpPr txBox="1"/>
          <p:nvPr/>
        </p:nvSpPr>
        <p:spPr>
          <a:xfrm>
            <a:off x="1200696" y="271783"/>
            <a:ext cx="1199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Campingbnb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F733646-5D4D-4C0E-9A56-FEDB0C4A951B}"/>
              </a:ext>
            </a:extLst>
          </p:cNvPr>
          <p:cNvSpPr/>
          <p:nvPr/>
        </p:nvSpPr>
        <p:spPr bwMode="auto">
          <a:xfrm>
            <a:off x="6521143" y="136946"/>
            <a:ext cx="1422161" cy="250406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rPr>
              <a:t>시퀀스 다이어그램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F1E34D4-9E92-48A3-B959-6A27A522E6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394" y="1041763"/>
            <a:ext cx="5749936" cy="542253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24" name="TextBox 23"/>
          <p:cNvSpPr txBox="1"/>
          <p:nvPr/>
        </p:nvSpPr>
        <p:spPr>
          <a:xfrm>
            <a:off x="1200696" y="271783"/>
            <a:ext cx="1199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Campingbnb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F733646-5D4D-4C0E-9A56-FEDB0C4A951B}"/>
              </a:ext>
            </a:extLst>
          </p:cNvPr>
          <p:cNvSpPr/>
          <p:nvPr/>
        </p:nvSpPr>
        <p:spPr bwMode="auto">
          <a:xfrm>
            <a:off x="6521143" y="136946"/>
            <a:ext cx="1422161" cy="250406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rPr>
              <a:t>시퀀스 다이어그램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08B117D6-6BD8-4C08-94F9-F8E96D38C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368" y="917954"/>
            <a:ext cx="6192220" cy="5429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860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24" name="TextBox 23"/>
          <p:cNvSpPr txBox="1"/>
          <p:nvPr/>
        </p:nvSpPr>
        <p:spPr>
          <a:xfrm>
            <a:off x="1200696" y="271783"/>
            <a:ext cx="1199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Campingbnb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F733646-5D4D-4C0E-9A56-FEDB0C4A951B}"/>
              </a:ext>
            </a:extLst>
          </p:cNvPr>
          <p:cNvSpPr/>
          <p:nvPr/>
        </p:nvSpPr>
        <p:spPr bwMode="auto">
          <a:xfrm>
            <a:off x="6521143" y="136946"/>
            <a:ext cx="1422161" cy="250406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rPr>
              <a:t>시퀀스 다이어그램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2900058-43D4-4D6E-B33C-ABD067E02E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38" y="1164657"/>
            <a:ext cx="8514770" cy="484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690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24" name="TextBox 23"/>
          <p:cNvSpPr txBox="1"/>
          <p:nvPr/>
        </p:nvSpPr>
        <p:spPr>
          <a:xfrm>
            <a:off x="1200696" y="271783"/>
            <a:ext cx="1199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Campingbnb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F733646-5D4D-4C0E-9A56-FEDB0C4A951B}"/>
              </a:ext>
            </a:extLst>
          </p:cNvPr>
          <p:cNvSpPr/>
          <p:nvPr/>
        </p:nvSpPr>
        <p:spPr bwMode="auto">
          <a:xfrm>
            <a:off x="6521143" y="136946"/>
            <a:ext cx="1422161" cy="250406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rPr>
              <a:t>시퀀스 다이어그램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C4F15B1-5638-49E3-99FD-85F74DC76F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318" y="822171"/>
            <a:ext cx="6309364" cy="5468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614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24" name="TextBox 23"/>
          <p:cNvSpPr txBox="1"/>
          <p:nvPr/>
        </p:nvSpPr>
        <p:spPr>
          <a:xfrm>
            <a:off x="1200696" y="271783"/>
            <a:ext cx="1199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Campingbnb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F733646-5D4D-4C0E-9A56-FEDB0C4A951B}"/>
              </a:ext>
            </a:extLst>
          </p:cNvPr>
          <p:cNvSpPr/>
          <p:nvPr/>
        </p:nvSpPr>
        <p:spPr bwMode="auto">
          <a:xfrm>
            <a:off x="6521143" y="136946"/>
            <a:ext cx="1422161" cy="250406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rPr>
              <a:t>시퀀스 다이어그램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AF31C45-80D1-4C03-9B88-D68D2D5142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269" y="895634"/>
            <a:ext cx="7719461" cy="569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840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24" name="TextBox 23"/>
          <p:cNvSpPr txBox="1"/>
          <p:nvPr/>
        </p:nvSpPr>
        <p:spPr>
          <a:xfrm>
            <a:off x="1200696" y="271783"/>
            <a:ext cx="1199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Campingbnb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F733646-5D4D-4C0E-9A56-FEDB0C4A951B}"/>
              </a:ext>
            </a:extLst>
          </p:cNvPr>
          <p:cNvSpPr/>
          <p:nvPr/>
        </p:nvSpPr>
        <p:spPr bwMode="auto">
          <a:xfrm>
            <a:off x="6521143" y="136946"/>
            <a:ext cx="1422161" cy="250406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rPr>
              <a:t>시퀀스 다이어그램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01A8535-70EE-44F8-92AF-3273883196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688" y="920649"/>
            <a:ext cx="7122623" cy="545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982647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5505</TotalTime>
  <Words>49</Words>
  <Application>Microsoft Office PowerPoint</Application>
  <PresentationFormat>화면 슬라이드 쇼(4:3)</PresentationFormat>
  <Paragraphs>31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HY울릉도B</vt:lpstr>
      <vt:lpstr>HY헤드라인M</vt:lpstr>
      <vt:lpstr>굴림</vt:lpstr>
      <vt:lpstr>맑은 고딕</vt:lpstr>
      <vt:lpstr>Arial</vt:lpstr>
      <vt:lpstr>Times New Roman</vt:lpstr>
      <vt:lpstr>Wingdings</vt:lpstr>
      <vt:lpstr>07 Template</vt:lpstr>
      <vt:lpstr>Sequence 다이어그램 </vt:lpstr>
      <vt:lpstr>변경 이력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김현빈</cp:lastModifiedBy>
  <cp:revision>504</cp:revision>
  <cp:lastPrinted>2001-07-23T08:42:52Z</cp:lastPrinted>
  <dcterms:created xsi:type="dcterms:W3CDTF">2011-02-22T01:37:12Z</dcterms:created>
  <dcterms:modified xsi:type="dcterms:W3CDTF">2021-05-31T09:39:23Z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