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5" roundtripDataSignature="AMtx7mi0lpB5m0gOFrQVZlwiJyPV7Rr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D65A8-1424-4A66-8738-3BE92B3F9C3D}">
  <a:tblStyle styleId="{E63D65A8-1424-4A66-8738-3BE92B3F9C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9006E23-5189-4588-8EF5-95F57B4C5B50}" styleName="Table_1">
    <a:wholeTbl>
      <a:tcTxStyle b="off" i="off">
        <a:font>
          <a:latin typeface="HY울릉도M"/>
          <a:ea typeface="HY울릉도M"/>
          <a:cs typeface="HY울릉도M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  <p:guide pos="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898525" y="771525"/>
            <a:ext cx="4935538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211138" y="284163"/>
            <a:ext cx="8721725" cy="63452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0"/>
          <p:cNvCxnSpPr/>
          <p:nvPr/>
        </p:nvCxnSpPr>
        <p:spPr>
          <a:xfrm>
            <a:off x="860425" y="2955925"/>
            <a:ext cx="762793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10"/>
          <p:cNvSpPr txBox="1"/>
          <p:nvPr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8450" lvl="5" marL="27432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3" name="Google Shape;23;p11"/>
          <p:cNvCxnSpPr/>
          <p:nvPr/>
        </p:nvCxnSpPr>
        <p:spPr>
          <a:xfrm>
            <a:off x="280988" y="969511"/>
            <a:ext cx="8582025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11"/>
          <p:cNvCxnSpPr/>
          <p:nvPr/>
        </p:nvCxnSpPr>
        <p:spPr>
          <a:xfrm>
            <a:off x="226415" y="6419850"/>
            <a:ext cx="8636598" cy="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27;p12"/>
          <p:cNvGraphicFramePr/>
          <p:nvPr/>
        </p:nvGraphicFramePr>
        <p:xfrm>
          <a:off x="101602" y="1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{E63D65A8-1424-4A66-8738-3BE92B3F9C3D}</a:tableStyleId>
              </a:tblPr>
              <a:tblGrid>
                <a:gridCol w="1022525"/>
                <a:gridCol w="3439475"/>
                <a:gridCol w="947950"/>
                <a:gridCol w="3523375"/>
              </a:tblGrid>
              <a:tr h="299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명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Class 설계서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 X.X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8000" marB="18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1" sz="9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/>
          <p:nvPr/>
        </p:nvSpPr>
        <p:spPr>
          <a:xfrm>
            <a:off x="101602" y="813732"/>
            <a:ext cx="8933342" cy="5545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592513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3592513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o" id="12" name="Google Shape;1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9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ctrTitle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Sequence 다이어그램 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6859952" y="4372844"/>
            <a:ext cx="1640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변경 이력</a:t>
            </a:r>
            <a:endParaRPr/>
          </a:p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graphicFrame>
        <p:nvGraphicFramePr>
          <p:cNvPr id="42" name="Google Shape;42;p2"/>
          <p:cNvGraphicFramePr/>
          <p:nvPr/>
        </p:nvGraphicFramePr>
        <p:xfrm>
          <a:off x="280988" y="1025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{39006E23-5189-4588-8EF5-95F57B4C5B50}</a:tableStyleId>
              </a:tblPr>
              <a:tblGrid>
                <a:gridCol w="2145500"/>
                <a:gridCol w="2145500"/>
                <a:gridCol w="2145500"/>
                <a:gridCol w="2145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내역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2021.05.31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1.0.0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시퀀스 다이어그램 초안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김현빈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2021.06.21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시퀀스 다이어그램 수정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김현빈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2021.06.21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2.0.0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시퀀스 다이어그램 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조현식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6521143" y="136946"/>
            <a:ext cx="1422161" cy="250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394" y="1041763"/>
            <a:ext cx="5749936" cy="542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6521143" y="136946"/>
            <a:ext cx="1422161" cy="250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/>
          </a:p>
        </p:txBody>
      </p:sp>
      <p:pic>
        <p:nvPicPr>
          <p:cNvPr descr="텍스트이(가) 표시된 사진&#10;&#10;자동 생성된 설명"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368" y="917954"/>
            <a:ext cx="6192220" cy="542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sp>
        <p:nvSpPr>
          <p:cNvPr id="65" name="Google Shape;65;p5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521143" y="136946"/>
            <a:ext cx="1422161" cy="250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/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" y="831399"/>
            <a:ext cx="8753475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6521143" y="136946"/>
            <a:ext cx="1422161" cy="250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318" y="822171"/>
            <a:ext cx="6309364" cy="54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6521143" y="136946"/>
            <a:ext cx="1422161" cy="250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/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980398"/>
            <a:ext cx="78867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1" type="ftr"/>
          </p:nvPr>
        </p:nvSpPr>
        <p:spPr>
          <a:xfrm>
            <a:off x="6061745" y="6464300"/>
            <a:ext cx="27987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명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Campingbnb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6521143" y="136946"/>
            <a:ext cx="1422161" cy="250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8" y="920649"/>
            <a:ext cx="7122623" cy="54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2011-02-22T01:37:12Z</dcterms:created>
  <dc:creator>JackyDo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