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630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DDE3D-443F-4FDD-A33D-9BBE9D0E3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88AA5-7938-4C72-8949-095386D3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37D89-BB7C-46F0-8E9C-B3D0B257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3CF62-821E-4CC0-BD1B-6E2CCABC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757A2-9FE2-4420-8670-C1C74C87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0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FB824-5C83-4D8F-AD8D-E6D92A7A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BD649-BB69-4DF6-A294-DA910B2C5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D3113-F5FB-4B6A-8924-AA2B2546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0B99F-E389-41D7-A8E7-14B4D28A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30EAA-92D2-49DD-9118-EAC95C7E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9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1D7F92-E33D-4A74-A53A-E421517F2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5EB29-9B60-4355-8A3D-732B764CE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9BBC5-CFC4-4793-A611-9454C276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58D15-7CA8-45AC-9432-ABDEE35F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6202A-B3F4-4922-820F-01CC7F8E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E2EB-23B3-4888-9880-AFC99888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025C2-ECCE-4E87-99BF-41B2A9C3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01ECF-B430-4841-9DC9-3DA7C45C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733A5-0F32-4C04-8EBB-C44704EA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1A3AA-B887-4CDD-BD1A-97DF440B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5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AE4BA-7EB2-4307-9419-9E13AD8F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999E2-B30F-430D-8BFF-3D0F7EA4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DDE41-329E-459F-94B8-37328D93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02CF3-A62D-4068-BC7A-EEAAD59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D96AF-C3DD-40C0-AD20-F78719E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5FB23-8DB7-4FE7-AA7B-D595EA55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A899A-D431-460A-BACF-F1B71990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BBE153-A324-42ED-A257-7C4E36011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D8744-CB59-4FBC-B8BD-0818E54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E517A-4D48-41C3-9AF8-EE8BED29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C093-0CFA-46A6-B6F5-0ED89709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6704-FE3B-4983-B32D-81621E7D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DFD91-F769-4024-A08D-486E32C5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0975C-240E-49F0-A1B5-FC5C68AF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4057F-6BD8-4F13-A9F5-C3FE1AD9A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F88A5-3F92-47F4-AF92-2C4052B17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CC8A48-143F-4676-9402-C2017CB3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BA9B76-0312-4A3A-B0F3-E369A196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784410-68BC-4834-87B1-E3CB8A27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D7CC-BBA7-45C1-A138-EB17FE9E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1CA51-9F12-4D7D-849E-A5B50884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079D66-38C4-4AC3-9A43-DA5018F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36445-521D-4E11-A16B-3E1F60D6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3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055EDF-700B-4FA7-B42E-5200CEEB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4B2A3-C62B-4B4B-9FFD-EF5C33F9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9F111-872F-48A3-8B92-118E1BFC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A36FB-5B0F-4BC3-8A4B-1F425650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AB648-2BC7-4E8E-8295-9F01D87D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1F3BC-28E9-4F50-BAD1-69638FF34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0CFFB-F30D-497A-8432-D62B6BF5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CF841-96BF-4C07-89AE-826CCA32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D9A41-6C1C-4AEC-92BE-CEF2E6C0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3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7495-71EE-480B-9A9E-93E71171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B3B7C7-B503-4836-8A5B-2FBD4862C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1DA63-36EA-4859-8639-879DF152B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710D6-FEEF-4050-8255-8BCA3953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BA0EC-1905-475D-A00F-D70796ED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8079B-61E9-4923-926C-9760BAEA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7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5EAE1-73EF-418B-BCF9-673AB48E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37662-F251-46AA-9103-89F1E5A8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01AA4-5B08-4E3E-8A25-94E22D80D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2118-E9E4-41D8-AA2B-1CF19136BCA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CAC2A-B651-4252-BF28-81ED1828D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E7967-409C-4A0B-9DCA-B04606ED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B485-E8D2-4892-919A-4CE522779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3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A6F344-9D33-4196-8C16-67EFD8E4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6691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B8A93D-B75D-4339-826D-35454524250F}"/>
              </a:ext>
            </a:extLst>
          </p:cNvPr>
          <p:cNvSpPr/>
          <p:nvPr/>
        </p:nvSpPr>
        <p:spPr>
          <a:xfrm>
            <a:off x="5931017" y="0"/>
            <a:ext cx="4571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1CBAE4-6942-4C2D-A405-42CB7DFDC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57" y="0"/>
            <a:ext cx="6183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164B-116C-485A-8F70-00629E15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A8289-ADA7-440A-B9FD-E08B9ABC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0D947C-9380-4CEC-B615-17A6F133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09" y="0"/>
            <a:ext cx="8610600" cy="6858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C6DBA8-C9F4-4F32-ADCD-DF4FF8107E7A}"/>
              </a:ext>
            </a:extLst>
          </p:cNvPr>
          <p:cNvCxnSpPr/>
          <p:nvPr/>
        </p:nvCxnSpPr>
        <p:spPr>
          <a:xfrm>
            <a:off x="7743038" y="4185445"/>
            <a:ext cx="2088000" cy="10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98811BA-6DE7-40CD-9966-0B735899A8BC}"/>
              </a:ext>
            </a:extLst>
          </p:cNvPr>
          <p:cNvCxnSpPr>
            <a:cxnSpLocks/>
          </p:cNvCxnSpPr>
          <p:nvPr/>
        </p:nvCxnSpPr>
        <p:spPr>
          <a:xfrm flipV="1">
            <a:off x="7743038" y="4185445"/>
            <a:ext cx="2088000" cy="10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1197-BF6B-4E32-8DD0-E0B03F33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E3983-6023-4CDF-8411-8F104205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C1771-35F0-4DA5-9689-AC63C709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09" y="0"/>
            <a:ext cx="86106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ECE95D-EC0B-44CA-9D6C-7AFAC081C608}"/>
              </a:ext>
            </a:extLst>
          </p:cNvPr>
          <p:cNvCxnSpPr/>
          <p:nvPr/>
        </p:nvCxnSpPr>
        <p:spPr>
          <a:xfrm>
            <a:off x="7743038" y="4185445"/>
            <a:ext cx="2088000" cy="10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AEDEF5-4231-4F55-B78E-8F4C36A2EF4B}"/>
              </a:ext>
            </a:extLst>
          </p:cNvPr>
          <p:cNvCxnSpPr>
            <a:cxnSpLocks/>
          </p:cNvCxnSpPr>
          <p:nvPr/>
        </p:nvCxnSpPr>
        <p:spPr>
          <a:xfrm flipV="1">
            <a:off x="7743038" y="4185445"/>
            <a:ext cx="2088000" cy="10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4F487B-EF2D-4E0B-B088-787E6AF5DED8}"/>
              </a:ext>
            </a:extLst>
          </p:cNvPr>
          <p:cNvCxnSpPr/>
          <p:nvPr/>
        </p:nvCxnSpPr>
        <p:spPr>
          <a:xfrm>
            <a:off x="8314888" y="2836215"/>
            <a:ext cx="2088000" cy="10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891235-AA37-4F6F-907D-9D065015A4D8}"/>
              </a:ext>
            </a:extLst>
          </p:cNvPr>
          <p:cNvCxnSpPr>
            <a:cxnSpLocks/>
          </p:cNvCxnSpPr>
          <p:nvPr/>
        </p:nvCxnSpPr>
        <p:spPr>
          <a:xfrm flipV="1">
            <a:off x="8314888" y="2836215"/>
            <a:ext cx="2088000" cy="10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8A913B-A904-476D-AEA0-0A5E2F552980}"/>
              </a:ext>
            </a:extLst>
          </p:cNvPr>
          <p:cNvCxnSpPr/>
          <p:nvPr/>
        </p:nvCxnSpPr>
        <p:spPr>
          <a:xfrm>
            <a:off x="6293141" y="244545"/>
            <a:ext cx="2088000" cy="10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E6C3F2-B1CD-426C-85E9-A2DD28CEA678}"/>
              </a:ext>
            </a:extLst>
          </p:cNvPr>
          <p:cNvCxnSpPr>
            <a:cxnSpLocks/>
          </p:cNvCxnSpPr>
          <p:nvPr/>
        </p:nvCxnSpPr>
        <p:spPr>
          <a:xfrm flipV="1">
            <a:off x="6293141" y="244545"/>
            <a:ext cx="2088000" cy="10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A634A1-2838-46E9-8B43-97F785737047}"/>
              </a:ext>
            </a:extLst>
          </p:cNvPr>
          <p:cNvCxnSpPr>
            <a:cxnSpLocks/>
          </p:cNvCxnSpPr>
          <p:nvPr/>
        </p:nvCxnSpPr>
        <p:spPr>
          <a:xfrm>
            <a:off x="4815281" y="5025006"/>
            <a:ext cx="1182847" cy="1588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125E0B8-C01F-48C8-BEB1-6D763E2755FA}"/>
              </a:ext>
            </a:extLst>
          </p:cNvPr>
          <p:cNvCxnSpPr>
            <a:cxnSpLocks/>
          </p:cNvCxnSpPr>
          <p:nvPr/>
        </p:nvCxnSpPr>
        <p:spPr>
          <a:xfrm flipV="1">
            <a:off x="4874004" y="5025006"/>
            <a:ext cx="1124124" cy="1588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54DB32-3BD2-4EDB-8E5B-39D7C7B54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2" y="0"/>
            <a:ext cx="6321555" cy="6858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00B7840-4194-445C-90DB-6ADD713826CE}"/>
              </a:ext>
            </a:extLst>
          </p:cNvPr>
          <p:cNvSpPr/>
          <p:nvPr/>
        </p:nvSpPr>
        <p:spPr>
          <a:xfrm>
            <a:off x="3053593" y="2256638"/>
            <a:ext cx="1241570" cy="1484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FD8A38D-B758-496A-8B21-26B162DD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2" y="0"/>
            <a:ext cx="6321555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7494B1-15D4-44DE-A5FD-222C9F6C1211}"/>
              </a:ext>
            </a:extLst>
          </p:cNvPr>
          <p:cNvSpPr/>
          <p:nvPr/>
        </p:nvSpPr>
        <p:spPr>
          <a:xfrm>
            <a:off x="3094426" y="2290194"/>
            <a:ext cx="1241570" cy="1484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99823B4-4468-4516-AAE9-CC4A4689E89A}"/>
              </a:ext>
            </a:extLst>
          </p:cNvPr>
          <p:cNvSpPr/>
          <p:nvPr/>
        </p:nvSpPr>
        <p:spPr>
          <a:xfrm>
            <a:off x="5106797" y="2127308"/>
            <a:ext cx="1978403" cy="1810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580895-010B-4C9A-ACFD-73379A57DE7F}"/>
              </a:ext>
            </a:extLst>
          </p:cNvPr>
          <p:cNvSpPr/>
          <p:nvPr/>
        </p:nvSpPr>
        <p:spPr>
          <a:xfrm>
            <a:off x="2771163" y="674266"/>
            <a:ext cx="1675002" cy="1406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FF68A9-0774-49FF-BB2F-0EE90FE8FE28}"/>
              </a:ext>
            </a:extLst>
          </p:cNvPr>
          <p:cNvSpPr/>
          <p:nvPr/>
        </p:nvSpPr>
        <p:spPr>
          <a:xfrm>
            <a:off x="7783298" y="2468460"/>
            <a:ext cx="1167756" cy="1128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1394B6-0759-4269-8E03-0238767BCEE2}"/>
              </a:ext>
            </a:extLst>
          </p:cNvPr>
          <p:cNvSpPr/>
          <p:nvPr/>
        </p:nvSpPr>
        <p:spPr>
          <a:xfrm>
            <a:off x="2909312" y="4161639"/>
            <a:ext cx="1611797" cy="1406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9D6B0D5-5388-4BBD-97D8-23B3FD99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2" y="0"/>
            <a:ext cx="6321555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0AFD2E-A3ED-4633-9B21-912F3448E589}"/>
              </a:ext>
            </a:extLst>
          </p:cNvPr>
          <p:cNvSpPr/>
          <p:nvPr/>
        </p:nvSpPr>
        <p:spPr>
          <a:xfrm>
            <a:off x="3028427" y="2261532"/>
            <a:ext cx="1241570" cy="1484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3E6FE0-FDFE-40A9-AE90-DEA5875C9DAA}"/>
              </a:ext>
            </a:extLst>
          </p:cNvPr>
          <p:cNvSpPr/>
          <p:nvPr/>
        </p:nvSpPr>
        <p:spPr>
          <a:xfrm>
            <a:off x="5106797" y="2023145"/>
            <a:ext cx="1978403" cy="1810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20377A9-8DAE-4DBC-AA7D-081F8E614EBC}"/>
              </a:ext>
            </a:extLst>
          </p:cNvPr>
          <p:cNvSpPr/>
          <p:nvPr/>
        </p:nvSpPr>
        <p:spPr>
          <a:xfrm>
            <a:off x="7774909" y="2364297"/>
            <a:ext cx="1167756" cy="1128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2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141C61B-7B4A-4D6D-817D-24D8ECE0C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2" y="0"/>
            <a:ext cx="6321555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4702CA8-9211-4505-85A6-38DB4E5303E2}"/>
              </a:ext>
            </a:extLst>
          </p:cNvPr>
          <p:cNvSpPr/>
          <p:nvPr/>
        </p:nvSpPr>
        <p:spPr>
          <a:xfrm>
            <a:off x="3277300" y="-92279"/>
            <a:ext cx="2041320" cy="847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D2919E-4416-4132-BD68-FBE43BF70BA9}"/>
              </a:ext>
            </a:extLst>
          </p:cNvPr>
          <p:cNvSpPr/>
          <p:nvPr/>
        </p:nvSpPr>
        <p:spPr>
          <a:xfrm>
            <a:off x="7657751" y="4237838"/>
            <a:ext cx="1326859" cy="1382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B7969F-D462-4B0A-9644-4A75385131E3}"/>
              </a:ext>
            </a:extLst>
          </p:cNvPr>
          <p:cNvCxnSpPr/>
          <p:nvPr/>
        </p:nvCxnSpPr>
        <p:spPr>
          <a:xfrm>
            <a:off x="4370664" y="4899171"/>
            <a:ext cx="34898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6935F5-FBAD-46FF-91FE-8857EA8C5D7E}"/>
              </a:ext>
            </a:extLst>
          </p:cNvPr>
          <p:cNvCxnSpPr>
            <a:cxnSpLocks/>
          </p:cNvCxnSpPr>
          <p:nvPr/>
        </p:nvCxnSpPr>
        <p:spPr>
          <a:xfrm>
            <a:off x="8281333" y="3322040"/>
            <a:ext cx="0" cy="1157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46D379-F305-4CF6-B4A2-733FEBBB7E27}"/>
              </a:ext>
            </a:extLst>
          </p:cNvPr>
          <p:cNvCxnSpPr>
            <a:cxnSpLocks/>
          </p:cNvCxnSpPr>
          <p:nvPr/>
        </p:nvCxnSpPr>
        <p:spPr>
          <a:xfrm flipV="1">
            <a:off x="3967992" y="558567"/>
            <a:ext cx="176170" cy="392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43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34C51A9-C8BB-438F-BED0-62DDAF955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2" y="0"/>
            <a:ext cx="6321555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21E4855-F33D-4ECF-91AA-67CA5D8CDD24}"/>
              </a:ext>
            </a:extLst>
          </p:cNvPr>
          <p:cNvSpPr/>
          <p:nvPr/>
        </p:nvSpPr>
        <p:spPr>
          <a:xfrm>
            <a:off x="4981664" y="5395519"/>
            <a:ext cx="1813419" cy="14624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2B4DC2-5016-43F0-B1C0-C8702896D210}"/>
              </a:ext>
            </a:extLst>
          </p:cNvPr>
          <p:cNvCxnSpPr>
            <a:cxnSpLocks/>
          </p:cNvCxnSpPr>
          <p:nvPr/>
        </p:nvCxnSpPr>
        <p:spPr>
          <a:xfrm>
            <a:off x="4404220" y="587229"/>
            <a:ext cx="1476463" cy="5092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304F49-615C-4421-88DB-2D46A5F6847C}"/>
              </a:ext>
            </a:extLst>
          </p:cNvPr>
          <p:cNvCxnSpPr>
            <a:cxnSpLocks/>
          </p:cNvCxnSpPr>
          <p:nvPr/>
        </p:nvCxnSpPr>
        <p:spPr>
          <a:xfrm flipH="1">
            <a:off x="6660387" y="5217952"/>
            <a:ext cx="990373" cy="546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B02FEA-33FD-4E9C-9C19-FE7ACAE2A170}"/>
              </a:ext>
            </a:extLst>
          </p:cNvPr>
          <p:cNvCxnSpPr>
            <a:cxnSpLocks/>
          </p:cNvCxnSpPr>
          <p:nvPr/>
        </p:nvCxnSpPr>
        <p:spPr>
          <a:xfrm flipH="1">
            <a:off x="6020497" y="3598877"/>
            <a:ext cx="75502" cy="2080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0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72CC5B-E131-4EB9-87BE-45F65071D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2" y="0"/>
            <a:ext cx="6321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MyungHak</dc:creator>
  <cp:lastModifiedBy>Lee MyungHak</cp:lastModifiedBy>
  <cp:revision>7</cp:revision>
  <dcterms:created xsi:type="dcterms:W3CDTF">2019-06-19T18:58:58Z</dcterms:created>
  <dcterms:modified xsi:type="dcterms:W3CDTF">2019-06-19T21:31:03Z</dcterms:modified>
</cp:coreProperties>
</file>