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3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58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3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55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6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74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5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87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9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4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1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6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63824E-022A-4E41-AFDD-6643C30E8017}" type="datetimeFigureOut">
              <a:rPr lang="ko-KR" altLang="en-US" smtClean="0"/>
              <a:t>2024-12-30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AE2806-F465-427E-9955-64F6FF6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576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2817D-E91B-F7AA-BF3C-485B20829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Modern art and modern Architecture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3FF7C-F2C0-9FCC-6AE5-0433889A6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Characteristic and Culture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024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78B75-4AB4-7F55-8245-B6FC8DA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Concept of modern Art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EDF5E-16AD-B87D-B646-355DDF7D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Modern Art is Art of Geometry and Simplicity.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Factory-Based 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and Electricity 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Primitive Style of Art</a:t>
            </a:r>
            <a:endParaRPr lang="ko-KR" altLang="en-US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00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CE6847-1D5A-7177-7DF9-86A7243A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of modernity and modernism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내용 개체 틀 7" descr="자동차, 차량, 육상 차량, 교통이(가) 표시된 사진&#10;&#10;자동 생성된 설명">
            <a:extLst>
              <a:ext uri="{FF2B5EF4-FFF2-40B4-BE49-F238E27FC236}">
                <a16:creationId xmlns:a16="http://schemas.microsoft.com/office/drawing/2014/main" id="{E0BB21C1-71C2-0E8C-A558-46CE15C786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1104603"/>
            <a:ext cx="4937125" cy="2777132"/>
          </a:xfrm>
        </p:spPr>
      </p:pic>
      <p:pic>
        <p:nvPicPr>
          <p:cNvPr id="11" name="내용 개체 틀 10" descr="하늘, 발전소, 냉각탑, 원자력 발전소이(가) 표시된 사진&#10;&#10;자동 생성된 설명">
            <a:extLst>
              <a:ext uri="{FF2B5EF4-FFF2-40B4-BE49-F238E27FC236}">
                <a16:creationId xmlns:a16="http://schemas.microsoft.com/office/drawing/2014/main" id="{807ED390-D85B-38BD-A412-E72A42407C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6949"/>
            <a:ext cx="4888854" cy="3253310"/>
          </a:xfrm>
        </p:spPr>
      </p:pic>
    </p:spTree>
    <p:extLst>
      <p:ext uri="{BB962C8B-B14F-4D97-AF65-F5344CB8AC3E}">
        <p14:creationId xmlns:p14="http://schemas.microsoft.com/office/powerpoint/2010/main" val="101637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C12DD8F-BC30-D2E0-3007-D3150530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of modern art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내용 개체 틀 7" descr="인간의 얼굴, 페인팅, 일러스트레이션, 예술이(가) 표시된 사진&#10;&#10;자동 생성된 설명">
            <a:extLst>
              <a:ext uri="{FF2B5EF4-FFF2-40B4-BE49-F238E27FC236}">
                <a16:creationId xmlns:a16="http://schemas.microsoft.com/office/drawing/2014/main" id="{68D2C976-17ED-2B4F-B520-5B37E128F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97" y="709151"/>
            <a:ext cx="3778181" cy="3778181"/>
          </a:xfrm>
        </p:spPr>
      </p:pic>
    </p:spTree>
    <p:extLst>
      <p:ext uri="{BB962C8B-B14F-4D97-AF65-F5344CB8AC3E}">
        <p14:creationId xmlns:p14="http://schemas.microsoft.com/office/powerpoint/2010/main" val="22795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77931-CB1C-467D-F29B-F30BED80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985082" cy="1507067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Case of modern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archiecture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내용 개체 틀 4" descr="건물, 구름, 하늘, 야외이(가) 표시된 사진&#10;&#10;자동 생성된 설명">
            <a:extLst>
              <a:ext uri="{FF2B5EF4-FFF2-40B4-BE49-F238E27FC236}">
                <a16:creationId xmlns:a16="http://schemas.microsoft.com/office/drawing/2014/main" id="{88744A59-2D6D-3E8C-A26A-768248F02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06" y="687815"/>
            <a:ext cx="4139351" cy="3912430"/>
          </a:xfrm>
        </p:spPr>
      </p:pic>
    </p:spTree>
    <p:extLst>
      <p:ext uri="{BB962C8B-B14F-4D97-AF65-F5344CB8AC3E}">
        <p14:creationId xmlns:p14="http://schemas.microsoft.com/office/powerpoint/2010/main" val="308090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31F9-F044-9B60-5C69-986E2764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for researching modern art and architecture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77DD8-2ECE-2F97-51C7-6A0A2C16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Focusing on Geometric Shape</a:t>
            </a: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Never absorbing into Classicism of Ancient, Medieval and Renaissance Art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3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792EDF-51A4-F83C-1A7F-3330FF54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537952"/>
            <a:ext cx="8534400" cy="1507067"/>
          </a:xfrm>
        </p:spPr>
        <p:txBody>
          <a:bodyPr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70104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67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HY견고딕</vt:lpstr>
      <vt:lpstr>Microsoft JhengHei</vt:lpstr>
      <vt:lpstr>Arial</vt:lpstr>
      <vt:lpstr>Cambria</vt:lpstr>
      <vt:lpstr>Century Gothic</vt:lpstr>
      <vt:lpstr>Wingdings 3</vt:lpstr>
      <vt:lpstr>슬라이스</vt:lpstr>
      <vt:lpstr>Modern art and modern Architecture</vt:lpstr>
      <vt:lpstr>Concept of modern Art</vt:lpstr>
      <vt:lpstr>Case of modernity and modernism</vt:lpstr>
      <vt:lpstr>Case of modern art</vt:lpstr>
      <vt:lpstr>Case of modern archiecture</vt:lpstr>
      <vt:lpstr>Method for researching modern art and architecture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Myunghoon Chae</dc:creator>
  <cp:lastModifiedBy>Myunghoon Chae</cp:lastModifiedBy>
  <cp:revision>1</cp:revision>
  <dcterms:created xsi:type="dcterms:W3CDTF">2024-12-30T13:40:31Z</dcterms:created>
  <dcterms:modified xsi:type="dcterms:W3CDTF">2024-12-30T13:54:18Z</dcterms:modified>
</cp:coreProperties>
</file>