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2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4660"/>
  </p:normalViewPr>
  <p:slideViewPr>
    <p:cSldViewPr>
      <p:cViewPr varScale="1">
        <p:scale>
          <a:sx n="110" d="100"/>
          <a:sy n="110" d="100"/>
        </p:scale>
        <p:origin x="-189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C58449-7680-4BC2-A918-42F75B3FCFCC}" type="doc">
      <dgm:prSet loTypeId="urn:microsoft.com/office/officeart/2005/8/layout/chevron1" loCatId="process" qsTypeId="urn:microsoft.com/office/officeart/2005/8/quickstyle/simple5" qsCatId="simple" csTypeId="urn:microsoft.com/office/officeart/2005/8/colors/colorful1" csCatId="colorful" phldr="1"/>
      <dgm:spPr/>
    </dgm:pt>
    <dgm:pt modelId="{298F2D21-D60E-469E-94BE-5C1333D39358}">
      <dgm:prSet phldrT="[텍스트]"/>
      <dgm:spPr/>
      <dgm:t>
        <a:bodyPr/>
        <a:lstStyle/>
        <a:p>
          <a:pPr latinLnBrk="1"/>
          <a:r>
            <a:rPr lang="en-US" altLang="ko-KR" dirty="0" smtClean="0"/>
            <a:t>Get JSON</a:t>
          </a:r>
          <a:endParaRPr lang="ko-KR" altLang="en-US" dirty="0"/>
        </a:p>
      </dgm:t>
    </dgm:pt>
    <dgm:pt modelId="{17BFA1E5-4A21-4667-BF07-28670233FD83}" type="parTrans" cxnId="{8D1F3F11-7926-4760-95C1-4269FA54227D}">
      <dgm:prSet/>
      <dgm:spPr/>
      <dgm:t>
        <a:bodyPr/>
        <a:lstStyle/>
        <a:p>
          <a:pPr latinLnBrk="1"/>
          <a:endParaRPr lang="ko-KR" altLang="en-US"/>
        </a:p>
      </dgm:t>
    </dgm:pt>
    <dgm:pt modelId="{8D1D2E22-8A7A-4C02-A654-D6E1C5799D7B}" type="sibTrans" cxnId="{8D1F3F11-7926-4760-95C1-4269FA54227D}">
      <dgm:prSet/>
      <dgm:spPr/>
      <dgm:t>
        <a:bodyPr/>
        <a:lstStyle/>
        <a:p>
          <a:pPr latinLnBrk="1"/>
          <a:endParaRPr lang="ko-KR" altLang="en-US"/>
        </a:p>
      </dgm:t>
    </dgm:pt>
    <dgm:pt modelId="{9E2164B3-928A-4ADF-8E9E-4A68F3C49DA1}">
      <dgm:prSet phldrT="[텍스트]"/>
      <dgm:spPr/>
      <dgm:t>
        <a:bodyPr/>
        <a:lstStyle/>
        <a:p>
          <a:pPr latinLnBrk="1"/>
          <a:r>
            <a:rPr lang="en-US" altLang="ko-KR" dirty="0" smtClean="0"/>
            <a:t>Set Text File</a:t>
          </a:r>
          <a:endParaRPr lang="ko-KR" altLang="en-US" dirty="0"/>
        </a:p>
      </dgm:t>
    </dgm:pt>
    <dgm:pt modelId="{D74305AD-A642-4A19-A1CF-173DD7A9FE0B}" type="parTrans" cxnId="{19364786-18B6-4EFD-8B8C-D25D4F9F63F9}">
      <dgm:prSet/>
      <dgm:spPr/>
      <dgm:t>
        <a:bodyPr/>
        <a:lstStyle/>
        <a:p>
          <a:pPr latinLnBrk="1"/>
          <a:endParaRPr lang="ko-KR" altLang="en-US"/>
        </a:p>
      </dgm:t>
    </dgm:pt>
    <dgm:pt modelId="{895954D6-AC3D-4235-96E2-74304ADEDD06}" type="sibTrans" cxnId="{19364786-18B6-4EFD-8B8C-D25D4F9F63F9}">
      <dgm:prSet/>
      <dgm:spPr/>
      <dgm:t>
        <a:bodyPr/>
        <a:lstStyle/>
        <a:p>
          <a:pPr latinLnBrk="1"/>
          <a:endParaRPr lang="ko-KR" altLang="en-US"/>
        </a:p>
      </dgm:t>
    </dgm:pt>
    <dgm:pt modelId="{92B15D31-22AD-4800-BA08-D4394BEB925A}">
      <dgm:prSet phldrT="[텍스트]"/>
      <dgm:spPr/>
      <dgm:t>
        <a:bodyPr/>
        <a:lstStyle/>
        <a:p>
          <a:pPr latinLnBrk="1"/>
          <a:r>
            <a:rPr lang="en-US" altLang="ko-KR" dirty="0" smtClean="0"/>
            <a:t>Into </a:t>
          </a:r>
          <a:r>
            <a:rPr lang="en-US" altLang="ko-KR" dirty="0" err="1" smtClean="0"/>
            <a:t>FileReader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0CE3A7D4-33C6-4C0B-B06F-AC28A5D8A990}" type="parTrans" cxnId="{42AD12A3-F7F6-47B6-9FCD-8E60664A154B}">
      <dgm:prSet/>
      <dgm:spPr/>
      <dgm:t>
        <a:bodyPr/>
        <a:lstStyle/>
        <a:p>
          <a:pPr latinLnBrk="1"/>
          <a:endParaRPr lang="ko-KR" altLang="en-US"/>
        </a:p>
      </dgm:t>
    </dgm:pt>
    <dgm:pt modelId="{5E6303C9-5D27-4923-84BA-9BDEB4E1D18B}" type="sibTrans" cxnId="{42AD12A3-F7F6-47B6-9FCD-8E60664A154B}">
      <dgm:prSet/>
      <dgm:spPr/>
      <dgm:t>
        <a:bodyPr/>
        <a:lstStyle/>
        <a:p>
          <a:pPr latinLnBrk="1"/>
          <a:endParaRPr lang="ko-KR" altLang="en-US"/>
        </a:p>
      </dgm:t>
    </dgm:pt>
    <dgm:pt modelId="{79D75182-D966-4C7B-8A61-966D8B60D17C}">
      <dgm:prSet phldrT="[텍스트]"/>
      <dgm:spPr/>
      <dgm:t>
        <a:bodyPr/>
        <a:lstStyle/>
        <a:p>
          <a:pPr latinLnBrk="1"/>
          <a:r>
            <a:rPr lang="en-US" altLang="ko-KR" dirty="0" smtClean="0"/>
            <a:t>Into </a:t>
          </a:r>
          <a:r>
            <a:rPr lang="en-US" altLang="ko-KR" dirty="0" err="1" smtClean="0"/>
            <a:t>JSONParser</a:t>
          </a:r>
          <a:r>
            <a:rPr lang="en-US" altLang="ko-KR" dirty="0" smtClean="0"/>
            <a:t>()</a:t>
          </a:r>
          <a:endParaRPr lang="ko-KR" altLang="en-US" dirty="0"/>
        </a:p>
      </dgm:t>
    </dgm:pt>
    <dgm:pt modelId="{DF027306-9B3E-4F26-A72C-CDC17ECC2C24}" type="parTrans" cxnId="{72EF168B-5184-403B-911C-962F5D9381F1}">
      <dgm:prSet/>
      <dgm:spPr/>
      <dgm:t>
        <a:bodyPr/>
        <a:lstStyle/>
        <a:p>
          <a:pPr latinLnBrk="1"/>
          <a:endParaRPr lang="ko-KR" altLang="en-US"/>
        </a:p>
      </dgm:t>
    </dgm:pt>
    <dgm:pt modelId="{11660AAE-661C-4FEB-873F-88429B2D22E9}" type="sibTrans" cxnId="{72EF168B-5184-403B-911C-962F5D9381F1}">
      <dgm:prSet/>
      <dgm:spPr/>
      <dgm:t>
        <a:bodyPr/>
        <a:lstStyle/>
        <a:p>
          <a:pPr latinLnBrk="1"/>
          <a:endParaRPr lang="ko-KR" altLang="en-US"/>
        </a:p>
      </dgm:t>
    </dgm:pt>
    <dgm:pt modelId="{3E7DDC30-044D-439A-822D-832BEFF6DD72}" type="pres">
      <dgm:prSet presAssocID="{EBC58449-7680-4BC2-A918-42F75B3FCFCC}" presName="Name0" presStyleCnt="0">
        <dgm:presLayoutVars>
          <dgm:dir/>
          <dgm:animLvl val="lvl"/>
          <dgm:resizeHandles val="exact"/>
        </dgm:presLayoutVars>
      </dgm:prSet>
      <dgm:spPr/>
    </dgm:pt>
    <dgm:pt modelId="{05D91FF6-E965-4317-9BB5-F541B6535C75}" type="pres">
      <dgm:prSet presAssocID="{298F2D21-D60E-469E-94BE-5C1333D39358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D682F8C-7490-4848-B2BD-4C3FF92FBE7B}" type="pres">
      <dgm:prSet presAssocID="{8D1D2E22-8A7A-4C02-A654-D6E1C5799D7B}" presName="parTxOnlySpace" presStyleCnt="0"/>
      <dgm:spPr/>
    </dgm:pt>
    <dgm:pt modelId="{197BF1C9-F815-4009-96F3-62DEDB992C3F}" type="pres">
      <dgm:prSet presAssocID="{9E2164B3-928A-4ADF-8E9E-4A68F3C49DA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FA9229-93E7-45C7-81C2-0B66E518A26E}" type="pres">
      <dgm:prSet presAssocID="{895954D6-AC3D-4235-96E2-74304ADEDD06}" presName="parTxOnlySpace" presStyleCnt="0"/>
      <dgm:spPr/>
    </dgm:pt>
    <dgm:pt modelId="{5B1B9A58-1A72-44D9-B500-8A3635B6D570}" type="pres">
      <dgm:prSet presAssocID="{92B15D31-22AD-4800-BA08-D4394BEB925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6BDB66-482E-42CB-9F99-863E2F2FDF76}" type="pres">
      <dgm:prSet presAssocID="{5E6303C9-5D27-4923-84BA-9BDEB4E1D18B}" presName="parTxOnlySpace" presStyleCnt="0"/>
      <dgm:spPr/>
    </dgm:pt>
    <dgm:pt modelId="{BBEBFDCD-D4D8-480F-85D5-A06A48102F31}" type="pres">
      <dgm:prSet presAssocID="{79D75182-D966-4C7B-8A61-966D8B60D17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0649DF4-E078-4560-81A7-B3A31307A9EA}" type="presOf" srcId="{9E2164B3-928A-4ADF-8E9E-4A68F3C49DA1}" destId="{197BF1C9-F815-4009-96F3-62DEDB992C3F}" srcOrd="0" destOrd="0" presId="urn:microsoft.com/office/officeart/2005/8/layout/chevron1"/>
    <dgm:cxn modelId="{42AD12A3-F7F6-47B6-9FCD-8E60664A154B}" srcId="{EBC58449-7680-4BC2-A918-42F75B3FCFCC}" destId="{92B15D31-22AD-4800-BA08-D4394BEB925A}" srcOrd="2" destOrd="0" parTransId="{0CE3A7D4-33C6-4C0B-B06F-AC28A5D8A990}" sibTransId="{5E6303C9-5D27-4923-84BA-9BDEB4E1D18B}"/>
    <dgm:cxn modelId="{19364786-18B6-4EFD-8B8C-D25D4F9F63F9}" srcId="{EBC58449-7680-4BC2-A918-42F75B3FCFCC}" destId="{9E2164B3-928A-4ADF-8E9E-4A68F3C49DA1}" srcOrd="1" destOrd="0" parTransId="{D74305AD-A642-4A19-A1CF-173DD7A9FE0B}" sibTransId="{895954D6-AC3D-4235-96E2-74304ADEDD06}"/>
    <dgm:cxn modelId="{D15B52E4-6091-4617-B71F-100BC29171C9}" type="presOf" srcId="{79D75182-D966-4C7B-8A61-966D8B60D17C}" destId="{BBEBFDCD-D4D8-480F-85D5-A06A48102F31}" srcOrd="0" destOrd="0" presId="urn:microsoft.com/office/officeart/2005/8/layout/chevron1"/>
    <dgm:cxn modelId="{8AC26FCC-CB7D-46CF-BF96-031FCA8E033D}" type="presOf" srcId="{92B15D31-22AD-4800-BA08-D4394BEB925A}" destId="{5B1B9A58-1A72-44D9-B500-8A3635B6D570}" srcOrd="0" destOrd="0" presId="urn:microsoft.com/office/officeart/2005/8/layout/chevron1"/>
    <dgm:cxn modelId="{95608A18-9E3F-4AF5-AD4A-504E93D03431}" type="presOf" srcId="{298F2D21-D60E-469E-94BE-5C1333D39358}" destId="{05D91FF6-E965-4317-9BB5-F541B6535C75}" srcOrd="0" destOrd="0" presId="urn:microsoft.com/office/officeart/2005/8/layout/chevron1"/>
    <dgm:cxn modelId="{72EF168B-5184-403B-911C-962F5D9381F1}" srcId="{EBC58449-7680-4BC2-A918-42F75B3FCFCC}" destId="{79D75182-D966-4C7B-8A61-966D8B60D17C}" srcOrd="3" destOrd="0" parTransId="{DF027306-9B3E-4F26-A72C-CDC17ECC2C24}" sibTransId="{11660AAE-661C-4FEB-873F-88429B2D22E9}"/>
    <dgm:cxn modelId="{8D1F3F11-7926-4760-95C1-4269FA54227D}" srcId="{EBC58449-7680-4BC2-A918-42F75B3FCFCC}" destId="{298F2D21-D60E-469E-94BE-5C1333D39358}" srcOrd="0" destOrd="0" parTransId="{17BFA1E5-4A21-4667-BF07-28670233FD83}" sibTransId="{8D1D2E22-8A7A-4C02-A654-D6E1C5799D7B}"/>
    <dgm:cxn modelId="{255B84D9-D47A-486F-B046-AE5B1671FF24}" type="presOf" srcId="{EBC58449-7680-4BC2-A918-42F75B3FCFCC}" destId="{3E7DDC30-044D-439A-822D-832BEFF6DD72}" srcOrd="0" destOrd="0" presId="urn:microsoft.com/office/officeart/2005/8/layout/chevron1"/>
    <dgm:cxn modelId="{2BC7C173-D0A6-41D3-8E63-921164136976}" type="presParOf" srcId="{3E7DDC30-044D-439A-822D-832BEFF6DD72}" destId="{05D91FF6-E965-4317-9BB5-F541B6535C75}" srcOrd="0" destOrd="0" presId="urn:microsoft.com/office/officeart/2005/8/layout/chevron1"/>
    <dgm:cxn modelId="{64194EBA-BE4A-4560-8A40-2CEB3915AD2C}" type="presParOf" srcId="{3E7DDC30-044D-439A-822D-832BEFF6DD72}" destId="{5D682F8C-7490-4848-B2BD-4C3FF92FBE7B}" srcOrd="1" destOrd="0" presId="urn:microsoft.com/office/officeart/2005/8/layout/chevron1"/>
    <dgm:cxn modelId="{5C340684-908B-4109-9794-0172262441A1}" type="presParOf" srcId="{3E7DDC30-044D-439A-822D-832BEFF6DD72}" destId="{197BF1C9-F815-4009-96F3-62DEDB992C3F}" srcOrd="2" destOrd="0" presId="urn:microsoft.com/office/officeart/2005/8/layout/chevron1"/>
    <dgm:cxn modelId="{BFF28D78-F9E5-441C-8A13-EBDDAC972966}" type="presParOf" srcId="{3E7DDC30-044D-439A-822D-832BEFF6DD72}" destId="{97FA9229-93E7-45C7-81C2-0B66E518A26E}" srcOrd="3" destOrd="0" presId="urn:microsoft.com/office/officeart/2005/8/layout/chevron1"/>
    <dgm:cxn modelId="{A31AE54E-B6A6-4B01-BD21-F820D50BBD14}" type="presParOf" srcId="{3E7DDC30-044D-439A-822D-832BEFF6DD72}" destId="{5B1B9A58-1A72-44D9-B500-8A3635B6D570}" srcOrd="4" destOrd="0" presId="urn:microsoft.com/office/officeart/2005/8/layout/chevron1"/>
    <dgm:cxn modelId="{F43DC9AA-1705-40A4-8016-4C96FE1571DA}" type="presParOf" srcId="{3E7DDC30-044D-439A-822D-832BEFF6DD72}" destId="{F46BDB66-482E-42CB-9F99-863E2F2FDF76}" srcOrd="5" destOrd="0" presId="urn:microsoft.com/office/officeart/2005/8/layout/chevron1"/>
    <dgm:cxn modelId="{6ED7FB16-2276-4A5D-851D-20DB44EE25AD}" type="presParOf" srcId="{3E7DDC30-044D-439A-822D-832BEFF6DD72}" destId="{BBEBFDCD-D4D8-480F-85D5-A06A48102F31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91FF6-E965-4317-9BB5-F541B6535C75}">
      <dsp:nvSpPr>
        <dsp:cNvPr id="0" name=""/>
        <dsp:cNvSpPr/>
      </dsp:nvSpPr>
      <dsp:spPr>
        <a:xfrm>
          <a:off x="3540" y="1619796"/>
          <a:ext cx="2061018" cy="824407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Get JSON</a:t>
          </a:r>
          <a:endParaRPr lang="ko-KR" altLang="en-US" sz="1600" kern="1200" dirty="0"/>
        </a:p>
      </dsp:txBody>
      <dsp:txXfrm>
        <a:off x="415744" y="1619796"/>
        <a:ext cx="1236611" cy="824407"/>
      </dsp:txXfrm>
    </dsp:sp>
    <dsp:sp modelId="{197BF1C9-F815-4009-96F3-62DEDB992C3F}">
      <dsp:nvSpPr>
        <dsp:cNvPr id="0" name=""/>
        <dsp:cNvSpPr/>
      </dsp:nvSpPr>
      <dsp:spPr>
        <a:xfrm>
          <a:off x="1858456" y="1619796"/>
          <a:ext cx="2061018" cy="824407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Set Text File</a:t>
          </a:r>
          <a:endParaRPr lang="ko-KR" altLang="en-US" sz="1600" kern="1200" dirty="0"/>
        </a:p>
      </dsp:txBody>
      <dsp:txXfrm>
        <a:off x="2270660" y="1619796"/>
        <a:ext cx="1236611" cy="824407"/>
      </dsp:txXfrm>
    </dsp:sp>
    <dsp:sp modelId="{5B1B9A58-1A72-44D9-B500-8A3635B6D570}">
      <dsp:nvSpPr>
        <dsp:cNvPr id="0" name=""/>
        <dsp:cNvSpPr/>
      </dsp:nvSpPr>
      <dsp:spPr>
        <a:xfrm>
          <a:off x="3713373" y="1619796"/>
          <a:ext cx="2061018" cy="82440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Into </a:t>
          </a:r>
          <a:r>
            <a:rPr lang="en-US" altLang="ko-KR" sz="1600" kern="1200" dirty="0" err="1" smtClean="0"/>
            <a:t>FileReader</a:t>
          </a:r>
          <a:r>
            <a:rPr lang="en-US" altLang="ko-KR" sz="1600" kern="1200" dirty="0" smtClean="0"/>
            <a:t>()</a:t>
          </a:r>
          <a:endParaRPr lang="ko-KR" altLang="en-US" sz="1600" kern="1200" dirty="0"/>
        </a:p>
      </dsp:txBody>
      <dsp:txXfrm>
        <a:off x="4125577" y="1619796"/>
        <a:ext cx="1236611" cy="824407"/>
      </dsp:txXfrm>
    </dsp:sp>
    <dsp:sp modelId="{BBEBFDCD-D4D8-480F-85D5-A06A48102F31}">
      <dsp:nvSpPr>
        <dsp:cNvPr id="0" name=""/>
        <dsp:cNvSpPr/>
      </dsp:nvSpPr>
      <dsp:spPr>
        <a:xfrm>
          <a:off x="5568289" y="1619796"/>
          <a:ext cx="2061018" cy="824407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lvl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600" kern="1200" dirty="0" smtClean="0"/>
            <a:t>Into </a:t>
          </a:r>
          <a:r>
            <a:rPr lang="en-US" altLang="ko-KR" sz="1600" kern="1200" dirty="0" err="1" smtClean="0"/>
            <a:t>JSONParser</a:t>
          </a:r>
          <a:r>
            <a:rPr lang="en-US" altLang="ko-KR" sz="1600" kern="1200" dirty="0" smtClean="0"/>
            <a:t>()</a:t>
          </a:r>
          <a:endParaRPr lang="ko-KR" altLang="en-US" sz="1600" kern="1200" dirty="0"/>
        </a:p>
      </dsp:txBody>
      <dsp:txXfrm>
        <a:off x="5980493" y="1619796"/>
        <a:ext cx="1236611" cy="824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45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91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742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1pPr>
            <a:lvl2pPr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2pPr>
            <a:lvl3pPr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3pPr>
            <a:lvl4pPr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4pPr>
            <a:lvl5pPr>
              <a:defRPr>
                <a:solidFill>
                  <a:schemeClr val="bg1"/>
                </a:solidFill>
                <a:latin typeface="휴먼엑스포" panose="02030504000101010101" pitchFamily="18" charset="-127"/>
                <a:ea typeface="휴먼엑스포" panose="02030504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57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93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2682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401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11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724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479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276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51AF8-DD46-46A4-AFF1-BD9B5AF7D0B3}" type="datetimeFigureOut">
              <a:rPr lang="ko-KR" altLang="en-US" smtClean="0"/>
              <a:t>2019-02-22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B7B19-CC56-463B-8EC9-91767D6210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52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b="1" kern="1200">
          <a:solidFill>
            <a:schemeClr val="bg1"/>
          </a:solidFill>
          <a:latin typeface="휴먼엑스포" panose="02030504000101010101" pitchFamily="18" charset="-127"/>
          <a:ea typeface="휴먼엑스포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휴먼엑스포" panose="02030504000101010101" pitchFamily="18" charset="-127"/>
          <a:ea typeface="휴먼엑스포" panose="02030504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unnyholic.com/" TargetMode="External"/><Relationship Id="rId7" Type="http://schemas.openxmlformats.org/officeDocument/2006/relationships/hyperlink" Target="https://www.google.com/search?q=%EB%A1%A4+%EC%95%84%EC%9D%B4%EC%BD%98.png&amp;source=lnms&amp;tbm=isch&amp;sa=X&amp;ved=0ahUKEwjDytWd3czgAhUHBKYKHUFYBwEQ_AUIDigB&amp;biw=1920&amp;bih=920" TargetMode="External"/><Relationship Id="rId2" Type="http://schemas.openxmlformats.org/officeDocument/2006/relationships/hyperlink" Target="https://na.leagueoflegends.com/en/game-info/champion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sonlint.com/" TargetMode="External"/><Relationship Id="rId5" Type="http://schemas.openxmlformats.org/officeDocument/2006/relationships/hyperlink" Target="https://blog.naver.com/bkcaller/221341016784" TargetMode="External"/><Relationship Id="rId4" Type="http://schemas.openxmlformats.org/officeDocument/2006/relationships/hyperlink" Target="https://blog.naver.com/mmmeii/220413542931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개인 프로젝트 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신명재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085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</a:t>
            </a:r>
            <a:r>
              <a:rPr lang="ko-KR" altLang="en-US" dirty="0"/>
              <a:t>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외부의 데이터 활용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제공 사이트 및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이미지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JSON</a:t>
            </a:r>
          </a:p>
          <a:p>
            <a:pPr lvl="1"/>
            <a:r>
              <a:rPr lang="ko-KR" altLang="en-US" dirty="0" smtClean="0"/>
              <a:t>데이터 가공</a:t>
            </a:r>
            <a:r>
              <a:rPr lang="en-US" altLang="ko-KR" dirty="0"/>
              <a:t>	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98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구성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788715" y="2564904"/>
            <a:ext cx="208823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6156176" y="2564904"/>
            <a:ext cx="208823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InfoMain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491880" y="5085184"/>
            <a:ext cx="208823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Util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3203848" y="2492896"/>
            <a:ext cx="26642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오른쪽 화살표 7"/>
          <p:cNvSpPr/>
          <p:nvPr/>
        </p:nvSpPr>
        <p:spPr>
          <a:xfrm rot="10800000">
            <a:off x="3203848" y="3068960"/>
            <a:ext cx="26642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 rot="18684283">
            <a:off x="5572434" y="4158163"/>
            <a:ext cx="13765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7859359">
            <a:off x="5938402" y="4522269"/>
            <a:ext cx="13765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3423588">
            <a:off x="2156918" y="4237309"/>
            <a:ext cx="13765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 rot="2598664">
            <a:off x="1796424" y="4599888"/>
            <a:ext cx="137653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390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의 이</a:t>
            </a:r>
            <a:r>
              <a:rPr lang="ko-KR" altLang="en-US" dirty="0"/>
              <a:t>용</a:t>
            </a:r>
          </a:p>
        </p:txBody>
      </p:sp>
      <p:graphicFrame>
        <p:nvGraphicFramePr>
          <p:cNvPr id="5" name="다이어그램 4"/>
          <p:cNvGraphicFramePr/>
          <p:nvPr>
            <p:extLst>
              <p:ext uri="{D42A27DB-BD31-4B8C-83A1-F6EECF244321}">
                <p14:modId xmlns:p14="http://schemas.microsoft.com/office/powerpoint/2010/main" val="4249342915"/>
              </p:ext>
            </p:extLst>
          </p:nvPr>
        </p:nvGraphicFramePr>
        <p:xfrm>
          <a:off x="755576" y="1397000"/>
          <a:ext cx="7632848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5822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이미지와 </a:t>
            </a:r>
            <a:r>
              <a:rPr lang="en-US" altLang="ko-KR" dirty="0" smtClean="0"/>
              <a:t>JSON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420888"/>
            <a:ext cx="1523810" cy="152381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6084168" y="2678737"/>
            <a:ext cx="2088232" cy="100811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6" name="오른쪽 화살표 5"/>
          <p:cNvSpPr/>
          <p:nvPr/>
        </p:nvSpPr>
        <p:spPr>
          <a:xfrm>
            <a:off x="3059832" y="2708919"/>
            <a:ext cx="26642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 rot="10800000">
            <a:off x="3059832" y="3284983"/>
            <a:ext cx="2664296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3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사용 객체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JSON</a:t>
            </a:r>
            <a:r>
              <a:rPr lang="ko-KR" altLang="en-US" dirty="0" smtClean="0"/>
              <a:t>관련 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JSONParser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FileReader</a:t>
            </a:r>
            <a:r>
              <a:rPr lang="en-US" altLang="ko-KR" dirty="0" smtClean="0"/>
              <a:t>....</a:t>
            </a:r>
          </a:p>
          <a:p>
            <a:r>
              <a:rPr lang="en-US" altLang="ko-KR" dirty="0" smtClean="0"/>
              <a:t>Swing </a:t>
            </a:r>
            <a:r>
              <a:rPr lang="ko-KR" altLang="en-US" dirty="0" smtClean="0"/>
              <a:t>객체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JPanel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JLabel</a:t>
            </a:r>
            <a:r>
              <a:rPr lang="en-US" altLang="ko-KR" dirty="0" smtClean="0"/>
              <a:t>....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09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웹사이트 출처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altLang="ko-KR" dirty="0" smtClean="0">
                <a:hlinkClick r:id="rId2"/>
              </a:rPr>
              <a:t>https://na.leagueoflegends.com/en/game-info/champions/</a:t>
            </a:r>
            <a:r>
              <a:rPr lang="en-US" altLang="ko-KR" dirty="0" smtClean="0"/>
              <a:t> -</a:t>
            </a:r>
            <a:r>
              <a:rPr lang="ko-KR" altLang="en-US" dirty="0" smtClean="0"/>
              <a:t>챔피언 사진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https://sunnyholic.com/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imageIcon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r>
              <a:rPr lang="en-US" altLang="ko-KR" dirty="0" smtClean="0">
                <a:hlinkClick r:id="rId4"/>
              </a:rPr>
              <a:t>https://blog.naver.com/mmmeii/220413542931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darknamer</a:t>
            </a:r>
            <a:endParaRPr lang="en-US" altLang="ko-KR" dirty="0" smtClean="0"/>
          </a:p>
          <a:p>
            <a:r>
              <a:rPr lang="en-US" altLang="ko-KR" dirty="0" smtClean="0">
                <a:hlinkClick r:id="rId5"/>
              </a:rPr>
              <a:t>https://blog.naver.com/bkcaller/221341016784</a:t>
            </a:r>
            <a:r>
              <a:rPr lang="en-US" altLang="ko-KR" dirty="0" smtClean="0"/>
              <a:t> -String </a:t>
            </a:r>
            <a:r>
              <a:rPr lang="ko-KR" altLang="en-US" dirty="0" smtClean="0"/>
              <a:t>관련</a:t>
            </a:r>
            <a:endParaRPr lang="en-US" altLang="ko-KR" dirty="0" smtClean="0"/>
          </a:p>
          <a:p>
            <a:r>
              <a:rPr lang="en-US" altLang="ko-KR" dirty="0" smtClean="0"/>
              <a:t>https://www.google.com/</a:t>
            </a:r>
            <a:r>
              <a:rPr lang="en-US" altLang="ko-KR" dirty="0" err="1" smtClean="0"/>
              <a:t>search?biw</a:t>
            </a:r>
            <a:r>
              <a:rPr lang="en-US" altLang="ko-KR" dirty="0" smtClean="0"/>
              <a:t>=1920&amp;bih=920&amp;tbm=</a:t>
            </a:r>
            <a:r>
              <a:rPr lang="en-US" altLang="ko-KR" dirty="0" err="1" smtClean="0"/>
              <a:t>isch&amp;sa</a:t>
            </a:r>
            <a:r>
              <a:rPr lang="en-US" altLang="ko-KR" dirty="0" smtClean="0"/>
              <a:t>=1&amp;ei=RYxuXOLOBaiImAWhhKm4AQ&amp;q=</a:t>
            </a:r>
            <a:r>
              <a:rPr lang="en-US" altLang="ko-KR" dirty="0" err="1" smtClean="0"/>
              <a:t>black+background.png&amp;oq</a:t>
            </a:r>
            <a:r>
              <a:rPr lang="en-US" altLang="ko-KR" dirty="0" smtClean="0"/>
              <a:t>=</a:t>
            </a:r>
            <a:r>
              <a:rPr lang="en-US" altLang="ko-KR" dirty="0" err="1" smtClean="0"/>
              <a:t>black+background.png&amp;gs_l</a:t>
            </a:r>
            <a:r>
              <a:rPr lang="en-US" altLang="ko-KR" dirty="0" smtClean="0"/>
              <a:t>=img.3..0i19j0i30i19l6j0i5i30i19l3.1726535.1734516..1735351...1.0..0.114.1021.3j7......1....1..gws-wiz-img.......0j0i30.n9_128XQ1ps#imgrc=</a:t>
            </a:r>
            <a:r>
              <a:rPr lang="en-US" altLang="ko-KR" dirty="0" err="1" smtClean="0"/>
              <a:t>YrsKWPyYHF</a:t>
            </a:r>
            <a:r>
              <a:rPr lang="en-US" altLang="ko-KR" dirty="0" smtClean="0"/>
              <a:t>-JJM: -</a:t>
            </a:r>
            <a:r>
              <a:rPr lang="en-US" altLang="ko-KR" dirty="0" err="1" smtClean="0"/>
              <a:t>Bg</a:t>
            </a:r>
            <a:endParaRPr lang="en-US" altLang="ko-KR" dirty="0" smtClean="0"/>
          </a:p>
          <a:p>
            <a:r>
              <a:rPr lang="en-US" altLang="ko-KR" dirty="0" smtClean="0">
                <a:hlinkClick r:id="rId6"/>
              </a:rPr>
              <a:t>https://jsonlint.com/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검증 사이트</a:t>
            </a:r>
            <a:endParaRPr lang="en-US" altLang="ko-KR" dirty="0" smtClean="0"/>
          </a:p>
          <a:p>
            <a:r>
              <a:rPr lang="en-US" altLang="ko-KR" dirty="0" smtClean="0">
                <a:hlinkClick r:id="rId7"/>
              </a:rPr>
              <a:t>https://www.google.com/search?q=%EB%A1%A4+%EC%95%84%EC%9D%B4%EC%BD%98.png&amp;source=lnms&amp;tbm=isch&amp;sa=X&amp;ved=0ahUKEwjDytWd3czgAhUHBKYKHUFYBwEQ_AUIDigB&amp;biw=1920&amp;bih=920</a:t>
            </a:r>
            <a:r>
              <a:rPr lang="en-US" altLang="ko-KR" dirty="0" smtClean="0"/>
              <a:t> -</a:t>
            </a:r>
            <a:r>
              <a:rPr lang="ko-KR" altLang="en-US" dirty="0" smtClean="0"/>
              <a:t>사진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720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아쉬운 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시간의 </a:t>
            </a:r>
            <a:r>
              <a:rPr lang="ko-KR" altLang="en-US" dirty="0" err="1" smtClean="0"/>
              <a:t>모자름</a:t>
            </a:r>
            <a:r>
              <a:rPr lang="en-US" altLang="ko-KR" dirty="0" smtClean="0"/>
              <a:t>....</a:t>
            </a:r>
          </a:p>
          <a:p>
            <a:r>
              <a:rPr lang="en-US" altLang="ko-KR" dirty="0" smtClean="0"/>
              <a:t>Swing</a:t>
            </a:r>
            <a:r>
              <a:rPr lang="ko-KR" altLang="en-US" dirty="0" smtClean="0"/>
              <a:t>의 한계</a:t>
            </a:r>
            <a:r>
              <a:rPr lang="en-US" altLang="ko-KR" dirty="0" smtClean="0"/>
              <a:t>....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436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</p:spPr>
        <p:txBody>
          <a:bodyPr/>
          <a:lstStyle/>
          <a:p>
            <a:r>
              <a:rPr lang="ko-KR" altLang="en-US" dirty="0" smtClean="0"/>
              <a:t>감사합니다 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05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133</Words>
  <Application>Microsoft Office PowerPoint</Application>
  <PresentationFormat>화면 슬라이드 쇼(4:3)</PresentationFormat>
  <Paragraphs>40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개인 프로젝트 발표</vt:lpstr>
      <vt:lpstr>목표</vt:lpstr>
      <vt:lpstr>프로그램 구성</vt:lpstr>
      <vt:lpstr>JSON의 이용</vt:lpstr>
      <vt:lpstr>이미지와 JSON 연결</vt:lpstr>
      <vt:lpstr>주요 사용 객체</vt:lpstr>
      <vt:lpstr>주요 웹사이트 출처</vt:lpstr>
      <vt:lpstr>아쉬운 점</vt:lpstr>
      <vt:lpstr>감사합니다 ~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 프로젝트 발표</dc:title>
  <dc:creator>신명재</dc:creator>
  <cp:lastModifiedBy>신명재</cp:lastModifiedBy>
  <cp:revision>9</cp:revision>
  <dcterms:created xsi:type="dcterms:W3CDTF">2019-02-21T12:00:00Z</dcterms:created>
  <dcterms:modified xsi:type="dcterms:W3CDTF">2019-02-22T00:41:50Z</dcterms:modified>
</cp:coreProperties>
</file>