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F0BA-E327-4AE3-8F3A-1F42AAE9AF9E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705A-860C-4AB1-A3B3-F6084BF1E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09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F0BA-E327-4AE3-8F3A-1F42AAE9AF9E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705A-860C-4AB1-A3B3-F6084BF1E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94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F0BA-E327-4AE3-8F3A-1F42AAE9AF9E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705A-860C-4AB1-A3B3-F6084BF1E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87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F0BA-E327-4AE3-8F3A-1F42AAE9AF9E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705A-860C-4AB1-A3B3-F6084BF1E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71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F0BA-E327-4AE3-8F3A-1F42AAE9AF9E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705A-860C-4AB1-A3B3-F6084BF1E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97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F0BA-E327-4AE3-8F3A-1F42AAE9AF9E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705A-860C-4AB1-A3B3-F6084BF1E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95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F0BA-E327-4AE3-8F3A-1F42AAE9AF9E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705A-860C-4AB1-A3B3-F6084BF1E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1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F0BA-E327-4AE3-8F3A-1F42AAE9AF9E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705A-860C-4AB1-A3B3-F6084BF1E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69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F0BA-E327-4AE3-8F3A-1F42AAE9AF9E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705A-860C-4AB1-A3B3-F6084BF1E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19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F0BA-E327-4AE3-8F3A-1F42AAE9AF9E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705A-860C-4AB1-A3B3-F6084BF1E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81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F0BA-E327-4AE3-8F3A-1F42AAE9AF9E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705A-860C-4AB1-A3B3-F6084BF1E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5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3F0BA-E327-4AE3-8F3A-1F42AAE9AF9E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B705A-860C-4AB1-A3B3-F6084BF1E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04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riotgames.com/static-data.html#languag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15816" y="2492896"/>
            <a:ext cx="252028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15816" y="548680"/>
            <a:ext cx="252028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startPage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Jpanel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4437112"/>
            <a:ext cx="252028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Champion Page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Jpanel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116632"/>
            <a:ext cx="22322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04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사이트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https://developer.riotgames.com/static-data.html#languages</a:t>
            </a:r>
            <a:endParaRPr lang="en-US" altLang="ko-KR" dirty="0" smtClean="0"/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챔피언 데이터 추출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6.24</a:t>
            </a:r>
            <a:r>
              <a:rPr lang="ko-KR" altLang="en-US" dirty="0" smtClean="0"/>
              <a:t>버전 데이터라 업데이트된 내용이 </a:t>
            </a:r>
            <a:endParaRPr lang="en-US" altLang="ko-KR" dirty="0" smtClean="0"/>
          </a:p>
          <a:p>
            <a:r>
              <a:rPr lang="ko-KR" altLang="en-US" smtClean="0"/>
              <a:t>반영되지 못함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23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34</Words>
  <Application>Microsoft Office PowerPoint</Application>
  <PresentationFormat>화면 슬라이드 쇼(4:3)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참고 사이트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신명재</dc:creator>
  <cp:lastModifiedBy>신명재</cp:lastModifiedBy>
  <cp:revision>3</cp:revision>
  <dcterms:created xsi:type="dcterms:W3CDTF">2019-02-18T05:10:52Z</dcterms:created>
  <dcterms:modified xsi:type="dcterms:W3CDTF">2019-02-18T12:26:13Z</dcterms:modified>
</cp:coreProperties>
</file>