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71" r:id="rId2"/>
    <p:sldId id="269" r:id="rId3"/>
    <p:sldId id="298" r:id="rId4"/>
    <p:sldId id="297" r:id="rId5"/>
    <p:sldId id="268" r:id="rId6"/>
    <p:sldId id="299" r:id="rId7"/>
    <p:sldId id="302" r:id="rId8"/>
    <p:sldId id="300" r:id="rId9"/>
    <p:sldId id="296" r:id="rId10"/>
    <p:sldId id="281" r:id="rId11"/>
    <p:sldId id="303" r:id="rId12"/>
    <p:sldId id="304" r:id="rId13"/>
    <p:sldId id="30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9A78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73398B-7D2B-4CEC-A047-2F78AC415AFC}" v="6894" dt="2018-08-02T08:34:42.2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86681" autoAdjust="0"/>
  </p:normalViewPr>
  <p:slideViewPr>
    <p:cSldViewPr snapToGrid="0">
      <p:cViewPr varScale="1">
        <p:scale>
          <a:sx n="100" d="100"/>
          <a:sy n="100" d="100"/>
        </p:scale>
        <p:origin x="10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 Jung Hyun" userId="f13d718f4addf93c" providerId="LiveId" clId="{4D73398B-7D2B-4CEC-A047-2F78AC415AFC}"/>
    <pc:docChg chg="undo custSel mod addSld delSld modSld sldOrd">
      <pc:chgData name="Son Jung Hyun" userId="f13d718f4addf93c" providerId="LiveId" clId="{4D73398B-7D2B-4CEC-A047-2F78AC415AFC}" dt="2018-08-02T08:34:42.252" v="6524" actId="26606"/>
      <pc:docMkLst>
        <pc:docMk/>
      </pc:docMkLst>
      <pc:sldChg chg="modSp ord modNotesTx">
        <pc:chgData name="Son Jung Hyun" userId="f13d718f4addf93c" providerId="LiveId" clId="{4D73398B-7D2B-4CEC-A047-2F78AC415AFC}" dt="2018-08-02T06:12:11.748" v="6140" actId="20577"/>
        <pc:sldMkLst>
          <pc:docMk/>
          <pc:sldMk cId="2733963163" sldId="256"/>
        </pc:sldMkLst>
        <pc:spChg chg="mod">
          <ac:chgData name="Son Jung Hyun" userId="f13d718f4addf93c" providerId="LiveId" clId="{4D73398B-7D2B-4CEC-A047-2F78AC415AFC}" dt="2018-07-31T14:39:20.130" v="774"/>
          <ac:spMkLst>
            <pc:docMk/>
            <pc:sldMk cId="2733963163" sldId="256"/>
            <ac:spMk id="2" creationId="{2B7235BA-4BE0-4904-B50A-A21D83FAF20D}"/>
          </ac:spMkLst>
        </pc:spChg>
        <pc:spChg chg="mod">
          <ac:chgData name="Son Jung Hyun" userId="f13d718f4addf93c" providerId="LiveId" clId="{4D73398B-7D2B-4CEC-A047-2F78AC415AFC}" dt="2018-07-31T14:39:52.346" v="859" actId="20577"/>
          <ac:spMkLst>
            <pc:docMk/>
            <pc:sldMk cId="2733963163" sldId="256"/>
            <ac:spMk id="3" creationId="{F5AFD2E5-C57B-4B08-AC21-75201ACCB1F4}"/>
          </ac:spMkLst>
        </pc:spChg>
      </pc:sldChg>
      <pc:sldChg chg="modSp">
        <pc:chgData name="Son Jung Hyun" userId="f13d718f4addf93c" providerId="LiveId" clId="{4D73398B-7D2B-4CEC-A047-2F78AC415AFC}" dt="2018-08-02T02:35:54.074" v="1744" actId="20577"/>
        <pc:sldMkLst>
          <pc:docMk/>
          <pc:sldMk cId="3127609527" sldId="259"/>
        </pc:sldMkLst>
        <pc:spChg chg="mod">
          <ac:chgData name="Son Jung Hyun" userId="f13d718f4addf93c" providerId="LiveId" clId="{4D73398B-7D2B-4CEC-A047-2F78AC415AFC}" dt="2018-08-02T01:19:29.205" v="1014" actId="255"/>
          <ac:spMkLst>
            <pc:docMk/>
            <pc:sldMk cId="3127609527" sldId="259"/>
            <ac:spMk id="9" creationId="{CF32CA34-0BE1-4D9D-AFE5-53D6ACD449EE}"/>
          </ac:spMkLst>
        </pc:spChg>
        <pc:spChg chg="mod">
          <ac:chgData name="Son Jung Hyun" userId="f13d718f4addf93c" providerId="LiveId" clId="{4D73398B-7D2B-4CEC-A047-2F78AC415AFC}" dt="2018-08-02T02:35:54.074" v="1744" actId="20577"/>
          <ac:spMkLst>
            <pc:docMk/>
            <pc:sldMk cId="3127609527" sldId="259"/>
            <ac:spMk id="11" creationId="{01CAB167-C4E8-4842-8C60-308081128199}"/>
          </ac:spMkLst>
        </pc:spChg>
      </pc:sldChg>
      <pc:sldChg chg="modSp">
        <pc:chgData name="Son Jung Hyun" userId="f13d718f4addf93c" providerId="LiveId" clId="{4D73398B-7D2B-4CEC-A047-2F78AC415AFC}" dt="2018-08-02T01:23:05.244" v="1197" actId="20577"/>
        <pc:sldMkLst>
          <pc:docMk/>
          <pc:sldMk cId="3484922977" sldId="260"/>
        </pc:sldMkLst>
        <pc:spChg chg="mod">
          <ac:chgData name="Son Jung Hyun" userId="f13d718f4addf93c" providerId="LiveId" clId="{4D73398B-7D2B-4CEC-A047-2F78AC415AFC}" dt="2018-08-02T01:23:05.244" v="1197" actId="20577"/>
          <ac:spMkLst>
            <pc:docMk/>
            <pc:sldMk cId="3484922977" sldId="260"/>
            <ac:spMk id="3" creationId="{882CAFC2-7B49-4C7F-AD31-6DC2E0081508}"/>
          </ac:spMkLst>
        </pc:spChg>
      </pc:sldChg>
      <pc:sldChg chg="addSp delSp modSp add mod setBg setClrOvrMap">
        <pc:chgData name="Son Jung Hyun" userId="f13d718f4addf93c" providerId="LiveId" clId="{4D73398B-7D2B-4CEC-A047-2F78AC415AFC}" dt="2018-08-02T01:22:48.321" v="1183" actId="207"/>
        <pc:sldMkLst>
          <pc:docMk/>
          <pc:sldMk cId="2377508991" sldId="261"/>
        </pc:sldMkLst>
        <pc:spChg chg="del mod ord">
          <ac:chgData name="Son Jung Hyun" userId="f13d718f4addf93c" providerId="LiveId" clId="{4D73398B-7D2B-4CEC-A047-2F78AC415AFC}" dt="2018-07-31T13:59:24.021" v="28" actId="478"/>
          <ac:spMkLst>
            <pc:docMk/>
            <pc:sldMk cId="2377508991" sldId="261"/>
            <ac:spMk id="2" creationId="{AA28AF5B-FB71-4591-8B18-F4AF7DAFA70F}"/>
          </ac:spMkLst>
        </pc:spChg>
        <pc:spChg chg="add mod">
          <ac:chgData name="Son Jung Hyun" userId="f13d718f4addf93c" providerId="LiveId" clId="{4D73398B-7D2B-4CEC-A047-2F78AC415AFC}" dt="2018-08-02T01:22:48.321" v="1183" actId="207"/>
          <ac:spMkLst>
            <pc:docMk/>
            <pc:sldMk cId="2377508991" sldId="261"/>
            <ac:spMk id="2" creationId="{E9FE0089-8FEF-4337-931D-2ED8A8945427}"/>
          </ac:spMkLst>
        </pc:spChg>
        <pc:spChg chg="del mod ord">
          <ac:chgData name="Son Jung Hyun" userId="f13d718f4addf93c" providerId="LiveId" clId="{4D73398B-7D2B-4CEC-A047-2F78AC415AFC}" dt="2018-07-31T13:59:29.417" v="29" actId="478"/>
          <ac:spMkLst>
            <pc:docMk/>
            <pc:sldMk cId="2377508991" sldId="261"/>
            <ac:spMk id="3" creationId="{A12084CE-0DFA-471B-A00F-812A1E66F0DF}"/>
          </ac:spMkLst>
        </pc:spChg>
        <pc:spChg chg="add del">
          <ac:chgData name="Son Jung Hyun" userId="f13d718f4addf93c" providerId="LiveId" clId="{4D73398B-7D2B-4CEC-A047-2F78AC415AFC}" dt="2018-07-31T13:56:53.379" v="26" actId="26606"/>
          <ac:spMkLst>
            <pc:docMk/>
            <pc:sldMk cId="2377508991" sldId="261"/>
            <ac:spMk id="9" creationId="{CF62D2A7-8207-488C-9F46-316BA81A16C8}"/>
          </ac:spMkLst>
        </pc:spChg>
        <pc:spChg chg="add del">
          <ac:chgData name="Son Jung Hyun" userId="f13d718f4addf93c" providerId="LiveId" clId="{4D73398B-7D2B-4CEC-A047-2F78AC415AFC}" dt="2018-07-31T13:55:02.135" v="9" actId="26606"/>
          <ac:spMkLst>
            <pc:docMk/>
            <pc:sldMk cId="2377508991" sldId="261"/>
            <ac:spMk id="71" creationId="{432691CC-4AB8-48AF-B822-EBF7F4E9E6CD}"/>
          </ac:spMkLst>
        </pc:spChg>
        <pc:spChg chg="add del">
          <ac:chgData name="Son Jung Hyun" userId="f13d718f4addf93c" providerId="LiveId" clId="{4D73398B-7D2B-4CEC-A047-2F78AC415AFC}" dt="2018-07-31T13:55:02.135" v="9" actId="26606"/>
          <ac:spMkLst>
            <pc:docMk/>
            <pc:sldMk cId="2377508991" sldId="261"/>
            <ac:spMk id="73" creationId="{D6A8E1B4-B839-4C58-B08A-F0B09458080B}"/>
          </ac:spMkLst>
        </pc:spChg>
        <pc:spChg chg="add del">
          <ac:chgData name="Son Jung Hyun" userId="f13d718f4addf93c" providerId="LiveId" clId="{4D73398B-7D2B-4CEC-A047-2F78AC415AFC}" dt="2018-07-31T13:55:26.710" v="17" actId="26606"/>
          <ac:spMkLst>
            <pc:docMk/>
            <pc:sldMk cId="2377508991" sldId="261"/>
            <ac:spMk id="75" creationId="{648F5915-2CE1-4F74-88C5-D4366893D2DF}"/>
          </ac:spMkLst>
        </pc:spChg>
        <pc:spChg chg="add del">
          <ac:chgData name="Son Jung Hyun" userId="f13d718f4addf93c" providerId="LiveId" clId="{4D73398B-7D2B-4CEC-A047-2F78AC415AFC}" dt="2018-07-31T13:55:26.710" v="17" actId="26606"/>
          <ac:spMkLst>
            <pc:docMk/>
            <pc:sldMk cId="2377508991" sldId="261"/>
            <ac:spMk id="77" creationId="{91B43EC4-7D6F-44CA-82DD-103883D2366B}"/>
          </ac:spMkLst>
        </pc:spChg>
        <pc:spChg chg="add del">
          <ac:chgData name="Son Jung Hyun" userId="f13d718f4addf93c" providerId="LiveId" clId="{4D73398B-7D2B-4CEC-A047-2F78AC415AFC}" dt="2018-07-31T14:02:13.330" v="119" actId="26606"/>
          <ac:spMkLst>
            <pc:docMk/>
            <pc:sldMk cId="2377508991" sldId="261"/>
            <ac:spMk id="92" creationId="{5F9CFCE6-877F-4858-B8BD-2C52CA8AFBC4}"/>
          </ac:spMkLst>
        </pc:spChg>
        <pc:spChg chg="add del">
          <ac:chgData name="Son Jung Hyun" userId="f13d718f4addf93c" providerId="LiveId" clId="{4D73398B-7D2B-4CEC-A047-2F78AC415AFC}" dt="2018-07-31T14:02:13.330" v="119" actId="26606"/>
          <ac:spMkLst>
            <pc:docMk/>
            <pc:sldMk cId="2377508991" sldId="261"/>
            <ac:spMk id="94" creationId="{8213F8A0-12AE-4514-8372-0DD766EC28EE}"/>
          </ac:spMkLst>
        </pc:spChg>
        <pc:spChg chg="add del">
          <ac:chgData name="Son Jung Hyun" userId="f13d718f4addf93c" providerId="LiveId" clId="{4D73398B-7D2B-4CEC-A047-2F78AC415AFC}" dt="2018-07-31T14:02:13.330" v="119" actId="26606"/>
          <ac:spMkLst>
            <pc:docMk/>
            <pc:sldMk cId="2377508991" sldId="261"/>
            <ac:spMk id="96" creationId="{9EFF17D4-9A8C-4CE5-B096-D8CCD4400437}"/>
          </ac:spMkLst>
        </pc:spChg>
        <pc:spChg chg="add">
          <ac:chgData name="Son Jung Hyun" userId="f13d718f4addf93c" providerId="LiveId" clId="{4D73398B-7D2B-4CEC-A047-2F78AC415AFC}" dt="2018-07-31T14:02:13.330" v="119" actId="26606"/>
          <ac:spMkLst>
            <pc:docMk/>
            <pc:sldMk cId="2377508991" sldId="261"/>
            <ac:spMk id="135" creationId="{9E90EB45-EEE9-4563-8179-65EF62AE0978}"/>
          </ac:spMkLst>
        </pc:spChg>
        <pc:spChg chg="add">
          <ac:chgData name="Son Jung Hyun" userId="f13d718f4addf93c" providerId="LiveId" clId="{4D73398B-7D2B-4CEC-A047-2F78AC415AFC}" dt="2018-07-31T14:02:13.330" v="119" actId="26606"/>
          <ac:spMkLst>
            <pc:docMk/>
            <pc:sldMk cId="2377508991" sldId="261"/>
            <ac:spMk id="137" creationId="{23D0EF74-AD1E-4FD9-914D-8EC9058EBBA3}"/>
          </ac:spMkLst>
        </pc:spChg>
        <pc:spChg chg="add del">
          <ac:chgData name="Son Jung Hyun" userId="f13d718f4addf93c" providerId="LiveId" clId="{4D73398B-7D2B-4CEC-A047-2F78AC415AFC}" dt="2018-07-31T13:55:10.328" v="11" actId="26606"/>
          <ac:spMkLst>
            <pc:docMk/>
            <pc:sldMk cId="2377508991" sldId="261"/>
            <ac:spMk id="2052" creationId="{37FEB674-D811-4FFE-A878-29D0C0ED18D4}"/>
          </ac:spMkLst>
        </pc:spChg>
        <pc:spChg chg="add del">
          <ac:chgData name="Son Jung Hyun" userId="f13d718f4addf93c" providerId="LiveId" clId="{4D73398B-7D2B-4CEC-A047-2F78AC415AFC}" dt="2018-07-31T13:55:15.675" v="13" actId="26606"/>
          <ac:spMkLst>
            <pc:docMk/>
            <pc:sldMk cId="2377508991" sldId="261"/>
            <ac:spMk id="2054" creationId="{CF62D2A7-8207-488C-9F46-316BA81A16C8}"/>
          </ac:spMkLst>
        </pc:spChg>
        <pc:spChg chg="add del">
          <ac:chgData name="Son Jung Hyun" userId="f13d718f4addf93c" providerId="LiveId" clId="{4D73398B-7D2B-4CEC-A047-2F78AC415AFC}" dt="2018-07-31T13:55:20.536" v="15" actId="26606"/>
          <ac:spMkLst>
            <pc:docMk/>
            <pc:sldMk cId="2377508991" sldId="261"/>
            <ac:spMk id="2056" creationId="{F64F6814-96D5-4463-898E-405CC0C40147}"/>
          </ac:spMkLst>
        </pc:spChg>
        <pc:spChg chg="add del">
          <ac:chgData name="Son Jung Hyun" userId="f13d718f4addf93c" providerId="LiveId" clId="{4D73398B-7D2B-4CEC-A047-2F78AC415AFC}" dt="2018-07-31T13:55:26.710" v="17" actId="26606"/>
          <ac:spMkLst>
            <pc:docMk/>
            <pc:sldMk cId="2377508991" sldId="261"/>
            <ac:spMk id="2058" creationId="{2C6A2225-94AF-4BC4-98F4-77746E7B10A9}"/>
          </ac:spMkLst>
        </pc:spChg>
        <pc:spChg chg="add del">
          <ac:chgData name="Son Jung Hyun" userId="f13d718f4addf93c" providerId="LiveId" clId="{4D73398B-7D2B-4CEC-A047-2F78AC415AFC}" dt="2018-07-31T13:55:26.710" v="17" actId="26606"/>
          <ac:spMkLst>
            <pc:docMk/>
            <pc:sldMk cId="2377508991" sldId="261"/>
            <ac:spMk id="2059" creationId="{46EA0402-5843-4D53-BF9C-BE7205812062}"/>
          </ac:spMkLst>
        </pc:spChg>
        <pc:spChg chg="add del">
          <ac:chgData name="Son Jung Hyun" userId="f13d718f4addf93c" providerId="LiveId" clId="{4D73398B-7D2B-4CEC-A047-2F78AC415AFC}" dt="2018-07-31T13:56:08.529" v="19" actId="26606"/>
          <ac:spMkLst>
            <pc:docMk/>
            <pc:sldMk cId="2377508991" sldId="261"/>
            <ac:spMk id="2061" creationId="{37FEB674-D811-4FFE-A878-29D0C0ED18D4}"/>
          </ac:spMkLst>
        </pc:spChg>
        <pc:spChg chg="add del">
          <ac:chgData name="Son Jung Hyun" userId="f13d718f4addf93c" providerId="LiveId" clId="{4D73398B-7D2B-4CEC-A047-2F78AC415AFC}" dt="2018-07-31T13:56:28.833" v="21" actId="26606"/>
          <ac:spMkLst>
            <pc:docMk/>
            <pc:sldMk cId="2377508991" sldId="261"/>
            <ac:spMk id="2063" creationId="{99899462-FC16-43B0-966B-FCA263450716}"/>
          </ac:spMkLst>
        </pc:spChg>
        <pc:spChg chg="add del">
          <ac:chgData name="Son Jung Hyun" userId="f13d718f4addf93c" providerId="LiveId" clId="{4D73398B-7D2B-4CEC-A047-2F78AC415AFC}" dt="2018-07-31T13:56:39.199" v="23" actId="26606"/>
          <ac:spMkLst>
            <pc:docMk/>
            <pc:sldMk cId="2377508991" sldId="261"/>
            <ac:spMk id="2066" creationId="{EF9B8DF2-C3F5-49A2-94D2-F7B65A0F1F15}"/>
          </ac:spMkLst>
        </pc:spChg>
        <pc:spChg chg="add del">
          <ac:chgData name="Son Jung Hyun" userId="f13d718f4addf93c" providerId="LiveId" clId="{4D73398B-7D2B-4CEC-A047-2F78AC415AFC}" dt="2018-07-31T13:56:53.368" v="25" actId="26606"/>
          <ac:spMkLst>
            <pc:docMk/>
            <pc:sldMk cId="2377508991" sldId="261"/>
            <ac:spMk id="2068" creationId="{99899462-FC16-43B0-966B-FCA263450716}"/>
          </ac:spMkLst>
        </pc:spChg>
        <pc:spChg chg="add del">
          <ac:chgData name="Son Jung Hyun" userId="f13d718f4addf93c" providerId="LiveId" clId="{4D73398B-7D2B-4CEC-A047-2F78AC415AFC}" dt="2018-07-31T14:00:10.382" v="36" actId="26606"/>
          <ac:spMkLst>
            <pc:docMk/>
            <pc:sldMk cId="2377508991" sldId="261"/>
            <ac:spMk id="2071" creationId="{37FEB674-D811-4FFE-A878-29D0C0ED18D4}"/>
          </ac:spMkLst>
        </pc:spChg>
        <pc:picChg chg="add mod ord">
          <ac:chgData name="Son Jung Hyun" userId="f13d718f4addf93c" providerId="LiveId" clId="{4D73398B-7D2B-4CEC-A047-2F78AC415AFC}" dt="2018-07-31T14:02:13.330" v="119" actId="26606"/>
          <ac:picMkLst>
            <pc:docMk/>
            <pc:sldMk cId="2377508991" sldId="261"/>
            <ac:picMk id="4" creationId="{BAE55E8E-1D52-4224-A725-D77331417F15}"/>
          </ac:picMkLst>
        </pc:picChg>
        <pc:picChg chg="add mod ord">
          <ac:chgData name="Son Jung Hyun" userId="f13d718f4addf93c" providerId="LiveId" clId="{4D73398B-7D2B-4CEC-A047-2F78AC415AFC}" dt="2018-08-02T01:22:40.201" v="1181" actId="1036"/>
          <ac:picMkLst>
            <pc:docMk/>
            <pc:sldMk cId="2377508991" sldId="261"/>
            <ac:picMk id="2050" creationId="{B1B071CC-87FD-44C0-8E62-9C660D504E03}"/>
          </ac:picMkLst>
        </pc:picChg>
        <pc:cxnChg chg="add del">
          <ac:chgData name="Son Jung Hyun" userId="f13d718f4addf93c" providerId="LiveId" clId="{4D73398B-7D2B-4CEC-A047-2F78AC415AFC}" dt="2018-07-31T13:56:28.833" v="21" actId="26606"/>
          <ac:cxnSpMkLst>
            <pc:docMk/>
            <pc:sldMk cId="2377508991" sldId="261"/>
            <ac:cxnSpMk id="2064" creationId="{AAFEA932-2DF1-410C-A00A-7A1E7DBF7511}"/>
          </ac:cxnSpMkLst>
        </pc:cxnChg>
        <pc:cxnChg chg="add del">
          <ac:chgData name="Son Jung Hyun" userId="f13d718f4addf93c" providerId="LiveId" clId="{4D73398B-7D2B-4CEC-A047-2F78AC415AFC}" dt="2018-07-31T13:56:53.368" v="25" actId="26606"/>
          <ac:cxnSpMkLst>
            <pc:docMk/>
            <pc:sldMk cId="2377508991" sldId="261"/>
            <ac:cxnSpMk id="2069" creationId="{AAFEA932-2DF1-410C-A00A-7A1E7DBF7511}"/>
          </ac:cxnSpMkLst>
        </pc:cxnChg>
      </pc:sldChg>
      <pc:sldChg chg="addSp delSp modSp add mod setBg setClrOvrMap">
        <pc:chgData name="Son Jung Hyun" userId="f13d718f4addf93c" providerId="LiveId" clId="{4D73398B-7D2B-4CEC-A047-2F78AC415AFC}" dt="2018-08-02T01:29:45.464" v="1694" actId="20577"/>
        <pc:sldMkLst>
          <pc:docMk/>
          <pc:sldMk cId="4177757008" sldId="262"/>
        </pc:sldMkLst>
        <pc:spChg chg="add del mod">
          <ac:chgData name="Son Jung Hyun" userId="f13d718f4addf93c" providerId="LiveId" clId="{4D73398B-7D2B-4CEC-A047-2F78AC415AFC}" dt="2018-08-02T01:29:03.421" v="1670" actId="1076"/>
          <ac:spMkLst>
            <pc:docMk/>
            <pc:sldMk cId="4177757008" sldId="262"/>
            <ac:spMk id="2" creationId="{4A8FF081-27CF-4268-9AEA-94FFD23B4A5F}"/>
          </ac:spMkLst>
        </pc:spChg>
        <pc:spChg chg="del mod ord">
          <ac:chgData name="Son Jung Hyun" userId="f13d718f4addf93c" providerId="LiveId" clId="{4D73398B-7D2B-4CEC-A047-2F78AC415AFC}" dt="2018-07-31T14:23:51.602" v="211" actId="478"/>
          <ac:spMkLst>
            <pc:docMk/>
            <pc:sldMk cId="4177757008" sldId="262"/>
            <ac:spMk id="3" creationId="{35954AEA-0844-4695-A2EF-4373D7F4679E}"/>
          </ac:spMkLst>
        </pc:spChg>
        <pc:spChg chg="add mod">
          <ac:chgData name="Son Jung Hyun" userId="f13d718f4addf93c" providerId="LiveId" clId="{4D73398B-7D2B-4CEC-A047-2F78AC415AFC}" dt="2018-08-02T01:29:45.464" v="1694" actId="20577"/>
          <ac:spMkLst>
            <pc:docMk/>
            <pc:sldMk cId="4177757008" sldId="262"/>
            <ac:spMk id="6" creationId="{69E28FE0-5B9B-4457-B841-938A3A4579BF}"/>
          </ac:spMkLst>
        </pc:spChg>
        <pc:spChg chg="add del mod">
          <ac:chgData name="Son Jung Hyun" userId="f13d718f4addf93c" providerId="LiveId" clId="{4D73398B-7D2B-4CEC-A047-2F78AC415AFC}" dt="2018-07-31T14:24:14.088" v="212" actId="478"/>
          <ac:spMkLst>
            <pc:docMk/>
            <pc:sldMk cId="4177757008" sldId="262"/>
            <ac:spMk id="7" creationId="{786D02CD-C401-4EF4-AE28-125312777109}"/>
          </ac:spMkLst>
        </pc:spChg>
        <pc:spChg chg="add del">
          <ac:chgData name="Son Jung Hyun" userId="f13d718f4addf93c" providerId="LiveId" clId="{4D73398B-7D2B-4CEC-A047-2F78AC415AFC}" dt="2018-07-31T14:20:18.093" v="124" actId="26606"/>
          <ac:spMkLst>
            <pc:docMk/>
            <pc:sldMk cId="4177757008" sldId="262"/>
            <ac:spMk id="10" creationId="{37FEB674-D811-4FFE-A878-29D0C0ED18D4}"/>
          </ac:spMkLst>
        </pc:spChg>
        <pc:spChg chg="add del">
          <ac:chgData name="Son Jung Hyun" userId="f13d718f4addf93c" providerId="LiveId" clId="{4D73398B-7D2B-4CEC-A047-2F78AC415AFC}" dt="2018-07-31T14:21:06.921" v="165" actId="26606"/>
          <ac:spMkLst>
            <pc:docMk/>
            <pc:sldMk cId="4177757008" sldId="262"/>
            <ac:spMk id="12" creationId="{7EB6695E-BED5-4DA3-8C9B-AD301AEF4776}"/>
          </ac:spMkLst>
        </pc:spChg>
        <pc:spChg chg="add del">
          <ac:chgData name="Son Jung Hyun" userId="f13d718f4addf93c" providerId="LiveId" clId="{4D73398B-7D2B-4CEC-A047-2F78AC415AFC}" dt="2018-07-31T14:23:41.481" v="210" actId="26606"/>
          <ac:spMkLst>
            <pc:docMk/>
            <pc:sldMk cId="4177757008" sldId="262"/>
            <ac:spMk id="17" creationId="{EF9B8DF2-C3F5-49A2-94D2-F7B65A0F1F15}"/>
          </ac:spMkLst>
        </pc:spChg>
        <pc:spChg chg="add del">
          <ac:chgData name="Son Jung Hyun" userId="f13d718f4addf93c" providerId="LiveId" clId="{4D73398B-7D2B-4CEC-A047-2F78AC415AFC}" dt="2018-07-31T14:24:20.570" v="213" actId="26606"/>
          <ac:spMkLst>
            <pc:docMk/>
            <pc:sldMk cId="4177757008" sldId="262"/>
            <ac:spMk id="22" creationId="{CF62D2A7-8207-488C-9F46-316BA81A16C8}"/>
          </ac:spMkLst>
        </pc:spChg>
        <pc:spChg chg="add">
          <ac:chgData name="Son Jung Hyun" userId="f13d718f4addf93c" providerId="LiveId" clId="{4D73398B-7D2B-4CEC-A047-2F78AC415AFC}" dt="2018-07-31T14:24:20.570" v="213" actId="26606"/>
          <ac:spMkLst>
            <pc:docMk/>
            <pc:sldMk cId="4177757008" sldId="262"/>
            <ac:spMk id="27" creationId="{F72D119F-8562-42DA-AE9A-70D44FDCFD12}"/>
          </ac:spMkLst>
        </pc:spChg>
        <pc:picChg chg="add mod ord">
          <ac:chgData name="Son Jung Hyun" userId="f13d718f4addf93c" providerId="LiveId" clId="{4D73398B-7D2B-4CEC-A047-2F78AC415AFC}" dt="2018-08-02T01:25:02.085" v="1258" actId="1076"/>
          <ac:picMkLst>
            <pc:docMk/>
            <pc:sldMk cId="4177757008" sldId="262"/>
            <ac:picMk id="4" creationId="{745AD8A7-4C1D-4250-89E6-4E0565A52308}"/>
          </ac:picMkLst>
        </pc:picChg>
        <pc:picChg chg="add mod ord">
          <ac:chgData name="Son Jung Hyun" userId="f13d718f4addf93c" providerId="LiveId" clId="{4D73398B-7D2B-4CEC-A047-2F78AC415AFC}" dt="2018-07-31T14:24:20.570" v="213" actId="26606"/>
          <ac:picMkLst>
            <pc:docMk/>
            <pc:sldMk cId="4177757008" sldId="262"/>
            <ac:picMk id="5" creationId="{311FA5CB-AD85-4AC4-9943-7FED5F6D8BD2}"/>
          </ac:picMkLst>
        </pc:picChg>
      </pc:sldChg>
      <pc:sldChg chg="addSp modSp add mod setBg setClrOvrMap">
        <pc:chgData name="Son Jung Hyun" userId="f13d718f4addf93c" providerId="LiveId" clId="{4D73398B-7D2B-4CEC-A047-2F78AC415AFC}" dt="2018-08-02T01:34:27.028" v="1715"/>
        <pc:sldMkLst>
          <pc:docMk/>
          <pc:sldMk cId="2196196990" sldId="263"/>
        </pc:sldMkLst>
        <pc:spChg chg="mod">
          <ac:chgData name="Son Jung Hyun" userId="f13d718f4addf93c" providerId="LiveId" clId="{4D73398B-7D2B-4CEC-A047-2F78AC415AFC}" dt="2018-07-31T14:29:34.580" v="308" actId="255"/>
          <ac:spMkLst>
            <pc:docMk/>
            <pc:sldMk cId="2196196990" sldId="263"/>
            <ac:spMk id="2" creationId="{FE606CEC-D7F2-4E64-A260-3867AC1AC24E}"/>
          </ac:spMkLst>
        </pc:spChg>
        <pc:spChg chg="mod">
          <ac:chgData name="Son Jung Hyun" userId="f13d718f4addf93c" providerId="LiveId" clId="{4D73398B-7D2B-4CEC-A047-2F78AC415AFC}" dt="2018-08-02T01:34:27.028" v="1715"/>
          <ac:spMkLst>
            <pc:docMk/>
            <pc:sldMk cId="2196196990" sldId="263"/>
            <ac:spMk id="3" creationId="{3565CF4D-A71D-4653-AFB4-F2747BC425F0}"/>
          </ac:spMkLst>
        </pc:spChg>
        <pc:spChg chg="add">
          <ac:chgData name="Son Jung Hyun" userId="f13d718f4addf93c" providerId="LiveId" clId="{4D73398B-7D2B-4CEC-A047-2F78AC415AFC}" dt="2018-07-31T14:28:52.148" v="253" actId="26606"/>
          <ac:spMkLst>
            <pc:docMk/>
            <pc:sldMk cId="2196196990" sldId="263"/>
            <ac:spMk id="75" creationId="{C99A8FB7-A79B-4BC9-9D56-B79587F6AA3E}"/>
          </ac:spMkLst>
        </pc:spChg>
        <pc:spChg chg="add">
          <ac:chgData name="Son Jung Hyun" userId="f13d718f4addf93c" providerId="LiveId" clId="{4D73398B-7D2B-4CEC-A047-2F78AC415AFC}" dt="2018-07-31T14:28:52.148" v="253" actId="26606"/>
          <ac:spMkLst>
            <pc:docMk/>
            <pc:sldMk cId="2196196990" sldId="263"/>
            <ac:spMk id="77" creationId="{B23893E2-3349-46D7-A7AA-B9E447957FB1}"/>
          </ac:spMkLst>
        </pc:spChg>
        <pc:spChg chg="add">
          <ac:chgData name="Son Jung Hyun" userId="f13d718f4addf93c" providerId="LiveId" clId="{4D73398B-7D2B-4CEC-A047-2F78AC415AFC}" dt="2018-07-31T14:28:52.148" v="253" actId="26606"/>
          <ac:spMkLst>
            <pc:docMk/>
            <pc:sldMk cId="2196196990" sldId="263"/>
            <ac:spMk id="79" creationId="{2B7592FE-10D1-4664-B623-353F47C8DF7F}"/>
          </ac:spMkLst>
        </pc:spChg>
        <pc:picChg chg="add mod ord">
          <ac:chgData name="Son Jung Hyun" userId="f13d718f4addf93c" providerId="LiveId" clId="{4D73398B-7D2B-4CEC-A047-2F78AC415AFC}" dt="2018-07-31T14:28:52.148" v="253" actId="26606"/>
          <ac:picMkLst>
            <pc:docMk/>
            <pc:sldMk cId="2196196990" sldId="263"/>
            <ac:picMk id="3074" creationId="{3E2F661F-E95F-450D-9EE1-D3C6F392C563}"/>
          </ac:picMkLst>
        </pc:picChg>
        <pc:picChg chg="add mod">
          <ac:chgData name="Son Jung Hyun" userId="f13d718f4addf93c" providerId="LiveId" clId="{4D73398B-7D2B-4CEC-A047-2F78AC415AFC}" dt="2018-07-31T14:28:52.148" v="253" actId="26606"/>
          <ac:picMkLst>
            <pc:docMk/>
            <pc:sldMk cId="2196196990" sldId="263"/>
            <ac:picMk id="3076" creationId="{9681B6E9-B0A1-4A28-A99F-313898C6BCF9}"/>
          </ac:picMkLst>
        </pc:picChg>
        <pc:picChg chg="add mod">
          <ac:chgData name="Son Jung Hyun" userId="f13d718f4addf93c" providerId="LiveId" clId="{4D73398B-7D2B-4CEC-A047-2F78AC415AFC}" dt="2018-07-31T14:28:52.148" v="253" actId="26606"/>
          <ac:picMkLst>
            <pc:docMk/>
            <pc:sldMk cId="2196196990" sldId="263"/>
            <ac:picMk id="3078" creationId="{37D27BE4-0271-4C2A-8B95-429C0FF45763}"/>
          </ac:picMkLst>
        </pc:picChg>
      </pc:sldChg>
      <pc:sldChg chg="addSp delSp add mod setBg delDesignElem">
        <pc:chgData name="Son Jung Hyun" userId="f13d718f4addf93c" providerId="LiveId" clId="{4D73398B-7D2B-4CEC-A047-2F78AC415AFC}" dt="2018-07-31T14:38:38.983" v="729" actId="26606"/>
        <pc:sldMkLst>
          <pc:docMk/>
          <pc:sldMk cId="4059255710" sldId="264"/>
        </pc:sldMkLst>
        <pc:spChg chg="add">
          <ac:chgData name="Son Jung Hyun" userId="f13d718f4addf93c" providerId="LiveId" clId="{4D73398B-7D2B-4CEC-A047-2F78AC415AFC}" dt="2018-07-31T14:38:38.983" v="729" actId="26606"/>
          <ac:spMkLst>
            <pc:docMk/>
            <pc:sldMk cId="4059255710" sldId="264"/>
            <ac:spMk id="8" creationId="{6F9EB9F2-07E2-4D64-BBD8-BB5B217F1218}"/>
          </ac:spMkLst>
        </pc:spChg>
        <pc:spChg chg="del">
          <ac:chgData name="Son Jung Hyun" userId="f13d718f4addf93c" providerId="LiveId" clId="{4D73398B-7D2B-4CEC-A047-2F78AC415AFC}" dt="2018-07-31T14:38:25.799" v="728"/>
          <ac:spMkLst>
            <pc:docMk/>
            <pc:sldMk cId="4059255710" sldId="264"/>
            <ac:spMk id="21" creationId="{6F9EB9F2-07E2-4D64-BBD8-BB5B217F1218}"/>
          </ac:spMkLst>
        </pc:spChg>
        <pc:cxnChg chg="add">
          <ac:chgData name="Son Jung Hyun" userId="f13d718f4addf93c" providerId="LiveId" clId="{4D73398B-7D2B-4CEC-A047-2F78AC415AFC}" dt="2018-07-31T14:38:38.983" v="729" actId="26606"/>
          <ac:cxnSpMkLst>
            <pc:docMk/>
            <pc:sldMk cId="4059255710" sldId="264"/>
            <ac:cxnSpMk id="10" creationId="{F0C57C7C-DFE9-4A1E-B7A9-DF40E63366BB}"/>
          </ac:cxnSpMkLst>
        </pc:cxnChg>
        <pc:cxnChg chg="del">
          <ac:chgData name="Son Jung Hyun" userId="f13d718f4addf93c" providerId="LiveId" clId="{4D73398B-7D2B-4CEC-A047-2F78AC415AFC}" dt="2018-07-31T14:38:25.799" v="728"/>
          <ac:cxnSpMkLst>
            <pc:docMk/>
            <pc:sldMk cId="4059255710" sldId="264"/>
            <ac:cxnSpMk id="23" creationId="{F0C57C7C-DFE9-4A1E-B7A9-DF40E63366BB}"/>
          </ac:cxnSpMkLst>
        </pc:cxnChg>
      </pc:sldChg>
      <pc:sldChg chg="addSp delSp modSp add mod setBg setClrOvrMap modNotesTx">
        <pc:chgData name="Son Jung Hyun" userId="f13d718f4addf93c" providerId="LiveId" clId="{4D73398B-7D2B-4CEC-A047-2F78AC415AFC}" dt="2018-08-02T08:34:42.252" v="6524" actId="26606"/>
        <pc:sldMkLst>
          <pc:docMk/>
          <pc:sldMk cId="1627844737" sldId="265"/>
        </pc:sldMkLst>
        <pc:spChg chg="mod">
          <ac:chgData name="Son Jung Hyun" userId="f13d718f4addf93c" providerId="LiveId" clId="{4D73398B-7D2B-4CEC-A047-2F78AC415AFC}" dt="2018-08-02T08:34:42.252" v="6524" actId="26606"/>
          <ac:spMkLst>
            <pc:docMk/>
            <pc:sldMk cId="1627844737" sldId="265"/>
            <ac:spMk id="2" creationId="{562AB5E3-B91D-4B98-A9D1-F1D4E28E3E0D}"/>
          </ac:spMkLst>
        </pc:spChg>
        <pc:spChg chg="mod">
          <ac:chgData name="Son Jung Hyun" userId="f13d718f4addf93c" providerId="LiveId" clId="{4D73398B-7D2B-4CEC-A047-2F78AC415AFC}" dt="2018-08-02T08:34:42.252" v="6524" actId="26606"/>
          <ac:spMkLst>
            <pc:docMk/>
            <pc:sldMk cId="1627844737" sldId="265"/>
            <ac:spMk id="3" creationId="{9512FB4A-7663-456B-9A40-0A51E11042EF}"/>
          </ac:spMkLst>
        </pc:spChg>
        <pc:spChg chg="add del">
          <ac:chgData name="Son Jung Hyun" userId="f13d718f4addf93c" providerId="LiveId" clId="{4D73398B-7D2B-4CEC-A047-2F78AC415AFC}" dt="2018-07-31T14:42:51.635" v="964" actId="26606"/>
          <ac:spMkLst>
            <pc:docMk/>
            <pc:sldMk cId="1627844737" sldId="265"/>
            <ac:spMk id="8" creationId="{D4C3103B-AE2E-41DA-8805-65F1A948FD5A}"/>
          </ac:spMkLst>
        </pc:spChg>
        <pc:spChg chg="add del">
          <ac:chgData name="Son Jung Hyun" userId="f13d718f4addf93c" providerId="LiveId" clId="{4D73398B-7D2B-4CEC-A047-2F78AC415AFC}" dt="2018-07-31T14:42:51.635" v="964" actId="26606"/>
          <ac:spMkLst>
            <pc:docMk/>
            <pc:sldMk cId="1627844737" sldId="265"/>
            <ac:spMk id="10" creationId="{E3BC0C31-69A7-4200-9AFE-927230E1E04C}"/>
          </ac:spMkLst>
        </pc:spChg>
        <pc:spChg chg="add del">
          <ac:chgData name="Son Jung Hyun" userId="f13d718f4addf93c" providerId="LiveId" clId="{4D73398B-7D2B-4CEC-A047-2F78AC415AFC}" dt="2018-07-31T14:42:51.635" v="964" actId="26606"/>
          <ac:spMkLst>
            <pc:docMk/>
            <pc:sldMk cId="1627844737" sldId="265"/>
            <ac:spMk id="14" creationId="{CB1340FC-C4E2-4CD5-9BCA-7A022E8B4989}"/>
          </ac:spMkLst>
        </pc:spChg>
        <pc:spChg chg="add del">
          <ac:chgData name="Son Jung Hyun" userId="f13d718f4addf93c" providerId="LiveId" clId="{4D73398B-7D2B-4CEC-A047-2F78AC415AFC}" dt="2018-07-31T14:42:51.621" v="963" actId="26606"/>
          <ac:spMkLst>
            <pc:docMk/>
            <pc:sldMk cId="1627844737" sldId="265"/>
            <ac:spMk id="19" creationId="{23207CC6-EAA1-4BFF-A48A-DECAD8972717}"/>
          </ac:spMkLst>
        </pc:spChg>
        <pc:spChg chg="add del">
          <ac:chgData name="Son Jung Hyun" userId="f13d718f4addf93c" providerId="LiveId" clId="{4D73398B-7D2B-4CEC-A047-2F78AC415AFC}" dt="2018-07-31T14:42:51.621" v="963" actId="26606"/>
          <ac:spMkLst>
            <pc:docMk/>
            <pc:sldMk cId="1627844737" sldId="265"/>
            <ac:spMk id="21" creationId="{B234A3DD-923D-4166-8B19-7DD589908C68}"/>
          </ac:spMkLst>
        </pc:spChg>
        <pc:spChg chg="add del">
          <ac:chgData name="Son Jung Hyun" userId="f13d718f4addf93c" providerId="LiveId" clId="{4D73398B-7D2B-4CEC-A047-2F78AC415AFC}" dt="2018-07-31T14:42:51.621" v="963" actId="26606"/>
          <ac:spMkLst>
            <pc:docMk/>
            <pc:sldMk cId="1627844737" sldId="265"/>
            <ac:spMk id="23" creationId="{F6ACA5AC-3C5D-4994-B40F-FC8349E4D6F4}"/>
          </ac:spMkLst>
        </pc:spChg>
        <pc:spChg chg="add del">
          <ac:chgData name="Son Jung Hyun" userId="f13d718f4addf93c" providerId="LiveId" clId="{4D73398B-7D2B-4CEC-A047-2F78AC415AFC}" dt="2018-08-02T08:34:42.252" v="6524" actId="26606"/>
          <ac:spMkLst>
            <pc:docMk/>
            <pc:sldMk cId="1627844737" sldId="265"/>
            <ac:spMk id="25" creationId="{793EF0C2-EE57-40DD-B754-BF1477FABABB}"/>
          </ac:spMkLst>
        </pc:spChg>
        <pc:spChg chg="add del">
          <ac:chgData name="Son Jung Hyun" userId="f13d718f4addf93c" providerId="LiveId" clId="{4D73398B-7D2B-4CEC-A047-2F78AC415AFC}" dt="2018-08-02T08:34:31.688" v="6521" actId="26606"/>
          <ac:spMkLst>
            <pc:docMk/>
            <pc:sldMk cId="1627844737" sldId="265"/>
            <ac:spMk id="30" creationId="{6F9EB9F2-07E2-4D64-BBD8-BB5B217F1218}"/>
          </ac:spMkLst>
        </pc:spChg>
        <pc:spChg chg="add">
          <ac:chgData name="Son Jung Hyun" userId="f13d718f4addf93c" providerId="LiveId" clId="{4D73398B-7D2B-4CEC-A047-2F78AC415AFC}" dt="2018-08-02T08:34:42.252" v="6524" actId="26606"/>
          <ac:spMkLst>
            <pc:docMk/>
            <pc:sldMk cId="1627844737" sldId="265"/>
            <ac:spMk id="33" creationId="{C66F2F30-5DC0-44A0-BFA6-E12F46ED16DA}"/>
          </ac:spMkLst>
        </pc:spChg>
        <pc:spChg chg="add">
          <ac:chgData name="Son Jung Hyun" userId="f13d718f4addf93c" providerId="LiveId" clId="{4D73398B-7D2B-4CEC-A047-2F78AC415AFC}" dt="2018-08-02T08:34:42.252" v="6524" actId="26606"/>
          <ac:spMkLst>
            <pc:docMk/>
            <pc:sldMk cId="1627844737" sldId="265"/>
            <ac:spMk id="34" creationId="{04DC2037-48A0-4F22-B9D4-8EAEBC780AB4}"/>
          </ac:spMkLst>
        </pc:spChg>
        <pc:spChg chg="add">
          <ac:chgData name="Son Jung Hyun" userId="f13d718f4addf93c" providerId="LiveId" clId="{4D73398B-7D2B-4CEC-A047-2F78AC415AFC}" dt="2018-08-02T08:34:42.252" v="6524" actId="26606"/>
          <ac:spMkLst>
            <pc:docMk/>
            <pc:sldMk cId="1627844737" sldId="265"/>
            <ac:spMk id="35" creationId="{85872F57-7F42-4F97-8391-DDC8D0054C03}"/>
          </ac:spMkLst>
        </pc:spChg>
        <pc:spChg chg="add">
          <ac:chgData name="Son Jung Hyun" userId="f13d718f4addf93c" providerId="LiveId" clId="{4D73398B-7D2B-4CEC-A047-2F78AC415AFC}" dt="2018-08-02T08:34:42.252" v="6524" actId="26606"/>
          <ac:spMkLst>
            <pc:docMk/>
            <pc:sldMk cId="1627844737" sldId="265"/>
            <ac:spMk id="36" creationId="{0006CBFD-ADA0-43D1-9332-9C34CA1C76ED}"/>
          </ac:spMkLst>
        </pc:spChg>
        <pc:spChg chg="add">
          <ac:chgData name="Son Jung Hyun" userId="f13d718f4addf93c" providerId="LiveId" clId="{4D73398B-7D2B-4CEC-A047-2F78AC415AFC}" dt="2018-08-02T08:34:42.252" v="6524" actId="26606"/>
          <ac:spMkLst>
            <pc:docMk/>
            <pc:sldMk cId="1627844737" sldId="265"/>
            <ac:spMk id="38" creationId="{2B931666-F28F-45F3-A074-66D2272D580B}"/>
          </ac:spMkLst>
        </pc:spChg>
        <pc:picChg chg="add del">
          <ac:chgData name="Son Jung Hyun" userId="f13d718f4addf93c" providerId="LiveId" clId="{4D73398B-7D2B-4CEC-A047-2F78AC415AFC}" dt="2018-08-02T08:34:42.230" v="6523" actId="26606"/>
          <ac:picMkLst>
            <pc:docMk/>
            <pc:sldMk cId="1627844737" sldId="265"/>
            <ac:picMk id="29" creationId="{CFEBE5C4-B5F1-4349-9C8C-BD7C835F948C}"/>
          </ac:picMkLst>
        </pc:picChg>
        <pc:picChg chg="add del">
          <ac:chgData name="Son Jung Hyun" userId="f13d718f4addf93c" providerId="LiveId" clId="{4D73398B-7D2B-4CEC-A047-2F78AC415AFC}" dt="2018-08-02T08:34:42.230" v="6523" actId="26606"/>
          <ac:picMkLst>
            <pc:docMk/>
            <pc:sldMk cId="1627844737" sldId="265"/>
            <ac:picMk id="31" creationId="{B0FDEB9E-1CCC-4268-A645-08E0781D841B}"/>
          </ac:picMkLst>
        </pc:picChg>
        <pc:cxnChg chg="add del">
          <ac:chgData name="Son Jung Hyun" userId="f13d718f4addf93c" providerId="LiveId" clId="{4D73398B-7D2B-4CEC-A047-2F78AC415AFC}" dt="2018-07-31T14:42:51.635" v="964" actId="26606"/>
          <ac:cxnSpMkLst>
            <pc:docMk/>
            <pc:sldMk cId="1627844737" sldId="265"/>
            <ac:cxnSpMk id="12" creationId="{45B5AFC7-2F07-4F7B-9151-E45D7548D8F3}"/>
          </ac:cxnSpMkLst>
        </pc:cxnChg>
        <pc:cxnChg chg="add del">
          <ac:chgData name="Son Jung Hyun" userId="f13d718f4addf93c" providerId="LiveId" clId="{4D73398B-7D2B-4CEC-A047-2F78AC415AFC}" dt="2018-08-02T08:34:31.688" v="6521" actId="26606"/>
          <ac:cxnSpMkLst>
            <pc:docMk/>
            <pc:sldMk cId="1627844737" sldId="265"/>
            <ac:cxnSpMk id="32" creationId="{F0C57C7C-DFE9-4A1E-B7A9-DF40E63366BB}"/>
          </ac:cxnSpMkLst>
        </pc:cxnChg>
      </pc:sldChg>
      <pc:sldChg chg="addSp delSp modSp add mod setBg modNotesTx">
        <pc:chgData name="Son Jung Hyun" userId="f13d718f4addf93c" providerId="LiveId" clId="{4D73398B-7D2B-4CEC-A047-2F78AC415AFC}" dt="2018-08-02T05:57:29.158" v="3814" actId="20577"/>
        <pc:sldMkLst>
          <pc:docMk/>
          <pc:sldMk cId="1488363853" sldId="266"/>
        </pc:sldMkLst>
        <pc:spChg chg="mod">
          <ac:chgData name="Son Jung Hyun" userId="f13d718f4addf93c" providerId="LiveId" clId="{4D73398B-7D2B-4CEC-A047-2F78AC415AFC}" dt="2018-08-02T05:29:02.131" v="1999" actId="255"/>
          <ac:spMkLst>
            <pc:docMk/>
            <pc:sldMk cId="1488363853" sldId="266"/>
            <ac:spMk id="2" creationId="{9C3CD4AF-61AA-4D11-8893-42B33834F7C4}"/>
          </ac:spMkLst>
        </pc:spChg>
        <pc:spChg chg="del">
          <ac:chgData name="Son Jung Hyun" userId="f13d718f4addf93c" providerId="LiveId" clId="{4D73398B-7D2B-4CEC-A047-2F78AC415AFC}" dt="2018-08-02T04:41:38.738" v="1749" actId="26606"/>
          <ac:spMkLst>
            <pc:docMk/>
            <pc:sldMk cId="1488363853" sldId="266"/>
            <ac:spMk id="3" creationId="{2BC4F467-BDB1-4D03-B258-58C21247AD78}"/>
          </ac:spMkLst>
        </pc:spChg>
        <pc:spChg chg="add del">
          <ac:chgData name="Son Jung Hyun" userId="f13d718f4addf93c" providerId="LiveId" clId="{4D73398B-7D2B-4CEC-A047-2F78AC415AFC}" dt="2018-08-02T05:22:29.476" v="1953" actId="26606"/>
          <ac:spMkLst>
            <pc:docMk/>
            <pc:sldMk cId="1488363853" sldId="266"/>
            <ac:spMk id="9" creationId="{6753252F-4873-4F63-801D-CC719279A7D5}"/>
          </ac:spMkLst>
        </pc:spChg>
        <pc:spChg chg="add del">
          <ac:chgData name="Son Jung Hyun" userId="f13d718f4addf93c" providerId="LiveId" clId="{4D73398B-7D2B-4CEC-A047-2F78AC415AFC}" dt="2018-08-02T04:43:06.485" v="1813" actId="26606"/>
          <ac:spMkLst>
            <pc:docMk/>
            <pc:sldMk cId="1488363853" sldId="266"/>
            <ac:spMk id="10" creationId="{6753252F-4873-4F63-801D-CC719279A7D5}"/>
          </ac:spMkLst>
        </pc:spChg>
        <pc:spChg chg="add del">
          <ac:chgData name="Son Jung Hyun" userId="f13d718f4addf93c" providerId="LiveId" clId="{4D73398B-7D2B-4CEC-A047-2F78AC415AFC}" dt="2018-08-02T04:43:06.485" v="1813" actId="26606"/>
          <ac:spMkLst>
            <pc:docMk/>
            <pc:sldMk cId="1488363853" sldId="266"/>
            <ac:spMk id="12" creationId="{047C8CCB-F95D-4249-92DD-651249D3535A}"/>
          </ac:spMkLst>
        </pc:spChg>
        <pc:spChg chg="add del">
          <ac:chgData name="Son Jung Hyun" userId="f13d718f4addf93c" providerId="LiveId" clId="{4D73398B-7D2B-4CEC-A047-2F78AC415AFC}" dt="2018-08-02T05:22:29.476" v="1953" actId="26606"/>
          <ac:spMkLst>
            <pc:docMk/>
            <pc:sldMk cId="1488363853" sldId="266"/>
            <ac:spMk id="14" creationId="{047C8CCB-F95D-4249-92DD-651249D3535A}"/>
          </ac:spMkLst>
        </pc:spChg>
        <pc:spChg chg="add del">
          <ac:chgData name="Son Jung Hyun" userId="f13d718f4addf93c" providerId="LiveId" clId="{4D73398B-7D2B-4CEC-A047-2F78AC415AFC}" dt="2018-08-02T04:43:31.761" v="1823" actId="26606"/>
          <ac:spMkLst>
            <pc:docMk/>
            <pc:sldMk cId="1488363853" sldId="266"/>
            <ac:spMk id="17" creationId="{A4AC5506-6312-4701-8D3C-40187889A947}"/>
          </ac:spMkLst>
        </pc:spChg>
        <pc:spChg chg="add">
          <ac:chgData name="Son Jung Hyun" userId="f13d718f4addf93c" providerId="LiveId" clId="{4D73398B-7D2B-4CEC-A047-2F78AC415AFC}" dt="2018-08-02T05:22:29.476" v="1953" actId="26606"/>
          <ac:spMkLst>
            <pc:docMk/>
            <pc:sldMk cId="1488363853" sldId="266"/>
            <ac:spMk id="19" creationId="{6753252F-4873-4F63-801D-CC719279A7D5}"/>
          </ac:spMkLst>
        </pc:spChg>
        <pc:spChg chg="add">
          <ac:chgData name="Son Jung Hyun" userId="f13d718f4addf93c" providerId="LiveId" clId="{4D73398B-7D2B-4CEC-A047-2F78AC415AFC}" dt="2018-08-02T05:22:29.476" v="1953" actId="26606"/>
          <ac:spMkLst>
            <pc:docMk/>
            <pc:sldMk cId="1488363853" sldId="266"/>
            <ac:spMk id="21" creationId="{047C8CCB-F95D-4249-92DD-651249D3535A}"/>
          </ac:spMkLst>
        </pc:spChg>
        <pc:spChg chg="add del">
          <ac:chgData name="Son Jung Hyun" userId="f13d718f4addf93c" providerId="LiveId" clId="{4D73398B-7D2B-4CEC-A047-2F78AC415AFC}" dt="2018-08-02T04:44:26.729" v="1831" actId="26606"/>
          <ac:spMkLst>
            <pc:docMk/>
            <pc:sldMk cId="1488363853" sldId="266"/>
            <ac:spMk id="22" creationId="{6753252F-4873-4F63-801D-CC719279A7D5}"/>
          </ac:spMkLst>
        </pc:spChg>
        <pc:spChg chg="add del">
          <ac:chgData name="Son Jung Hyun" userId="f13d718f4addf93c" providerId="LiveId" clId="{4D73398B-7D2B-4CEC-A047-2F78AC415AFC}" dt="2018-08-02T04:44:26.729" v="1831" actId="26606"/>
          <ac:spMkLst>
            <pc:docMk/>
            <pc:sldMk cId="1488363853" sldId="266"/>
            <ac:spMk id="24" creationId="{047C8CCB-F95D-4249-92DD-651249D3535A}"/>
          </ac:spMkLst>
        </pc:spChg>
        <pc:spChg chg="add del">
          <ac:chgData name="Son Jung Hyun" userId="f13d718f4addf93c" providerId="LiveId" clId="{4D73398B-7D2B-4CEC-A047-2F78AC415AFC}" dt="2018-08-02T04:44:10.553" v="1826" actId="26606"/>
          <ac:spMkLst>
            <pc:docMk/>
            <pc:sldMk cId="1488363853" sldId="266"/>
            <ac:spMk id="29" creationId="{D4771268-CB57-404A-9271-370EB28F6090}"/>
          </ac:spMkLst>
        </pc:spChg>
        <pc:spChg chg="add del">
          <ac:chgData name="Son Jung Hyun" userId="f13d718f4addf93c" providerId="LiveId" clId="{4D73398B-7D2B-4CEC-A047-2F78AC415AFC}" dt="2018-08-02T04:44:19.902" v="1828" actId="26606"/>
          <ac:spMkLst>
            <pc:docMk/>
            <pc:sldMk cId="1488363853" sldId="266"/>
            <ac:spMk id="32" creationId="{823AC064-BC96-4F32-8AE1-B2FD38754823}"/>
          </ac:spMkLst>
        </pc:spChg>
        <pc:spChg chg="add del">
          <ac:chgData name="Son Jung Hyun" userId="f13d718f4addf93c" providerId="LiveId" clId="{4D73398B-7D2B-4CEC-A047-2F78AC415AFC}" dt="2018-08-02T04:44:26.721" v="1830" actId="26606"/>
          <ac:spMkLst>
            <pc:docMk/>
            <pc:sldMk cId="1488363853" sldId="266"/>
            <ac:spMk id="34" creationId="{6AA24DE7-C336-4994-8C52-D9B3F3D0FA4D}"/>
          </ac:spMkLst>
        </pc:spChg>
        <pc:picChg chg="add del">
          <ac:chgData name="Son Jung Hyun" userId="f13d718f4addf93c" providerId="LiveId" clId="{4D73398B-7D2B-4CEC-A047-2F78AC415AFC}" dt="2018-08-02T04:41:38.738" v="1749" actId="26606"/>
          <ac:picMkLst>
            <pc:docMk/>
            <pc:sldMk cId="1488363853" sldId="266"/>
            <ac:picMk id="4" creationId="{661871D3-CC0E-4E67-B8ED-2605BF34EF90}"/>
          </ac:picMkLst>
        </pc:picChg>
        <pc:picChg chg="add mod">
          <ac:chgData name="Son Jung Hyun" userId="f13d718f4addf93c" providerId="LiveId" clId="{4D73398B-7D2B-4CEC-A047-2F78AC415AFC}" dt="2018-08-02T05:22:29.476" v="1953" actId="26606"/>
          <ac:picMkLst>
            <pc:docMk/>
            <pc:sldMk cId="1488363853" sldId="266"/>
            <ac:picMk id="7" creationId="{661871D3-CC0E-4E67-B8ED-2605BF34EF90}"/>
          </ac:picMkLst>
        </pc:picChg>
        <pc:picChg chg="add del">
          <ac:chgData name="Son Jung Hyun" userId="f13d718f4addf93c" providerId="LiveId" clId="{4D73398B-7D2B-4CEC-A047-2F78AC415AFC}" dt="2018-08-02T04:47:21.096" v="1840"/>
          <ac:picMkLst>
            <pc:docMk/>
            <pc:sldMk cId="1488363853" sldId="266"/>
            <ac:picMk id="18" creationId="{3B93F21A-2A30-4341-A686-38A1B671C8B7}"/>
          </ac:picMkLst>
        </pc:picChg>
        <pc:cxnChg chg="add del">
          <ac:chgData name="Son Jung Hyun" userId="f13d718f4addf93c" providerId="LiveId" clId="{4D73398B-7D2B-4CEC-A047-2F78AC415AFC}" dt="2018-08-02T04:44:19.902" v="1828" actId="26606"/>
          <ac:cxnSpMkLst>
            <pc:docMk/>
            <pc:sldMk cId="1488363853" sldId="266"/>
            <ac:cxnSpMk id="31" creationId="{7E7C77BC-7138-40B1-A15B-20F57A494629}"/>
          </ac:cxnSpMkLst>
        </pc:cxnChg>
      </pc:sldChg>
      <pc:sldChg chg="delSp add del setBg delDesignElem">
        <pc:chgData name="Son Jung Hyun" userId="f13d718f4addf93c" providerId="LiveId" clId="{4D73398B-7D2B-4CEC-A047-2F78AC415AFC}" dt="2018-08-02T04:43:43.587" v="1824" actId="2696"/>
        <pc:sldMkLst>
          <pc:docMk/>
          <pc:sldMk cId="2304613941" sldId="267"/>
        </pc:sldMkLst>
        <pc:spChg chg="del">
          <ac:chgData name="Son Jung Hyun" userId="f13d718f4addf93c" providerId="LiveId" clId="{4D73398B-7D2B-4CEC-A047-2F78AC415AFC}" dt="2018-08-02T04:41:19.851" v="1747"/>
          <ac:spMkLst>
            <pc:docMk/>
            <pc:sldMk cId="2304613941" sldId="267"/>
            <ac:spMk id="192" creationId="{01D0AF59-99C3-4251-AB9A-C966C6AD4400}"/>
          </ac:spMkLst>
        </pc:spChg>
        <pc:spChg chg="del">
          <ac:chgData name="Son Jung Hyun" userId="f13d718f4addf93c" providerId="LiveId" clId="{4D73398B-7D2B-4CEC-A047-2F78AC415AFC}" dt="2018-08-02T04:41:19.851" v="1747"/>
          <ac:spMkLst>
            <pc:docMk/>
            <pc:sldMk cId="2304613941" sldId="267"/>
            <ac:spMk id="193" creationId="{1855405F-37A2-4869-9154-F8BE3BECE6C3}"/>
          </ac:spMkLst>
        </pc:spChg>
      </pc:sldChg>
      <pc:sldChg chg="addSp delSp modSp add mod setBg delDesignElem modNotesTx">
        <pc:chgData name="Son Jung Hyun" userId="f13d718f4addf93c" providerId="LiveId" clId="{4D73398B-7D2B-4CEC-A047-2F78AC415AFC}" dt="2018-08-02T05:58:21.340" v="3994" actId="20577"/>
        <pc:sldMkLst>
          <pc:docMk/>
          <pc:sldMk cId="3324194801" sldId="267"/>
        </pc:sldMkLst>
        <pc:spChg chg="mod">
          <ac:chgData name="Son Jung Hyun" userId="f13d718f4addf93c" providerId="LiveId" clId="{4D73398B-7D2B-4CEC-A047-2F78AC415AFC}" dt="2018-08-02T05:29:18.410" v="2001" actId="20577"/>
          <ac:spMkLst>
            <pc:docMk/>
            <pc:sldMk cId="3324194801" sldId="267"/>
            <ac:spMk id="2" creationId="{9C3CD4AF-61AA-4D11-8893-42B33834F7C4}"/>
          </ac:spMkLst>
        </pc:spChg>
        <pc:spChg chg="add del mod">
          <ac:chgData name="Son Jung Hyun" userId="f13d718f4addf93c" providerId="LiveId" clId="{4D73398B-7D2B-4CEC-A047-2F78AC415AFC}" dt="2018-08-02T04:50:48.205" v="1868"/>
          <ac:spMkLst>
            <pc:docMk/>
            <pc:sldMk cId="3324194801" sldId="267"/>
            <ac:spMk id="3" creationId="{78E03287-2D08-4562-8EF0-3F4B80AC744D}"/>
          </ac:spMkLst>
        </pc:spChg>
        <pc:spChg chg="add mod">
          <ac:chgData name="Son Jung Hyun" userId="f13d718f4addf93c" providerId="LiveId" clId="{4D73398B-7D2B-4CEC-A047-2F78AC415AFC}" dt="2018-08-02T04:53:42.466" v="1917" actId="1035"/>
          <ac:spMkLst>
            <pc:docMk/>
            <pc:sldMk cId="3324194801" sldId="267"/>
            <ac:spMk id="4" creationId="{7BA99929-8370-481E-A9E4-4C373D3C2ADD}"/>
          </ac:spMkLst>
        </pc:spChg>
        <pc:spChg chg="del">
          <ac:chgData name="Son Jung Hyun" userId="f13d718f4addf93c" providerId="LiveId" clId="{4D73398B-7D2B-4CEC-A047-2F78AC415AFC}" dt="2018-08-02T04:47:24.164" v="1842"/>
          <ac:spMkLst>
            <pc:docMk/>
            <pc:sldMk cId="3324194801" sldId="267"/>
            <ac:spMk id="9" creationId="{6753252F-4873-4F63-801D-CC719279A7D5}"/>
          </ac:spMkLst>
        </pc:spChg>
        <pc:spChg chg="add">
          <ac:chgData name="Son Jung Hyun" userId="f13d718f4addf93c" providerId="LiveId" clId="{4D73398B-7D2B-4CEC-A047-2F78AC415AFC}" dt="2018-08-02T04:50:52.915" v="1869" actId="26606"/>
          <ac:spMkLst>
            <pc:docMk/>
            <pc:sldMk cId="3324194801" sldId="267"/>
            <ac:spMk id="10" creationId="{047C8CCB-F95D-4249-92DD-651249D3535A}"/>
          </ac:spMkLst>
        </pc:spChg>
        <pc:spChg chg="add mod">
          <ac:chgData name="Son Jung Hyun" userId="f13d718f4addf93c" providerId="LiveId" clId="{4D73398B-7D2B-4CEC-A047-2F78AC415AFC}" dt="2018-08-02T04:51:11.310" v="1905" actId="1037"/>
          <ac:spMkLst>
            <pc:docMk/>
            <pc:sldMk cId="3324194801" sldId="267"/>
            <ac:spMk id="11" creationId="{91A0FFE7-5289-4796-BAA5-54F539F84B76}"/>
          </ac:spMkLst>
        </pc:spChg>
        <pc:spChg chg="add">
          <ac:chgData name="Son Jung Hyun" userId="f13d718f4addf93c" providerId="LiveId" clId="{4D73398B-7D2B-4CEC-A047-2F78AC415AFC}" dt="2018-08-02T04:50:52.915" v="1869" actId="26606"/>
          <ac:spMkLst>
            <pc:docMk/>
            <pc:sldMk cId="3324194801" sldId="267"/>
            <ac:spMk id="12" creationId="{6753252F-4873-4F63-801D-CC719279A7D5}"/>
          </ac:spMkLst>
        </pc:spChg>
        <pc:spChg chg="add mod">
          <ac:chgData name="Son Jung Hyun" userId="f13d718f4addf93c" providerId="LiveId" clId="{4D73398B-7D2B-4CEC-A047-2F78AC415AFC}" dt="2018-08-02T05:18:12.929" v="1930" actId="1076"/>
          <ac:spMkLst>
            <pc:docMk/>
            <pc:sldMk cId="3324194801" sldId="267"/>
            <ac:spMk id="13" creationId="{64A9B0A5-0845-4ABC-9DB7-10F0526BBC7C}"/>
          </ac:spMkLst>
        </pc:spChg>
        <pc:spChg chg="del">
          <ac:chgData name="Son Jung Hyun" userId="f13d718f4addf93c" providerId="LiveId" clId="{4D73398B-7D2B-4CEC-A047-2F78AC415AFC}" dt="2018-08-02T04:47:24.164" v="1842"/>
          <ac:spMkLst>
            <pc:docMk/>
            <pc:sldMk cId="3324194801" sldId="267"/>
            <ac:spMk id="14" creationId="{047C8CCB-F95D-4249-92DD-651249D3535A}"/>
          </ac:spMkLst>
        </pc:spChg>
        <pc:spChg chg="add mod">
          <ac:chgData name="Son Jung Hyun" userId="f13d718f4addf93c" providerId="LiveId" clId="{4D73398B-7D2B-4CEC-A047-2F78AC415AFC}" dt="2018-08-02T05:18:22.655" v="1934" actId="20577"/>
          <ac:spMkLst>
            <pc:docMk/>
            <pc:sldMk cId="3324194801" sldId="267"/>
            <ac:spMk id="15" creationId="{7E8C9692-53CC-46A5-A44B-F6B2A2FD3BC4}"/>
          </ac:spMkLst>
        </pc:spChg>
        <pc:spChg chg="add mod">
          <ac:chgData name="Son Jung Hyun" userId="f13d718f4addf93c" providerId="LiveId" clId="{4D73398B-7D2B-4CEC-A047-2F78AC415AFC}" dt="2018-08-02T05:18:41.553" v="1943" actId="20577"/>
          <ac:spMkLst>
            <pc:docMk/>
            <pc:sldMk cId="3324194801" sldId="267"/>
            <ac:spMk id="16" creationId="{DC396334-4EB9-4A91-909A-AC6E255AC76D}"/>
          </ac:spMkLst>
        </pc:spChg>
        <pc:spChg chg="add mod">
          <ac:chgData name="Son Jung Hyun" userId="f13d718f4addf93c" providerId="LiveId" clId="{4D73398B-7D2B-4CEC-A047-2F78AC415AFC}" dt="2018-08-02T05:19:19.811" v="1952" actId="20577"/>
          <ac:spMkLst>
            <pc:docMk/>
            <pc:sldMk cId="3324194801" sldId="267"/>
            <ac:spMk id="17" creationId="{4647CA5D-7ED4-4AFA-ACC1-760FDE6B98AC}"/>
          </ac:spMkLst>
        </pc:spChg>
        <pc:picChg chg="mod">
          <ac:chgData name="Son Jung Hyun" userId="f13d718f4addf93c" providerId="LiveId" clId="{4D73398B-7D2B-4CEC-A047-2F78AC415AFC}" dt="2018-08-02T04:50:52.915" v="1869" actId="26606"/>
          <ac:picMkLst>
            <pc:docMk/>
            <pc:sldMk cId="3324194801" sldId="267"/>
            <ac:picMk id="7" creationId="{661871D3-CC0E-4E67-B8ED-2605BF34EF90}"/>
          </ac:picMkLst>
        </pc:picChg>
      </pc:sldChg>
      <pc:sldChg chg="addSp delSp modSp add mod setBg modNotesTx">
        <pc:chgData name="Son Jung Hyun" userId="f13d718f4addf93c" providerId="LiveId" clId="{4D73398B-7D2B-4CEC-A047-2F78AC415AFC}" dt="2018-08-02T06:41:50.941" v="6182" actId="1076"/>
        <pc:sldMkLst>
          <pc:docMk/>
          <pc:sldMk cId="2375351183" sldId="268"/>
        </pc:sldMkLst>
        <pc:spChg chg="add del mod">
          <ac:chgData name="Son Jung Hyun" userId="f13d718f4addf93c" providerId="LiveId" clId="{4D73398B-7D2B-4CEC-A047-2F78AC415AFC}" dt="2018-08-02T05:27:44.771" v="1962" actId="26606"/>
          <ac:spMkLst>
            <pc:docMk/>
            <pc:sldMk cId="2375351183" sldId="268"/>
            <ac:spMk id="2" creationId="{E6A225AD-3866-4C8C-A48E-A9722F6E3F09}"/>
          </ac:spMkLst>
        </pc:spChg>
        <pc:spChg chg="add del">
          <ac:chgData name="Son Jung Hyun" userId="f13d718f4addf93c" providerId="LiveId" clId="{4D73398B-7D2B-4CEC-A047-2F78AC415AFC}" dt="2018-08-02T05:27:44.771" v="1962" actId="26606"/>
          <ac:spMkLst>
            <pc:docMk/>
            <pc:sldMk cId="2375351183" sldId="268"/>
            <ac:spMk id="3" creationId="{76100352-84F9-47FD-8B9A-AAD0B2286252}"/>
          </ac:spMkLst>
        </pc:spChg>
        <pc:spChg chg="add mod">
          <ac:chgData name="Son Jung Hyun" userId="f13d718f4addf93c" providerId="LiveId" clId="{4D73398B-7D2B-4CEC-A047-2F78AC415AFC}" dt="2018-08-02T06:41:12.438" v="6180" actId="26606"/>
          <ac:spMkLst>
            <pc:docMk/>
            <pc:sldMk cId="2375351183" sldId="268"/>
            <ac:spMk id="5" creationId="{2E42E009-A0EB-4DA1-9BCB-5A4998919E0F}"/>
          </ac:spMkLst>
        </pc:spChg>
        <pc:spChg chg="add del">
          <ac:chgData name="Son Jung Hyun" userId="f13d718f4addf93c" providerId="LiveId" clId="{4D73398B-7D2B-4CEC-A047-2F78AC415AFC}" dt="2018-08-02T05:27:13.992" v="1957" actId="26606"/>
          <ac:spMkLst>
            <pc:docMk/>
            <pc:sldMk cId="2375351183" sldId="268"/>
            <ac:spMk id="10" creationId="{6753252F-4873-4F63-801D-CC719279A7D5}"/>
          </ac:spMkLst>
        </pc:spChg>
        <pc:spChg chg="add del">
          <ac:chgData name="Son Jung Hyun" userId="f13d718f4addf93c" providerId="LiveId" clId="{4D73398B-7D2B-4CEC-A047-2F78AC415AFC}" dt="2018-08-02T05:27:13.992" v="1957" actId="26606"/>
          <ac:spMkLst>
            <pc:docMk/>
            <pc:sldMk cId="2375351183" sldId="268"/>
            <ac:spMk id="12" creationId="{047C8CCB-F95D-4249-92DD-651249D3535A}"/>
          </ac:spMkLst>
        </pc:spChg>
        <pc:spChg chg="add del">
          <ac:chgData name="Son Jung Hyun" userId="f13d718f4addf93c" providerId="LiveId" clId="{4D73398B-7D2B-4CEC-A047-2F78AC415AFC}" dt="2018-08-02T05:27:44.744" v="1961" actId="26606"/>
          <ac:spMkLst>
            <pc:docMk/>
            <pc:sldMk cId="2375351183" sldId="268"/>
            <ac:spMk id="16" creationId="{01D0AF59-99C3-4251-AB9A-C966C6AD4400}"/>
          </ac:spMkLst>
        </pc:spChg>
        <pc:spChg chg="add del">
          <ac:chgData name="Son Jung Hyun" userId="f13d718f4addf93c" providerId="LiveId" clId="{4D73398B-7D2B-4CEC-A047-2F78AC415AFC}" dt="2018-08-02T05:27:44.744" v="1961" actId="26606"/>
          <ac:spMkLst>
            <pc:docMk/>
            <pc:sldMk cId="2375351183" sldId="268"/>
            <ac:spMk id="17" creationId="{1855405F-37A2-4869-9154-F8BE3BECE6C3}"/>
          </ac:spMkLst>
        </pc:spChg>
        <pc:spChg chg="add del">
          <ac:chgData name="Son Jung Hyun" userId="f13d718f4addf93c" providerId="LiveId" clId="{4D73398B-7D2B-4CEC-A047-2F78AC415AFC}" dt="2018-08-02T06:41:12.438" v="6180" actId="26606"/>
          <ac:spMkLst>
            <pc:docMk/>
            <pc:sldMk cId="2375351183" sldId="268"/>
            <ac:spMk id="20" creationId="{32BC26D8-82FB-445E-AA49-62A77D7C1EE0}"/>
          </ac:spMkLst>
        </pc:spChg>
        <pc:spChg chg="add del">
          <ac:chgData name="Son Jung Hyun" userId="f13d718f4addf93c" providerId="LiveId" clId="{4D73398B-7D2B-4CEC-A047-2F78AC415AFC}" dt="2018-08-02T06:41:12.438" v="6180" actId="26606"/>
          <ac:spMkLst>
            <pc:docMk/>
            <pc:sldMk cId="2375351183" sldId="268"/>
            <ac:spMk id="21" creationId="{CB44330D-EA18-4254-AA95-EB49948539B8}"/>
          </ac:spMkLst>
        </pc:spChg>
        <pc:spChg chg="add">
          <ac:chgData name="Son Jung Hyun" userId="f13d718f4addf93c" providerId="LiveId" clId="{4D73398B-7D2B-4CEC-A047-2F78AC415AFC}" dt="2018-08-02T06:41:12.438" v="6180" actId="26606"/>
          <ac:spMkLst>
            <pc:docMk/>
            <pc:sldMk cId="2375351183" sldId="268"/>
            <ac:spMk id="27" creationId="{A4AC5506-6312-4701-8D3C-40187889A947}"/>
          </ac:spMkLst>
        </pc:spChg>
        <pc:picChg chg="add del">
          <ac:chgData name="Son Jung Hyun" userId="f13d718f4addf93c" providerId="LiveId" clId="{4D73398B-7D2B-4CEC-A047-2F78AC415AFC}" dt="2018-08-02T05:27:44.771" v="1962" actId="26606"/>
          <ac:picMkLst>
            <pc:docMk/>
            <pc:sldMk cId="2375351183" sldId="268"/>
            <ac:picMk id="4" creationId="{21818ACE-1F73-4018-8DC3-66FED0890487}"/>
          </ac:picMkLst>
        </pc:picChg>
        <pc:picChg chg="add del">
          <ac:chgData name="Son Jung Hyun" userId="f13d718f4addf93c" providerId="LiveId" clId="{4D73398B-7D2B-4CEC-A047-2F78AC415AFC}" dt="2018-08-02T05:27:13.992" v="1957" actId="26606"/>
          <ac:picMkLst>
            <pc:docMk/>
            <pc:sldMk cId="2375351183" sldId="268"/>
            <ac:picMk id="7" creationId="{21818ACE-1F73-4018-8DC3-66FED0890487}"/>
          </ac:picMkLst>
        </pc:picChg>
        <pc:picChg chg="add del">
          <ac:chgData name="Son Jung Hyun" userId="f13d718f4addf93c" providerId="LiveId" clId="{4D73398B-7D2B-4CEC-A047-2F78AC415AFC}" dt="2018-08-02T05:27:22.632" v="1959" actId="26606"/>
          <ac:picMkLst>
            <pc:docMk/>
            <pc:sldMk cId="2375351183" sldId="268"/>
            <ac:picMk id="14" creationId="{21818ACE-1F73-4018-8DC3-66FED0890487}"/>
          </ac:picMkLst>
        </pc:picChg>
        <pc:picChg chg="add del">
          <ac:chgData name="Son Jung Hyun" userId="f13d718f4addf93c" providerId="LiveId" clId="{4D73398B-7D2B-4CEC-A047-2F78AC415AFC}" dt="2018-08-02T05:27:44.744" v="1961" actId="26606"/>
          <ac:picMkLst>
            <pc:docMk/>
            <pc:sldMk cId="2375351183" sldId="268"/>
            <ac:picMk id="18" creationId="{21818ACE-1F73-4018-8DC3-66FED0890487}"/>
          </ac:picMkLst>
        </pc:picChg>
        <pc:picChg chg="add mod ord">
          <ac:chgData name="Son Jung Hyun" userId="f13d718f4addf93c" providerId="LiveId" clId="{4D73398B-7D2B-4CEC-A047-2F78AC415AFC}" dt="2018-08-02T06:41:50.941" v="6182" actId="1076"/>
          <ac:picMkLst>
            <pc:docMk/>
            <pc:sldMk cId="2375351183" sldId="268"/>
            <ac:picMk id="22" creationId="{21818ACE-1F73-4018-8DC3-66FED0890487}"/>
          </ac:picMkLst>
        </pc:picChg>
      </pc:sldChg>
      <pc:sldChg chg="addSp modSp add mod setBg modNotesTx">
        <pc:chgData name="Son Jung Hyun" userId="f13d718f4addf93c" providerId="LiveId" clId="{4D73398B-7D2B-4CEC-A047-2F78AC415AFC}" dt="2018-08-02T08:24:47.807" v="6516" actId="20577"/>
        <pc:sldMkLst>
          <pc:docMk/>
          <pc:sldMk cId="1039202102" sldId="269"/>
        </pc:sldMkLst>
        <pc:spChg chg="mod">
          <ac:chgData name="Son Jung Hyun" userId="f13d718f4addf93c" providerId="LiveId" clId="{4D73398B-7D2B-4CEC-A047-2F78AC415AFC}" dt="2018-08-02T08:24:47.807" v="6516" actId="20577"/>
          <ac:spMkLst>
            <pc:docMk/>
            <pc:sldMk cId="1039202102" sldId="269"/>
            <ac:spMk id="2" creationId="{C530D8BF-8C81-47F0-A340-9BC64DC41CB6}"/>
          </ac:spMkLst>
        </pc:spChg>
        <pc:spChg chg="mod">
          <ac:chgData name="Son Jung Hyun" userId="f13d718f4addf93c" providerId="LiveId" clId="{4D73398B-7D2B-4CEC-A047-2F78AC415AFC}" dt="2018-08-02T05:39:00.053" v="2150" actId="20577"/>
          <ac:spMkLst>
            <pc:docMk/>
            <pc:sldMk cId="1039202102" sldId="269"/>
            <ac:spMk id="3" creationId="{329D1079-A73E-496D-A7A2-4026F14825D8}"/>
          </ac:spMkLst>
        </pc:spChg>
        <pc:spChg chg="add">
          <ac:chgData name="Son Jung Hyun" userId="f13d718f4addf93c" providerId="LiveId" clId="{4D73398B-7D2B-4CEC-A047-2F78AC415AFC}" dt="2018-08-02T05:38:04.018" v="2063" actId="26606"/>
          <ac:spMkLst>
            <pc:docMk/>
            <pc:sldMk cId="1039202102" sldId="269"/>
            <ac:spMk id="8" creationId="{6F9EB9F2-07E2-4D64-BBD8-BB5B217F1218}"/>
          </ac:spMkLst>
        </pc:spChg>
        <pc:cxnChg chg="add">
          <ac:chgData name="Son Jung Hyun" userId="f13d718f4addf93c" providerId="LiveId" clId="{4D73398B-7D2B-4CEC-A047-2F78AC415AFC}" dt="2018-08-02T05:38:04.018" v="2063" actId="26606"/>
          <ac:cxnSpMkLst>
            <pc:docMk/>
            <pc:sldMk cId="1039202102" sldId="269"/>
            <ac:cxnSpMk id="10" creationId="{F0C57C7C-DFE9-4A1E-B7A9-DF40E63366BB}"/>
          </ac:cxnSpMkLst>
        </pc:cxnChg>
      </pc:sldChg>
      <pc:sldChg chg="addSp delSp modSp add mod setBg">
        <pc:chgData name="Son Jung Hyun" userId="f13d718f4addf93c" providerId="LiveId" clId="{4D73398B-7D2B-4CEC-A047-2F78AC415AFC}" dt="2018-08-02T06:41:02.373" v="6179" actId="20577"/>
        <pc:sldMkLst>
          <pc:docMk/>
          <pc:sldMk cId="2941803587" sldId="270"/>
        </pc:sldMkLst>
        <pc:spChg chg="del mod">
          <ac:chgData name="Son Jung Hyun" userId="f13d718f4addf93c" providerId="LiveId" clId="{4D73398B-7D2B-4CEC-A047-2F78AC415AFC}" dt="2018-08-02T06:38:33.159" v="6149" actId="26606"/>
          <ac:spMkLst>
            <pc:docMk/>
            <pc:sldMk cId="2941803587" sldId="270"/>
            <ac:spMk id="2" creationId="{5EFF06D3-FBD4-4CE1-BB2E-55A9EE1A8F64}"/>
          </ac:spMkLst>
        </pc:spChg>
        <pc:spChg chg="del">
          <ac:chgData name="Son Jung Hyun" userId="f13d718f4addf93c" providerId="LiveId" clId="{4D73398B-7D2B-4CEC-A047-2F78AC415AFC}" dt="2018-08-02T06:38:14.411" v="6143" actId="26606"/>
          <ac:spMkLst>
            <pc:docMk/>
            <pc:sldMk cId="2941803587" sldId="270"/>
            <ac:spMk id="3" creationId="{66C828E8-6731-4C9F-B191-972CCE2D4BE0}"/>
          </ac:spMkLst>
        </pc:spChg>
        <pc:spChg chg="add del">
          <ac:chgData name="Son Jung Hyun" userId="f13d718f4addf93c" providerId="LiveId" clId="{4D73398B-7D2B-4CEC-A047-2F78AC415AFC}" dt="2018-08-02T06:38:33.159" v="6149" actId="26606"/>
          <ac:spMkLst>
            <pc:docMk/>
            <pc:sldMk cId="2941803587" sldId="270"/>
            <ac:spMk id="10" creationId="{6753252F-4873-4F63-801D-CC719279A7D5}"/>
          </ac:spMkLst>
        </pc:spChg>
        <pc:spChg chg="add mod">
          <ac:chgData name="Son Jung Hyun" userId="f13d718f4addf93c" providerId="LiveId" clId="{4D73398B-7D2B-4CEC-A047-2F78AC415AFC}" dt="2018-08-02T06:41:02.373" v="6179" actId="20577"/>
          <ac:spMkLst>
            <pc:docMk/>
            <pc:sldMk cId="2941803587" sldId="270"/>
            <ac:spMk id="11" creationId="{6A60A477-17C6-48A9-AC92-E8EE17E7132A}"/>
          </ac:spMkLst>
        </pc:spChg>
        <pc:spChg chg="add del">
          <ac:chgData name="Son Jung Hyun" userId="f13d718f4addf93c" providerId="LiveId" clId="{4D73398B-7D2B-4CEC-A047-2F78AC415AFC}" dt="2018-08-02T06:38:33.159" v="6149" actId="26606"/>
          <ac:spMkLst>
            <pc:docMk/>
            <pc:sldMk cId="2941803587" sldId="270"/>
            <ac:spMk id="12" creationId="{047C8CCB-F95D-4249-92DD-651249D3535A}"/>
          </ac:spMkLst>
        </pc:spChg>
        <pc:spChg chg="add">
          <ac:chgData name="Son Jung Hyun" userId="f13d718f4addf93c" providerId="LiveId" clId="{4D73398B-7D2B-4CEC-A047-2F78AC415AFC}" dt="2018-08-02T06:40:49.670" v="6159" actId="26606"/>
          <ac:spMkLst>
            <pc:docMk/>
            <pc:sldMk cId="2941803587" sldId="270"/>
            <ac:spMk id="16" creationId="{A4AC5506-6312-4701-8D3C-40187889A947}"/>
          </ac:spMkLst>
        </pc:spChg>
        <pc:spChg chg="add del">
          <ac:chgData name="Son Jung Hyun" userId="f13d718f4addf93c" providerId="LiveId" clId="{4D73398B-7D2B-4CEC-A047-2F78AC415AFC}" dt="2018-08-02T06:38:33.153" v="6148" actId="26606"/>
          <ac:spMkLst>
            <pc:docMk/>
            <pc:sldMk cId="2941803587" sldId="270"/>
            <ac:spMk id="17" creationId="{6753252F-4873-4F63-801D-CC719279A7D5}"/>
          </ac:spMkLst>
        </pc:spChg>
        <pc:spChg chg="add del">
          <ac:chgData name="Son Jung Hyun" userId="f13d718f4addf93c" providerId="LiveId" clId="{4D73398B-7D2B-4CEC-A047-2F78AC415AFC}" dt="2018-08-02T06:38:33.153" v="6148" actId="26606"/>
          <ac:spMkLst>
            <pc:docMk/>
            <pc:sldMk cId="2941803587" sldId="270"/>
            <ac:spMk id="19" creationId="{047C8CCB-F95D-4249-92DD-651249D3535A}"/>
          </ac:spMkLst>
        </pc:spChg>
        <pc:picChg chg="add del">
          <ac:chgData name="Son Jung Hyun" userId="f13d718f4addf93c" providerId="LiveId" clId="{4D73398B-7D2B-4CEC-A047-2F78AC415AFC}" dt="2018-08-02T06:38:14.411" v="6143" actId="26606"/>
          <ac:picMkLst>
            <pc:docMk/>
            <pc:sldMk cId="2941803587" sldId="270"/>
            <ac:picMk id="4" creationId="{C5E8D2BD-DEB1-4BC6-B109-C8701A4E1D35}"/>
          </ac:picMkLst>
        </pc:picChg>
        <pc:picChg chg="add mod ord">
          <ac:chgData name="Son Jung Hyun" userId="f13d718f4addf93c" providerId="LiveId" clId="{4D73398B-7D2B-4CEC-A047-2F78AC415AFC}" dt="2018-08-02T06:40:49.670" v="6159" actId="26606"/>
          <ac:picMkLst>
            <pc:docMk/>
            <pc:sldMk cId="2941803587" sldId="270"/>
            <ac:picMk id="7" creationId="{C5E8D2BD-DEB1-4BC6-B109-C8701A4E1D35}"/>
          </ac:picMkLst>
        </pc:picChg>
      </pc:sldChg>
      <pc:sldChg chg="delSp add del setBg delDesignElem">
        <pc:chgData name="Son Jung Hyun" userId="f13d718f4addf93c" providerId="LiveId" clId="{4D73398B-7D2B-4CEC-A047-2F78AC415AFC}" dt="2018-08-02T06:39:54.015" v="6156" actId="2696"/>
        <pc:sldMkLst>
          <pc:docMk/>
          <pc:sldMk cId="974446935" sldId="271"/>
        </pc:sldMkLst>
        <pc:spChg chg="del">
          <ac:chgData name="Son Jung Hyun" userId="f13d718f4addf93c" providerId="LiveId" clId="{4D73398B-7D2B-4CEC-A047-2F78AC415AFC}" dt="2018-08-02T06:39:17.702" v="6152"/>
          <ac:spMkLst>
            <pc:docMk/>
            <pc:sldMk cId="974446935" sldId="271"/>
            <ac:spMk id="20" creationId="{32BC26D8-82FB-445E-AA49-62A77D7C1EE0}"/>
          </ac:spMkLst>
        </pc:spChg>
        <pc:spChg chg="del">
          <ac:chgData name="Son Jung Hyun" userId="f13d718f4addf93c" providerId="LiveId" clId="{4D73398B-7D2B-4CEC-A047-2F78AC415AFC}" dt="2018-08-02T06:39:17.702" v="6152"/>
          <ac:spMkLst>
            <pc:docMk/>
            <pc:sldMk cId="974446935" sldId="271"/>
            <ac:spMk id="21" creationId="{CB44330D-EA18-4254-AA95-EB49948539B8}"/>
          </ac:spMkLst>
        </pc:spChg>
      </pc:sldChg>
      <pc:sldChg chg="addSp delSp modSp add mod setBg setClrOvrMap">
        <pc:chgData name="Son Jung Hyun" userId="f13d718f4addf93c" providerId="LiveId" clId="{4D73398B-7D2B-4CEC-A047-2F78AC415AFC}" dt="2018-08-02T08:33:41.750" v="6519" actId="255"/>
        <pc:sldMkLst>
          <pc:docMk/>
          <pc:sldMk cId="2091925242" sldId="271"/>
        </pc:sldMkLst>
        <pc:spChg chg="add del mod ord">
          <ac:chgData name="Son Jung Hyun" userId="f13d718f4addf93c" providerId="LiveId" clId="{4D73398B-7D2B-4CEC-A047-2F78AC415AFC}" dt="2018-08-02T08:33:41.750" v="6519" actId="255"/>
          <ac:spMkLst>
            <pc:docMk/>
            <pc:sldMk cId="2091925242" sldId="271"/>
            <ac:spMk id="2" creationId="{BA96FD07-B4B8-4263-A7B8-6FF4FA9E3777}"/>
          </ac:spMkLst>
        </pc:spChg>
        <pc:spChg chg="mod ord">
          <ac:chgData name="Son Jung Hyun" userId="f13d718f4addf93c" providerId="LiveId" clId="{4D73398B-7D2B-4CEC-A047-2F78AC415AFC}" dt="2018-08-02T08:33:28.847" v="6518" actId="26606"/>
          <ac:spMkLst>
            <pc:docMk/>
            <pc:sldMk cId="2091925242" sldId="271"/>
            <ac:spMk id="3" creationId="{26B527B7-3E3D-43AB-9299-730A1B5D4491}"/>
          </ac:spMkLst>
        </pc:spChg>
        <pc:spChg chg="add del">
          <ac:chgData name="Son Jung Hyun" userId="f13d718f4addf93c" providerId="LiveId" clId="{4D73398B-7D2B-4CEC-A047-2F78AC415AFC}" dt="2018-08-02T07:16:34.154" v="6208" actId="26606"/>
          <ac:spMkLst>
            <pc:docMk/>
            <pc:sldMk cId="2091925242" sldId="271"/>
            <ac:spMk id="8" creationId="{C66F2F30-5DC0-44A0-BFA6-E12F46ED16DA}"/>
          </ac:spMkLst>
        </pc:spChg>
        <pc:spChg chg="add del">
          <ac:chgData name="Son Jung Hyun" userId="f13d718f4addf93c" providerId="LiveId" clId="{4D73398B-7D2B-4CEC-A047-2F78AC415AFC}" dt="2018-08-02T07:16:34.154" v="6208" actId="26606"/>
          <ac:spMkLst>
            <pc:docMk/>
            <pc:sldMk cId="2091925242" sldId="271"/>
            <ac:spMk id="10" creationId="{85872F57-7F42-4F97-8391-DDC8D0054C03}"/>
          </ac:spMkLst>
        </pc:spChg>
        <pc:spChg chg="add del">
          <ac:chgData name="Son Jung Hyun" userId="f13d718f4addf93c" providerId="LiveId" clId="{4D73398B-7D2B-4CEC-A047-2F78AC415AFC}" dt="2018-08-02T07:16:34.154" v="6208" actId="26606"/>
          <ac:spMkLst>
            <pc:docMk/>
            <pc:sldMk cId="2091925242" sldId="271"/>
            <ac:spMk id="12" creationId="{04DC2037-48A0-4F22-B9D4-8EAEBC780AB4}"/>
          </ac:spMkLst>
        </pc:spChg>
        <pc:spChg chg="add del">
          <ac:chgData name="Son Jung Hyun" userId="f13d718f4addf93c" providerId="LiveId" clId="{4D73398B-7D2B-4CEC-A047-2F78AC415AFC}" dt="2018-08-02T07:16:34.154" v="6208" actId="26606"/>
          <ac:spMkLst>
            <pc:docMk/>
            <pc:sldMk cId="2091925242" sldId="271"/>
            <ac:spMk id="14" creationId="{0006CBFD-ADA0-43D1-9332-9C34CA1C76ED}"/>
          </ac:spMkLst>
        </pc:spChg>
        <pc:spChg chg="add del">
          <ac:chgData name="Son Jung Hyun" userId="f13d718f4addf93c" providerId="LiveId" clId="{4D73398B-7D2B-4CEC-A047-2F78AC415AFC}" dt="2018-08-02T07:16:34.154" v="6208" actId="26606"/>
          <ac:spMkLst>
            <pc:docMk/>
            <pc:sldMk cId="2091925242" sldId="271"/>
            <ac:spMk id="16" creationId="{2B931666-F28F-45F3-A074-66D2272D580B}"/>
          </ac:spMkLst>
        </pc:spChg>
        <pc:spChg chg="add del">
          <ac:chgData name="Son Jung Hyun" userId="f13d718f4addf93c" providerId="LiveId" clId="{4D73398B-7D2B-4CEC-A047-2F78AC415AFC}" dt="2018-08-02T07:16:28.032" v="6205" actId="26606"/>
          <ac:spMkLst>
            <pc:docMk/>
            <pc:sldMk cId="2091925242" sldId="271"/>
            <ac:spMk id="21" creationId="{559AE206-7EBA-4D33-8BC9-9D8158553F0E}"/>
          </ac:spMkLst>
        </pc:spChg>
        <pc:spChg chg="add del">
          <ac:chgData name="Son Jung Hyun" userId="f13d718f4addf93c" providerId="LiveId" clId="{4D73398B-7D2B-4CEC-A047-2F78AC415AFC}" dt="2018-08-02T07:16:28.032" v="6205" actId="26606"/>
          <ac:spMkLst>
            <pc:docMk/>
            <pc:sldMk cId="2091925242" sldId="271"/>
            <ac:spMk id="23" creationId="{6437D937-A7F1-4011-92B4-328E5BE1B166}"/>
          </ac:spMkLst>
        </pc:spChg>
        <pc:spChg chg="add del">
          <ac:chgData name="Son Jung Hyun" userId="f13d718f4addf93c" providerId="LiveId" clId="{4D73398B-7D2B-4CEC-A047-2F78AC415AFC}" dt="2018-08-02T07:16:28.032" v="6205" actId="26606"/>
          <ac:spMkLst>
            <pc:docMk/>
            <pc:sldMk cId="2091925242" sldId="271"/>
            <ac:spMk id="25" creationId="{B672F332-AF08-46C6-94F0-77684310D7B7}"/>
          </ac:spMkLst>
        </pc:spChg>
        <pc:spChg chg="add del">
          <ac:chgData name="Son Jung Hyun" userId="f13d718f4addf93c" providerId="LiveId" clId="{4D73398B-7D2B-4CEC-A047-2F78AC415AFC}" dt="2018-08-02T07:16:28.032" v="6205" actId="26606"/>
          <ac:spMkLst>
            <pc:docMk/>
            <pc:sldMk cId="2091925242" sldId="271"/>
            <ac:spMk id="27" creationId="{34244EF8-D73A-40E1-BE73-D46E6B4B04ED}"/>
          </ac:spMkLst>
        </pc:spChg>
        <pc:spChg chg="add del">
          <ac:chgData name="Son Jung Hyun" userId="f13d718f4addf93c" providerId="LiveId" clId="{4D73398B-7D2B-4CEC-A047-2F78AC415AFC}" dt="2018-08-02T07:16:28.032" v="6205" actId="26606"/>
          <ac:spMkLst>
            <pc:docMk/>
            <pc:sldMk cId="2091925242" sldId="271"/>
            <ac:spMk id="29" creationId="{AB84D7E8-4ECB-42D7-ADBF-01689B0F24AE}"/>
          </ac:spMkLst>
        </pc:spChg>
        <pc:spChg chg="add del">
          <ac:chgData name="Son Jung Hyun" userId="f13d718f4addf93c" providerId="LiveId" clId="{4D73398B-7D2B-4CEC-A047-2F78AC415AFC}" dt="2018-08-02T07:16:34.134" v="6207" actId="26606"/>
          <ac:spMkLst>
            <pc:docMk/>
            <pc:sldMk cId="2091925242" sldId="271"/>
            <ac:spMk id="43" creationId="{A495F8E3-5243-4F02-AC53-F05721B35358}"/>
          </ac:spMkLst>
        </pc:spChg>
        <pc:spChg chg="add del">
          <ac:chgData name="Son Jung Hyun" userId="f13d718f4addf93c" providerId="LiveId" clId="{4D73398B-7D2B-4CEC-A047-2F78AC415AFC}" dt="2018-08-02T07:47:34.935" v="6421" actId="26606"/>
          <ac:spMkLst>
            <pc:docMk/>
            <pc:sldMk cId="2091925242" sldId="271"/>
            <ac:spMk id="54" creationId="{559AE206-7EBA-4D33-8BC9-9D8158553F0E}"/>
          </ac:spMkLst>
        </pc:spChg>
        <pc:spChg chg="add del">
          <ac:chgData name="Son Jung Hyun" userId="f13d718f4addf93c" providerId="LiveId" clId="{4D73398B-7D2B-4CEC-A047-2F78AC415AFC}" dt="2018-08-02T07:47:34.935" v="6421" actId="26606"/>
          <ac:spMkLst>
            <pc:docMk/>
            <pc:sldMk cId="2091925242" sldId="271"/>
            <ac:spMk id="55" creationId="{6437D937-A7F1-4011-92B4-328E5BE1B166}"/>
          </ac:spMkLst>
        </pc:spChg>
        <pc:spChg chg="add del">
          <ac:chgData name="Son Jung Hyun" userId="f13d718f4addf93c" providerId="LiveId" clId="{4D73398B-7D2B-4CEC-A047-2F78AC415AFC}" dt="2018-08-02T07:47:34.935" v="6421" actId="26606"/>
          <ac:spMkLst>
            <pc:docMk/>
            <pc:sldMk cId="2091925242" sldId="271"/>
            <ac:spMk id="56" creationId="{B672F332-AF08-46C6-94F0-77684310D7B7}"/>
          </ac:spMkLst>
        </pc:spChg>
        <pc:spChg chg="add del">
          <ac:chgData name="Son Jung Hyun" userId="f13d718f4addf93c" providerId="LiveId" clId="{4D73398B-7D2B-4CEC-A047-2F78AC415AFC}" dt="2018-08-02T07:47:34.935" v="6421" actId="26606"/>
          <ac:spMkLst>
            <pc:docMk/>
            <pc:sldMk cId="2091925242" sldId="271"/>
            <ac:spMk id="57" creationId="{34244EF8-D73A-40E1-BE73-D46E6B4B04ED}"/>
          </ac:spMkLst>
        </pc:spChg>
        <pc:spChg chg="add del">
          <ac:chgData name="Son Jung Hyun" userId="f13d718f4addf93c" providerId="LiveId" clId="{4D73398B-7D2B-4CEC-A047-2F78AC415AFC}" dt="2018-08-02T07:47:34.935" v="6421" actId="26606"/>
          <ac:spMkLst>
            <pc:docMk/>
            <pc:sldMk cId="2091925242" sldId="271"/>
            <ac:spMk id="58" creationId="{AB84D7E8-4ECB-42D7-ADBF-01689B0F24AE}"/>
          </ac:spMkLst>
        </pc:spChg>
        <pc:spChg chg="add del">
          <ac:chgData name="Son Jung Hyun" userId="f13d718f4addf93c" providerId="LiveId" clId="{4D73398B-7D2B-4CEC-A047-2F78AC415AFC}" dt="2018-08-02T07:48:11.775" v="6424" actId="26606"/>
          <ac:spMkLst>
            <pc:docMk/>
            <pc:sldMk cId="2091925242" sldId="271"/>
            <ac:spMk id="64" creationId="{AAD8F19F-4A55-467B-BED0-8837659A90A4}"/>
          </ac:spMkLst>
        </pc:spChg>
        <pc:spChg chg="add del mod">
          <ac:chgData name="Son Jung Hyun" userId="f13d718f4addf93c" providerId="LiveId" clId="{4D73398B-7D2B-4CEC-A047-2F78AC415AFC}" dt="2018-08-02T07:55:39.746" v="6448" actId="478"/>
          <ac:spMkLst>
            <pc:docMk/>
            <pc:sldMk cId="2091925242" sldId="271"/>
            <ac:spMk id="76" creationId="{7F3497DC-2F79-4128-860F-C2BD1F2329A9}"/>
          </ac:spMkLst>
        </pc:spChg>
        <pc:spChg chg="add del">
          <ac:chgData name="Son Jung Hyun" userId="f13d718f4addf93c" providerId="LiveId" clId="{4D73398B-7D2B-4CEC-A047-2F78AC415AFC}" dt="2018-08-02T07:57:29.765" v="6494" actId="26606"/>
          <ac:spMkLst>
            <pc:docMk/>
            <pc:sldMk cId="2091925242" sldId="271"/>
            <ac:spMk id="89" creationId="{559AE206-7EBA-4D33-8BC9-9D8158553F0E}"/>
          </ac:spMkLst>
        </pc:spChg>
        <pc:spChg chg="add del">
          <ac:chgData name="Son Jung Hyun" userId="f13d718f4addf93c" providerId="LiveId" clId="{4D73398B-7D2B-4CEC-A047-2F78AC415AFC}" dt="2018-08-02T07:57:29.765" v="6494" actId="26606"/>
          <ac:spMkLst>
            <pc:docMk/>
            <pc:sldMk cId="2091925242" sldId="271"/>
            <ac:spMk id="91" creationId="{6437D937-A7F1-4011-92B4-328E5BE1B166}"/>
          </ac:spMkLst>
        </pc:spChg>
        <pc:spChg chg="add del">
          <ac:chgData name="Son Jung Hyun" userId="f13d718f4addf93c" providerId="LiveId" clId="{4D73398B-7D2B-4CEC-A047-2F78AC415AFC}" dt="2018-08-02T07:57:29.765" v="6494" actId="26606"/>
          <ac:spMkLst>
            <pc:docMk/>
            <pc:sldMk cId="2091925242" sldId="271"/>
            <ac:spMk id="93" creationId="{B672F332-AF08-46C6-94F0-77684310D7B7}"/>
          </ac:spMkLst>
        </pc:spChg>
        <pc:spChg chg="add del">
          <ac:chgData name="Son Jung Hyun" userId="f13d718f4addf93c" providerId="LiveId" clId="{4D73398B-7D2B-4CEC-A047-2F78AC415AFC}" dt="2018-08-02T07:57:29.765" v="6494" actId="26606"/>
          <ac:spMkLst>
            <pc:docMk/>
            <pc:sldMk cId="2091925242" sldId="271"/>
            <ac:spMk id="95" creationId="{34244EF8-D73A-40E1-BE73-D46E6B4B04ED}"/>
          </ac:spMkLst>
        </pc:spChg>
        <pc:spChg chg="add del">
          <ac:chgData name="Son Jung Hyun" userId="f13d718f4addf93c" providerId="LiveId" clId="{4D73398B-7D2B-4CEC-A047-2F78AC415AFC}" dt="2018-08-02T07:57:29.765" v="6494" actId="26606"/>
          <ac:spMkLst>
            <pc:docMk/>
            <pc:sldMk cId="2091925242" sldId="271"/>
            <ac:spMk id="97" creationId="{AB84D7E8-4ECB-42D7-ADBF-01689B0F24AE}"/>
          </ac:spMkLst>
        </pc:spChg>
        <pc:spChg chg="add del">
          <ac:chgData name="Son Jung Hyun" userId="f13d718f4addf93c" providerId="LiveId" clId="{4D73398B-7D2B-4CEC-A047-2F78AC415AFC}" dt="2018-08-02T08:33:28.847" v="6518" actId="26606"/>
          <ac:spMkLst>
            <pc:docMk/>
            <pc:sldMk cId="2091925242" sldId="271"/>
            <ac:spMk id="110" creationId="{928F64C6-FE22-4FC1-A763-DFCC514811BD}"/>
          </ac:spMkLst>
        </pc:spChg>
        <pc:spChg chg="add">
          <ac:chgData name="Son Jung Hyun" userId="f13d718f4addf93c" providerId="LiveId" clId="{4D73398B-7D2B-4CEC-A047-2F78AC415AFC}" dt="2018-08-02T08:33:28.847" v="6518" actId="26606"/>
          <ac:spMkLst>
            <pc:docMk/>
            <pc:sldMk cId="2091925242" sldId="271"/>
            <ac:spMk id="117" creationId="{C66F2F30-5DC0-44A0-BFA6-E12F46ED16DA}"/>
          </ac:spMkLst>
        </pc:spChg>
        <pc:spChg chg="add">
          <ac:chgData name="Son Jung Hyun" userId="f13d718f4addf93c" providerId="LiveId" clId="{4D73398B-7D2B-4CEC-A047-2F78AC415AFC}" dt="2018-08-02T08:33:28.847" v="6518" actId="26606"/>
          <ac:spMkLst>
            <pc:docMk/>
            <pc:sldMk cId="2091925242" sldId="271"/>
            <ac:spMk id="119" creationId="{85872F57-7F42-4F97-8391-DDC8D0054C03}"/>
          </ac:spMkLst>
        </pc:spChg>
        <pc:spChg chg="add">
          <ac:chgData name="Son Jung Hyun" userId="f13d718f4addf93c" providerId="LiveId" clId="{4D73398B-7D2B-4CEC-A047-2F78AC415AFC}" dt="2018-08-02T08:33:28.847" v="6518" actId="26606"/>
          <ac:spMkLst>
            <pc:docMk/>
            <pc:sldMk cId="2091925242" sldId="271"/>
            <ac:spMk id="121" creationId="{04DC2037-48A0-4F22-B9D4-8EAEBC780AB4}"/>
          </ac:spMkLst>
        </pc:spChg>
        <pc:spChg chg="add">
          <ac:chgData name="Son Jung Hyun" userId="f13d718f4addf93c" providerId="LiveId" clId="{4D73398B-7D2B-4CEC-A047-2F78AC415AFC}" dt="2018-08-02T08:33:28.847" v="6518" actId="26606"/>
          <ac:spMkLst>
            <pc:docMk/>
            <pc:sldMk cId="2091925242" sldId="271"/>
            <ac:spMk id="123" creationId="{0006CBFD-ADA0-43D1-9332-9C34CA1C76ED}"/>
          </ac:spMkLst>
        </pc:spChg>
        <pc:spChg chg="add">
          <ac:chgData name="Son Jung Hyun" userId="f13d718f4addf93c" providerId="LiveId" clId="{4D73398B-7D2B-4CEC-A047-2F78AC415AFC}" dt="2018-08-02T08:33:28.847" v="6518" actId="26606"/>
          <ac:spMkLst>
            <pc:docMk/>
            <pc:sldMk cId="2091925242" sldId="271"/>
            <ac:spMk id="125" creationId="{2B931666-F28F-45F3-A074-66D2272D580B}"/>
          </ac:spMkLst>
        </pc:spChg>
        <pc:grpChg chg="add del">
          <ac:chgData name="Son Jung Hyun" userId="f13d718f4addf93c" providerId="LiveId" clId="{4D73398B-7D2B-4CEC-A047-2F78AC415AFC}" dt="2018-08-02T07:16:34.134" v="6207" actId="26606"/>
          <ac:grpSpMkLst>
            <pc:docMk/>
            <pc:sldMk cId="2091925242" sldId="271"/>
            <ac:grpSpMk id="44" creationId="{EF79D782-A9ED-4AEE-B67D-DDD6F1CB5260}"/>
          </ac:grpSpMkLst>
        </pc:grpChg>
        <pc:grpChg chg="add del">
          <ac:chgData name="Son Jung Hyun" userId="f13d718f4addf93c" providerId="LiveId" clId="{4D73398B-7D2B-4CEC-A047-2F78AC415AFC}" dt="2018-08-02T07:16:34.134" v="6207" actId="26606"/>
          <ac:grpSpMkLst>
            <pc:docMk/>
            <pc:sldMk cId="2091925242" sldId="271"/>
            <ac:grpSpMk id="48" creationId="{45280F9F-2129-4B35-86B4-8A4267DFA30E}"/>
          </ac:grpSpMkLst>
        </pc:grpChg>
        <pc:picChg chg="add del mod ord">
          <ac:chgData name="Son Jung Hyun" userId="f13d718f4addf93c" providerId="LiveId" clId="{4D73398B-7D2B-4CEC-A047-2F78AC415AFC}" dt="2018-08-02T07:55:50.260" v="6449" actId="478"/>
          <ac:picMkLst>
            <pc:docMk/>
            <pc:sldMk cId="2091925242" sldId="271"/>
            <ac:picMk id="5" creationId="{2407C396-9936-4E70-86E6-000B5E8DDF40}"/>
          </ac:picMkLst>
        </pc:picChg>
        <pc:picChg chg="add del mod ord">
          <ac:chgData name="Son Jung Hyun" userId="f13d718f4addf93c" providerId="LiveId" clId="{4D73398B-7D2B-4CEC-A047-2F78AC415AFC}" dt="2018-08-02T07:55:50.260" v="6449" actId="478"/>
          <ac:picMkLst>
            <pc:docMk/>
            <pc:sldMk cId="2091925242" sldId="271"/>
            <ac:picMk id="7" creationId="{262F04B1-7DD5-4B52-8C78-CF877A984BE2}"/>
          </ac:picMkLst>
        </pc:picChg>
        <pc:picChg chg="add del mod">
          <ac:chgData name="Son Jung Hyun" userId="f13d718f4addf93c" providerId="LiveId" clId="{4D73398B-7D2B-4CEC-A047-2F78AC415AFC}" dt="2018-08-02T07:47:57.092" v="6422" actId="478"/>
          <ac:picMkLst>
            <pc:docMk/>
            <pc:sldMk cId="2091925242" sldId="271"/>
            <ac:picMk id="11" creationId="{210FD835-922B-44EA-9BE2-AEB8CFAF5939}"/>
          </ac:picMkLst>
        </pc:picChg>
        <pc:picChg chg="add del mod">
          <ac:chgData name="Son Jung Hyun" userId="f13d718f4addf93c" providerId="LiveId" clId="{4D73398B-7D2B-4CEC-A047-2F78AC415AFC}" dt="2018-08-02T07:48:00.073" v="6423" actId="478"/>
          <ac:picMkLst>
            <pc:docMk/>
            <pc:sldMk cId="2091925242" sldId="271"/>
            <ac:picMk id="15" creationId="{6582C277-261B-46C5-B994-8DD8DC856D95}"/>
          </ac:picMkLst>
        </pc:picChg>
        <pc:picChg chg="add del mod ord">
          <ac:chgData name="Son Jung Hyun" userId="f13d718f4addf93c" providerId="LiveId" clId="{4D73398B-7D2B-4CEC-A047-2F78AC415AFC}" dt="2018-08-02T07:55:50.260" v="6449" actId="478"/>
          <ac:picMkLst>
            <pc:docMk/>
            <pc:sldMk cId="2091925242" sldId="271"/>
            <ac:picMk id="18" creationId="{F5ABC8F4-7774-4EB0-8C49-86465D370AA6}"/>
          </ac:picMkLst>
        </pc:picChg>
        <pc:picChg chg="add del mod ord">
          <ac:chgData name="Son Jung Hyun" userId="f13d718f4addf93c" providerId="LiveId" clId="{4D73398B-7D2B-4CEC-A047-2F78AC415AFC}" dt="2018-08-02T07:55:50.260" v="6449" actId="478"/>
          <ac:picMkLst>
            <pc:docMk/>
            <pc:sldMk cId="2091925242" sldId="271"/>
            <ac:picMk id="20" creationId="{6E532C29-1678-4421-A66C-9193663ED5D3}"/>
          </ac:picMkLst>
        </pc:picChg>
        <pc:picChg chg="add del mod">
          <ac:chgData name="Son Jung Hyun" userId="f13d718f4addf93c" providerId="LiveId" clId="{4D73398B-7D2B-4CEC-A047-2F78AC415AFC}" dt="2018-08-02T07:55:50.260" v="6449" actId="478"/>
          <ac:picMkLst>
            <pc:docMk/>
            <pc:sldMk cId="2091925242" sldId="271"/>
            <ac:picMk id="53" creationId="{90A2A6E9-CAB4-461A-841F-694D3126D46B}"/>
          </ac:picMkLst>
        </pc:picChg>
        <pc:picChg chg="add del mod">
          <ac:chgData name="Son Jung Hyun" userId="f13d718f4addf93c" providerId="LiveId" clId="{4D73398B-7D2B-4CEC-A047-2F78AC415AFC}" dt="2018-08-02T07:55:50.260" v="6449" actId="478"/>
          <ac:picMkLst>
            <pc:docMk/>
            <pc:sldMk cId="2091925242" sldId="271"/>
            <ac:picMk id="61" creationId="{17A8C175-F3BE-457A-AD1F-15D3D265ECDF}"/>
          </ac:picMkLst>
        </pc:picChg>
        <pc:picChg chg="add del mod">
          <ac:chgData name="Son Jung Hyun" userId="f13d718f4addf93c" providerId="LiveId" clId="{4D73398B-7D2B-4CEC-A047-2F78AC415AFC}" dt="2018-08-02T07:55:50.260" v="6449" actId="478"/>
          <ac:picMkLst>
            <pc:docMk/>
            <pc:sldMk cId="2091925242" sldId="271"/>
            <ac:picMk id="63" creationId="{9E4E6939-370C-4228-A605-1C78E77328B6}"/>
          </ac:picMkLst>
        </pc:picChg>
        <pc:picChg chg="add del mod">
          <ac:chgData name="Son Jung Hyun" userId="f13d718f4addf93c" providerId="LiveId" clId="{4D73398B-7D2B-4CEC-A047-2F78AC415AFC}" dt="2018-08-02T07:55:50.260" v="6449" actId="478"/>
          <ac:picMkLst>
            <pc:docMk/>
            <pc:sldMk cId="2091925242" sldId="271"/>
            <ac:picMk id="66" creationId="{94AB21EC-7BE7-4CF1-868F-E74A50F4C63F}"/>
          </ac:picMkLst>
        </pc:picChg>
        <pc:picChg chg="add del mod">
          <ac:chgData name="Son Jung Hyun" userId="f13d718f4addf93c" providerId="LiveId" clId="{4D73398B-7D2B-4CEC-A047-2F78AC415AFC}" dt="2018-08-02T07:55:50.260" v="6449" actId="478"/>
          <ac:picMkLst>
            <pc:docMk/>
            <pc:sldMk cId="2091925242" sldId="271"/>
            <ac:picMk id="68" creationId="{0988E8A8-747C-496D-8D3E-646D68B0807B}"/>
          </ac:picMkLst>
        </pc:picChg>
        <pc:picChg chg="add del mod">
          <ac:chgData name="Son Jung Hyun" userId="f13d718f4addf93c" providerId="LiveId" clId="{4D73398B-7D2B-4CEC-A047-2F78AC415AFC}" dt="2018-08-02T07:55:50.260" v="6449" actId="478"/>
          <ac:picMkLst>
            <pc:docMk/>
            <pc:sldMk cId="2091925242" sldId="271"/>
            <ac:picMk id="72" creationId="{92191028-04E7-4C5B-8886-F3EB0B72579C}"/>
          </ac:picMkLst>
        </pc:picChg>
        <pc:picChg chg="add del mod ord">
          <ac:chgData name="Son Jung Hyun" userId="f13d718f4addf93c" providerId="LiveId" clId="{4D73398B-7D2B-4CEC-A047-2F78AC415AFC}" dt="2018-08-02T08:33:17.192" v="6517" actId="478"/>
          <ac:picMkLst>
            <pc:docMk/>
            <pc:sldMk cId="2091925242" sldId="271"/>
            <ac:picMk id="78" creationId="{3EC59BD0-E74E-4444-A0BD-DAD79920463B}"/>
          </ac:picMkLst>
        </pc:picChg>
        <pc:picChg chg="add del mod ord">
          <ac:chgData name="Son Jung Hyun" userId="f13d718f4addf93c" providerId="LiveId" clId="{4D73398B-7D2B-4CEC-A047-2F78AC415AFC}" dt="2018-08-02T08:33:17.192" v="6517" actId="478"/>
          <ac:picMkLst>
            <pc:docMk/>
            <pc:sldMk cId="2091925242" sldId="271"/>
            <ac:picMk id="81" creationId="{5DE4B678-DF58-405D-87F6-E713F075FDB5}"/>
          </ac:picMkLst>
        </pc:picChg>
        <pc:picChg chg="add del mod">
          <ac:chgData name="Son Jung Hyun" userId="f13d718f4addf93c" providerId="LiveId" clId="{4D73398B-7D2B-4CEC-A047-2F78AC415AFC}" dt="2018-08-02T07:56:35.020" v="6483" actId="478"/>
          <ac:picMkLst>
            <pc:docMk/>
            <pc:sldMk cId="2091925242" sldId="271"/>
            <ac:picMk id="85" creationId="{B333DC72-F00A-41EC-A761-0E1DC81BF8D7}"/>
          </ac:picMkLst>
        </pc:picChg>
        <pc:picChg chg="add del mod">
          <ac:chgData name="Son Jung Hyun" userId="f13d718f4addf93c" providerId="LiveId" clId="{4D73398B-7D2B-4CEC-A047-2F78AC415AFC}" dt="2018-08-02T07:56:31.718" v="6482" actId="478"/>
          <ac:picMkLst>
            <pc:docMk/>
            <pc:sldMk cId="2091925242" sldId="271"/>
            <ac:picMk id="87" creationId="{531FE438-27CD-4DA9-8876-C4AB786F84C9}"/>
          </ac:picMkLst>
        </pc:picChg>
        <pc:picChg chg="add del mod ord">
          <ac:chgData name="Son Jung Hyun" userId="f13d718f4addf93c" providerId="LiveId" clId="{4D73398B-7D2B-4CEC-A047-2F78AC415AFC}" dt="2018-08-02T08:33:17.192" v="6517" actId="478"/>
          <ac:picMkLst>
            <pc:docMk/>
            <pc:sldMk cId="2091925242" sldId="271"/>
            <ac:picMk id="90" creationId="{166242A1-1579-4411-B069-06B6111AC51E}"/>
          </ac:picMkLst>
        </pc:picChg>
        <pc:picChg chg="add del mod">
          <ac:chgData name="Son Jung Hyun" userId="f13d718f4addf93c" providerId="LiveId" clId="{4D73398B-7D2B-4CEC-A047-2F78AC415AFC}" dt="2018-08-02T07:56:59.677" v="6491" actId="478"/>
          <ac:picMkLst>
            <pc:docMk/>
            <pc:sldMk cId="2091925242" sldId="271"/>
            <ac:picMk id="94" creationId="{B942CBCF-0C4B-4C36-B224-841A03AD660A}"/>
          </ac:picMkLst>
        </pc:picChg>
        <pc:picChg chg="add del mod ord">
          <ac:chgData name="Son Jung Hyun" userId="f13d718f4addf93c" providerId="LiveId" clId="{4D73398B-7D2B-4CEC-A047-2F78AC415AFC}" dt="2018-08-02T08:33:17.192" v="6517" actId="478"/>
          <ac:picMkLst>
            <pc:docMk/>
            <pc:sldMk cId="2091925242" sldId="271"/>
            <ac:picMk id="98" creationId="{40AA7B25-C973-4B1F-998C-6F061148577F}"/>
          </ac:picMkLst>
        </pc:picChg>
        <pc:picChg chg="add del mod">
          <ac:chgData name="Son Jung Hyun" userId="f13d718f4addf93c" providerId="LiveId" clId="{4D73398B-7D2B-4CEC-A047-2F78AC415AFC}" dt="2018-08-02T08:33:17.192" v="6517" actId="478"/>
          <ac:picMkLst>
            <pc:docMk/>
            <pc:sldMk cId="2091925242" sldId="271"/>
            <ac:picMk id="101" creationId="{FD6C0704-E48A-4386-A6E6-AC9912961718}"/>
          </ac:picMkLst>
        </pc:picChg>
        <pc:picChg chg="add del mod">
          <ac:chgData name="Son Jung Hyun" userId="f13d718f4addf93c" providerId="LiveId" clId="{4D73398B-7D2B-4CEC-A047-2F78AC415AFC}" dt="2018-08-02T07:56:55.247" v="6489" actId="478"/>
          <ac:picMkLst>
            <pc:docMk/>
            <pc:sldMk cId="2091925242" sldId="271"/>
            <ac:picMk id="103" creationId="{D7240711-B73A-4CBF-A559-6A7808E13A7F}"/>
          </ac:picMkLst>
        </pc:picChg>
        <pc:picChg chg="add del mod ord">
          <ac:chgData name="Son Jung Hyun" userId="f13d718f4addf93c" providerId="LiveId" clId="{4D73398B-7D2B-4CEC-A047-2F78AC415AFC}" dt="2018-08-02T08:33:17.192" v="6517" actId="478"/>
          <ac:picMkLst>
            <pc:docMk/>
            <pc:sldMk cId="2091925242" sldId="271"/>
            <ac:picMk id="105" creationId="{0578990B-7AC1-49E5-8A25-2C3D10768D3A}"/>
          </ac:picMkLst>
        </pc:picChg>
        <pc:picChg chg="add del mod">
          <ac:chgData name="Son Jung Hyun" userId="f13d718f4addf93c" providerId="LiveId" clId="{4D73398B-7D2B-4CEC-A047-2F78AC415AFC}" dt="2018-08-02T07:56:15.890" v="6475" actId="478"/>
          <ac:picMkLst>
            <pc:docMk/>
            <pc:sldMk cId="2091925242" sldId="271"/>
            <ac:picMk id="107" creationId="{C8FDAE81-4FA6-4A3E-9FD4-B69833E100A2}"/>
          </ac:picMkLst>
        </pc:picChg>
        <pc:picChg chg="add del mod">
          <ac:chgData name="Son Jung Hyun" userId="f13d718f4addf93c" providerId="LiveId" clId="{4D73398B-7D2B-4CEC-A047-2F78AC415AFC}" dt="2018-08-02T07:56:13.686" v="6474" actId="478"/>
          <ac:picMkLst>
            <pc:docMk/>
            <pc:sldMk cId="2091925242" sldId="271"/>
            <ac:picMk id="109" creationId="{40140D6C-3FA6-4CAB-B3AA-8B86ABD637FE}"/>
          </ac:picMkLst>
        </pc:picChg>
        <pc:cxnChg chg="add del">
          <ac:chgData name="Son Jung Hyun" userId="f13d718f4addf93c" providerId="LiveId" clId="{4D73398B-7D2B-4CEC-A047-2F78AC415AFC}" dt="2018-08-02T07:16:28.032" v="6205" actId="26606"/>
          <ac:cxnSpMkLst>
            <pc:docMk/>
            <pc:sldMk cId="2091925242" sldId="271"/>
            <ac:cxnSpMk id="31" creationId="{9E8E38ED-369A-44C2-B635-0BED0E48A6E8}"/>
          </ac:cxnSpMkLst>
        </pc:cxnChg>
        <pc:cxnChg chg="add del">
          <ac:chgData name="Son Jung Hyun" userId="f13d718f4addf93c" providerId="LiveId" clId="{4D73398B-7D2B-4CEC-A047-2F78AC415AFC}" dt="2018-08-02T07:47:34.935" v="6421" actId="26606"/>
          <ac:cxnSpMkLst>
            <pc:docMk/>
            <pc:sldMk cId="2091925242" sldId="271"/>
            <ac:cxnSpMk id="59" creationId="{9E8E38ED-369A-44C2-B635-0BED0E48A6E8}"/>
          </ac:cxnSpMkLst>
        </pc:cxnChg>
        <pc:cxnChg chg="add del">
          <ac:chgData name="Son Jung Hyun" userId="f13d718f4addf93c" providerId="LiveId" clId="{4D73398B-7D2B-4CEC-A047-2F78AC415AFC}" dt="2018-08-02T07:48:29.151" v="6427" actId="26606"/>
          <ac:cxnSpMkLst>
            <pc:docMk/>
            <pc:sldMk cId="2091925242" sldId="271"/>
            <ac:cxnSpMk id="69" creationId="{EBAD6A72-88E8-42F7-88B9-CAF744536BE4}"/>
          </ac:cxnSpMkLst>
        </pc:cxnChg>
        <pc:cxnChg chg="add del">
          <ac:chgData name="Son Jung Hyun" userId="f13d718f4addf93c" providerId="LiveId" clId="{4D73398B-7D2B-4CEC-A047-2F78AC415AFC}" dt="2018-08-02T07:48:29.151" v="6427" actId="26606"/>
          <ac:cxnSpMkLst>
            <pc:docMk/>
            <pc:sldMk cId="2091925242" sldId="271"/>
            <ac:cxnSpMk id="71" creationId="{C800968E-0A99-46C4-A9B2-6A63AC66F4B0}"/>
          </ac:cxnSpMkLst>
        </pc:cxnChg>
        <pc:cxnChg chg="add del">
          <ac:chgData name="Son Jung Hyun" userId="f13d718f4addf93c" providerId="LiveId" clId="{4D73398B-7D2B-4CEC-A047-2F78AC415AFC}" dt="2018-08-02T07:48:29.151" v="6427" actId="26606"/>
          <ac:cxnSpMkLst>
            <pc:docMk/>
            <pc:sldMk cId="2091925242" sldId="271"/>
            <ac:cxnSpMk id="73" creationId="{0627B73E-D784-4780-AA33-DCDFE7DA16ED}"/>
          </ac:cxnSpMkLst>
        </pc:cxnChg>
        <pc:cxnChg chg="add del">
          <ac:chgData name="Son Jung Hyun" userId="f13d718f4addf93c" providerId="LiveId" clId="{4D73398B-7D2B-4CEC-A047-2F78AC415AFC}" dt="2018-08-02T07:48:29.151" v="6427" actId="26606"/>
          <ac:cxnSpMkLst>
            <pc:docMk/>
            <pc:sldMk cId="2091925242" sldId="271"/>
            <ac:cxnSpMk id="75" creationId="{99FF1850-8D1E-4E84-BD9E-F2E906958502}"/>
          </ac:cxnSpMkLst>
        </pc:cxnChg>
        <pc:cxnChg chg="add del">
          <ac:chgData name="Son Jung Hyun" userId="f13d718f4addf93c" providerId="LiveId" clId="{4D73398B-7D2B-4CEC-A047-2F78AC415AFC}" dt="2018-08-02T07:55:53.907" v="6450" actId="26606"/>
          <ac:cxnSpMkLst>
            <pc:docMk/>
            <pc:sldMk cId="2091925242" sldId="271"/>
            <ac:cxnSpMk id="80" creationId="{564940E8-4031-4205-8D84-CBBB398C9148}"/>
          </ac:cxnSpMkLst>
        </pc:cxnChg>
        <pc:cxnChg chg="add del">
          <ac:chgData name="Son Jung Hyun" userId="f13d718f4addf93c" providerId="LiveId" clId="{4D73398B-7D2B-4CEC-A047-2F78AC415AFC}" dt="2018-08-02T07:55:53.907" v="6450" actId="26606"/>
          <ac:cxnSpMkLst>
            <pc:docMk/>
            <pc:sldMk cId="2091925242" sldId="271"/>
            <ac:cxnSpMk id="82" creationId="{BC68721A-3920-404F-817F-D207616A4979}"/>
          </ac:cxnSpMkLst>
        </pc:cxnChg>
        <pc:cxnChg chg="add del">
          <ac:chgData name="Son Jung Hyun" userId="f13d718f4addf93c" providerId="LiveId" clId="{4D73398B-7D2B-4CEC-A047-2F78AC415AFC}" dt="2018-08-02T07:55:53.907" v="6450" actId="26606"/>
          <ac:cxnSpMkLst>
            <pc:docMk/>
            <pc:sldMk cId="2091925242" sldId="271"/>
            <ac:cxnSpMk id="84" creationId="{3D83F26F-C55B-4A92-9AFF-4894D14E27C5}"/>
          </ac:cxnSpMkLst>
        </pc:cxnChg>
        <pc:cxnChg chg="add del">
          <ac:chgData name="Son Jung Hyun" userId="f13d718f4addf93c" providerId="LiveId" clId="{4D73398B-7D2B-4CEC-A047-2F78AC415AFC}" dt="2018-08-02T07:57:29.765" v="6494" actId="26606"/>
          <ac:cxnSpMkLst>
            <pc:docMk/>
            <pc:sldMk cId="2091925242" sldId="271"/>
            <ac:cxnSpMk id="99" creationId="{9E8E38ED-369A-44C2-B635-0BED0E48A6E8}"/>
          </ac:cxnSpMkLst>
        </pc:cxnChg>
        <pc:cxnChg chg="add del">
          <ac:chgData name="Son Jung Hyun" userId="f13d718f4addf93c" providerId="LiveId" clId="{4D73398B-7D2B-4CEC-A047-2F78AC415AFC}" dt="2018-08-02T08:33:28.847" v="6518" actId="26606"/>
          <ac:cxnSpMkLst>
            <pc:docMk/>
            <pc:sldMk cId="2091925242" sldId="271"/>
            <ac:cxnSpMk id="112" creationId="{5C34627B-48E6-4F4D-B843-97717A86B490}"/>
          </ac:cxnSpMkLst>
        </pc:cxnChg>
      </pc:sldChg>
      <pc:sldChg chg="delSp add del setBg delDesignElem">
        <pc:chgData name="Son Jung Hyun" userId="f13d718f4addf93c" providerId="LiveId" clId="{4D73398B-7D2B-4CEC-A047-2F78AC415AFC}" dt="2018-08-02T06:39:48.594" v="6155" actId="2696"/>
        <pc:sldMkLst>
          <pc:docMk/>
          <pc:sldMk cId="3115507350" sldId="272"/>
        </pc:sldMkLst>
        <pc:spChg chg="del">
          <ac:chgData name="Son Jung Hyun" userId="f13d718f4addf93c" providerId="LiveId" clId="{4D73398B-7D2B-4CEC-A047-2F78AC415AFC}" dt="2018-08-02T06:39:44.926" v="6154"/>
          <ac:spMkLst>
            <pc:docMk/>
            <pc:sldMk cId="3115507350" sldId="272"/>
            <ac:spMk id="20" creationId="{32BC26D8-82FB-445E-AA49-62A77D7C1EE0}"/>
          </ac:spMkLst>
        </pc:spChg>
        <pc:spChg chg="del">
          <ac:chgData name="Son Jung Hyun" userId="f13d718f4addf93c" providerId="LiveId" clId="{4D73398B-7D2B-4CEC-A047-2F78AC415AFC}" dt="2018-08-02T06:39:44.926" v="6154"/>
          <ac:spMkLst>
            <pc:docMk/>
            <pc:sldMk cId="3115507350" sldId="272"/>
            <ac:spMk id="21" creationId="{CB44330D-EA18-4254-AA95-EB49948539B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0C49F-C735-43CE-B9CF-754BDF9E7DD3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50336-E4FE-45D4-AD61-E240612FC2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58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50336-E4FE-45D4-AD61-E240612FC20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783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50336-E4FE-45D4-AD61-E240612FC20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449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50336-E4FE-45D4-AD61-E240612FC20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9056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50336-E4FE-45D4-AD61-E240612FC20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767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50336-E4FE-45D4-AD61-E240612FC20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706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50336-E4FE-45D4-AD61-E240612FC20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299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50336-E4FE-45D4-AD61-E240612FC20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429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50336-E4FE-45D4-AD61-E240612FC20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847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50336-E4FE-45D4-AD61-E240612FC20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941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50336-E4FE-45D4-AD61-E240612FC20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982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50336-E4FE-45D4-AD61-E240612FC20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286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50336-E4FE-45D4-AD61-E240612FC20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361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E14C-D2D8-4BC1-8185-801C943891BE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554D-3B1E-4815-AD19-23A866C73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012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E14C-D2D8-4BC1-8185-801C943891BE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554D-3B1E-4815-AD19-23A866C73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71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E14C-D2D8-4BC1-8185-801C943891BE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554D-3B1E-4815-AD19-23A866C73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91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E14C-D2D8-4BC1-8185-801C943891BE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554D-3B1E-4815-AD19-23A866C73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047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E14C-D2D8-4BC1-8185-801C943891BE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554D-3B1E-4815-AD19-23A866C73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75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E14C-D2D8-4BC1-8185-801C943891BE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554D-3B1E-4815-AD19-23A866C73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59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E14C-D2D8-4BC1-8185-801C943891BE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554D-3B1E-4815-AD19-23A866C73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981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E14C-D2D8-4BC1-8185-801C943891BE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554D-3B1E-4815-AD19-23A866C73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905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E14C-D2D8-4BC1-8185-801C943891BE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554D-3B1E-4815-AD19-23A866C73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07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E14C-D2D8-4BC1-8185-801C943891BE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554D-3B1E-4815-AD19-23A866C73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585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E14C-D2D8-4BC1-8185-801C943891BE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554D-3B1E-4815-AD19-23A866C73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025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FE14C-D2D8-4BC1-8185-801C943891BE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9554D-3B1E-4815-AD19-23A866C73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80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6FD07-B4B8-4263-A7B8-6FF4FA9E37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 smtClean="0">
                <a:latin typeface="+mj-ea"/>
              </a:rPr>
              <a:t>Java SE </a:t>
            </a:r>
            <a:r>
              <a:rPr lang="ko-KR" altLang="en-US" sz="4400" dirty="0" smtClean="0">
                <a:latin typeface="+mj-ea"/>
              </a:rPr>
              <a:t>프로그래밍</a:t>
            </a:r>
            <a:r>
              <a:rPr lang="en-US" altLang="ko-KR" sz="4400" dirty="0" smtClean="0">
                <a:latin typeface="+mj-ea"/>
              </a:rPr>
              <a:t/>
            </a:r>
            <a:br>
              <a:rPr lang="en-US" altLang="ko-KR" sz="4400" dirty="0" smtClean="0">
                <a:latin typeface="+mj-ea"/>
              </a:rPr>
            </a:br>
            <a:endParaRPr lang="ko-KR" altLang="en-US" sz="4400" dirty="0"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B527B7-3E3D-43AB-9299-730A1B5D4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 smtClean="0"/>
              <a:t>Minssam.com - </a:t>
            </a:r>
            <a:r>
              <a:rPr lang="ko-KR" altLang="en-US" sz="2000" dirty="0" err="1" smtClean="0"/>
              <a:t>민샘닷컴</a:t>
            </a:r>
            <a:endParaRPr lang="ko-KR" altLang="en-US" sz="2000" dirty="0"/>
          </a:p>
        </p:txBody>
      </p:sp>
      <p:sp>
        <p:nvSpPr>
          <p:cNvPr id="117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9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1" name="Freeform: Shape 120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23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5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2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세로 텍스트 개체 틀 2">
            <a:extLst>
              <a:ext uri="{FF2B5EF4-FFF2-40B4-BE49-F238E27FC236}">
                <a16:creationId xmlns:a16="http://schemas.microsoft.com/office/drawing/2014/main" id="{882CAFC2-7B49-4C7F-AD31-6DC2E0081508}"/>
              </a:ext>
            </a:extLst>
          </p:cNvPr>
          <p:cNvSpPr txBox="1">
            <a:spLocks/>
          </p:cNvSpPr>
          <p:nvPr/>
        </p:nvSpPr>
        <p:spPr>
          <a:xfrm>
            <a:off x="33754" y="238125"/>
            <a:ext cx="11940073" cy="65246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594" indent="-228594" algn="l" defTabSz="914377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latinLnBrk="0">
              <a:buFont typeface="Arial" panose="020B0604020202020204" pitchFamily="34" charset="0"/>
              <a:buNone/>
            </a:pPr>
            <a:r>
              <a:rPr lang="ko-KR" altLang="en-US" sz="4000" dirty="0" smtClean="0">
                <a:solidFill>
                  <a:srgbClr val="FFC000"/>
                </a:solidFill>
              </a:rPr>
              <a:t>설치 후 확인 방법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0" indent="0" defTabSz="914400" latinLnBrk="0">
              <a:buNone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indent="-228600" defTabSz="914400" latinLnBrk="0"/>
            <a:r>
              <a:rPr lang="ko-KR" altLang="en-US" sz="3000" dirty="0" smtClean="0">
                <a:solidFill>
                  <a:schemeClr val="bg1"/>
                </a:solidFill>
              </a:rPr>
              <a:t>아래와 같이 입력하여 버전을 확인한다</a:t>
            </a:r>
            <a:endParaRPr lang="en-US" altLang="ko-KR" sz="3000" dirty="0" smtClean="0">
              <a:solidFill>
                <a:schemeClr val="bg1"/>
              </a:solidFill>
            </a:endParaRPr>
          </a:p>
          <a:p>
            <a:pPr indent="-228600" defTabSz="914400" latinLnBrk="0"/>
            <a:r>
              <a:rPr lang="en-US" altLang="ko-KR" sz="3000" dirty="0" smtClean="0">
                <a:solidFill>
                  <a:schemeClr val="bg1"/>
                </a:solidFill>
              </a:rPr>
              <a:t>C:\&gt;java -version</a:t>
            </a:r>
          </a:p>
        </p:txBody>
      </p:sp>
    </p:spTree>
    <p:extLst>
      <p:ext uri="{BB962C8B-B14F-4D97-AF65-F5344CB8AC3E}">
        <p14:creationId xmlns:p14="http://schemas.microsoft.com/office/powerpoint/2010/main" val="60511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세로 텍스트 개체 틀 2">
            <a:extLst>
              <a:ext uri="{FF2B5EF4-FFF2-40B4-BE49-F238E27FC236}">
                <a16:creationId xmlns:a16="http://schemas.microsoft.com/office/drawing/2014/main" id="{882CAFC2-7B49-4C7F-AD31-6DC2E0081508}"/>
              </a:ext>
            </a:extLst>
          </p:cNvPr>
          <p:cNvSpPr txBox="1">
            <a:spLocks/>
          </p:cNvSpPr>
          <p:nvPr/>
        </p:nvSpPr>
        <p:spPr>
          <a:xfrm>
            <a:off x="33754" y="238125"/>
            <a:ext cx="11940073" cy="65246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594" indent="-228594" algn="l" defTabSz="914377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latinLnBrk="0">
              <a:buFont typeface="Arial" panose="020B0604020202020204" pitchFamily="34" charset="0"/>
              <a:buNone/>
            </a:pPr>
            <a:r>
              <a:rPr lang="ko-KR" altLang="en-US" sz="4000" dirty="0" smtClean="0">
                <a:solidFill>
                  <a:srgbClr val="FFC000"/>
                </a:solidFill>
              </a:rPr>
              <a:t>환경 변수에 대해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0" indent="0" defTabSz="914400" latinLnBrk="0">
              <a:buNone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indent="-228600" defTabSz="914400" latinLnBrk="0"/>
            <a:r>
              <a:rPr lang="ko-KR" altLang="en-US" sz="2700" dirty="0" smtClean="0">
                <a:solidFill>
                  <a:schemeClr val="bg1"/>
                </a:solidFill>
              </a:rPr>
              <a:t>윈도우가 아닌 </a:t>
            </a:r>
            <a:r>
              <a:rPr lang="en-US" altLang="ko-KR" sz="2700" dirty="0" smtClean="0">
                <a:solidFill>
                  <a:schemeClr val="bg1"/>
                </a:solidFill>
              </a:rPr>
              <a:t>DOS</a:t>
            </a:r>
            <a:r>
              <a:rPr lang="ko-KR" altLang="en-US" sz="2700" dirty="0" smtClean="0">
                <a:solidFill>
                  <a:schemeClr val="bg1"/>
                </a:solidFill>
              </a:rPr>
              <a:t>에서 프로그램을 개발하다 보면 자원의 위치를</a:t>
            </a:r>
            <a:endParaRPr lang="en-US" altLang="ko-KR" sz="2700" dirty="0" smtClean="0">
              <a:solidFill>
                <a:schemeClr val="bg1"/>
              </a:solidFill>
            </a:endParaRPr>
          </a:p>
          <a:p>
            <a:pPr marL="0" indent="0" defTabSz="914400" latinLnBrk="0">
              <a:buNone/>
            </a:pPr>
            <a:r>
              <a:rPr lang="ko-KR" altLang="en-US" sz="2700" dirty="0" smtClean="0">
                <a:solidFill>
                  <a:schemeClr val="bg1"/>
                </a:solidFill>
              </a:rPr>
              <a:t>   매번 지정해야 하는 불편함이 생긴다</a:t>
            </a:r>
            <a:r>
              <a:rPr lang="en-US" altLang="ko-KR" sz="2700" dirty="0" smtClean="0">
                <a:solidFill>
                  <a:schemeClr val="bg1"/>
                </a:solidFill>
              </a:rPr>
              <a:t>.</a:t>
            </a:r>
          </a:p>
          <a:p>
            <a:pPr indent="-228600" defTabSz="914400" latinLnBrk="0"/>
            <a:endParaRPr lang="en-US" altLang="ko-KR" sz="2700" dirty="0">
              <a:solidFill>
                <a:schemeClr val="bg1"/>
              </a:solidFill>
            </a:endParaRPr>
          </a:p>
          <a:p>
            <a:pPr indent="-228600" defTabSz="914400" latinLnBrk="0"/>
            <a:r>
              <a:rPr lang="ko-KR" altLang="en-US" sz="2700" dirty="0" smtClean="0">
                <a:solidFill>
                  <a:schemeClr val="bg1"/>
                </a:solidFill>
              </a:rPr>
              <a:t>이 문제를 환경 변수가 해결해 줄 수 있다</a:t>
            </a:r>
            <a:endParaRPr lang="en-US" altLang="ko-KR" sz="2700" dirty="0" smtClean="0">
              <a:solidFill>
                <a:schemeClr val="bg1"/>
              </a:solidFill>
            </a:endParaRPr>
          </a:p>
          <a:p>
            <a:pPr indent="-228600" defTabSz="914400" latinLnBrk="0"/>
            <a:endParaRPr lang="en-US" altLang="ko-KR" sz="2700" dirty="0" smtClean="0">
              <a:solidFill>
                <a:schemeClr val="bg1"/>
              </a:solidFill>
            </a:endParaRPr>
          </a:p>
          <a:p>
            <a:pPr indent="-228600" defTabSz="914400" latinLnBrk="0"/>
            <a:r>
              <a:rPr lang="ko-KR" altLang="en-US" sz="2700" dirty="0" smtClean="0">
                <a:solidFill>
                  <a:schemeClr val="bg1"/>
                </a:solidFill>
              </a:rPr>
              <a:t>환경변수를 </a:t>
            </a:r>
            <a:r>
              <a:rPr lang="en-US" altLang="ko-KR" sz="2700" dirty="0" smtClean="0">
                <a:solidFill>
                  <a:schemeClr val="bg1"/>
                </a:solidFill>
              </a:rPr>
              <a:t>DOS </a:t>
            </a:r>
            <a:r>
              <a:rPr lang="ko-KR" altLang="en-US" sz="2700" dirty="0" smtClean="0">
                <a:solidFill>
                  <a:schemeClr val="bg1"/>
                </a:solidFill>
              </a:rPr>
              <a:t>에서 출력하려면 변수 명 앞뒤로 </a:t>
            </a:r>
            <a:r>
              <a:rPr lang="en-US" altLang="ko-KR" sz="2700" dirty="0" smtClean="0">
                <a:solidFill>
                  <a:schemeClr val="bg1"/>
                </a:solidFill>
              </a:rPr>
              <a:t>%% </a:t>
            </a:r>
            <a:r>
              <a:rPr lang="ko-KR" altLang="en-US" sz="2700" dirty="0" err="1" smtClean="0">
                <a:solidFill>
                  <a:schemeClr val="bg1"/>
                </a:solidFill>
              </a:rPr>
              <a:t>를</a:t>
            </a:r>
            <a:r>
              <a:rPr lang="ko-KR" altLang="en-US" sz="2700" dirty="0" smtClean="0">
                <a:solidFill>
                  <a:schemeClr val="bg1"/>
                </a:solidFill>
              </a:rPr>
              <a:t> 붙인다</a:t>
            </a:r>
            <a:endParaRPr lang="en-US" altLang="ko-KR" sz="2700" dirty="0" smtClean="0">
              <a:solidFill>
                <a:schemeClr val="bg1"/>
              </a:solidFill>
            </a:endParaRPr>
          </a:p>
          <a:p>
            <a:pPr indent="-228600" defTabSz="914400" latinLnBrk="0"/>
            <a:endParaRPr lang="en-US" altLang="ko-KR" sz="2700" dirty="0" smtClean="0">
              <a:solidFill>
                <a:schemeClr val="bg1"/>
              </a:solidFill>
            </a:endParaRPr>
          </a:p>
          <a:p>
            <a:pPr indent="-228600" defTabSz="914400" latinLnBrk="0"/>
            <a:r>
              <a:rPr lang="ko-KR" altLang="en-US" sz="2700" dirty="0" smtClean="0">
                <a:solidFill>
                  <a:schemeClr val="bg1"/>
                </a:solidFill>
              </a:rPr>
              <a:t>환경 변수란 </a:t>
            </a:r>
            <a:r>
              <a:rPr lang="en-US" altLang="ko-KR" sz="2700" dirty="0" smtClean="0">
                <a:solidFill>
                  <a:schemeClr val="bg1"/>
                </a:solidFill>
              </a:rPr>
              <a:t>OS </a:t>
            </a:r>
            <a:r>
              <a:rPr lang="ko-KR" altLang="en-US" sz="2700" dirty="0" smtClean="0">
                <a:solidFill>
                  <a:schemeClr val="bg1"/>
                </a:solidFill>
              </a:rPr>
              <a:t>에서 사용되는 전역 변수로 이해하면 됨 </a:t>
            </a:r>
            <a:r>
              <a:rPr lang="en-US" altLang="ko-KR" sz="2700" dirty="0" smtClean="0">
                <a:solidFill>
                  <a:schemeClr val="bg1"/>
                </a:solidFill>
              </a:rPr>
              <a:t>. </a:t>
            </a:r>
            <a:r>
              <a:rPr lang="ko-KR" altLang="en-US" sz="2700" dirty="0" smtClean="0">
                <a:solidFill>
                  <a:schemeClr val="bg1"/>
                </a:solidFill>
              </a:rPr>
              <a:t>따라서 해당</a:t>
            </a:r>
            <a:endParaRPr lang="en-US" altLang="ko-KR" sz="2700" dirty="0" smtClean="0">
              <a:solidFill>
                <a:schemeClr val="bg1"/>
              </a:solidFill>
            </a:endParaRPr>
          </a:p>
          <a:p>
            <a:pPr marL="0" indent="0" defTabSz="914400" latinLnBrk="0">
              <a:buNone/>
            </a:pPr>
            <a:r>
              <a:rPr lang="en-US" altLang="ko-KR" sz="2700" dirty="0" smtClean="0">
                <a:solidFill>
                  <a:schemeClr val="bg1"/>
                </a:solidFill>
              </a:rPr>
              <a:t>   OS</a:t>
            </a:r>
            <a:r>
              <a:rPr lang="ko-KR" altLang="en-US" sz="2700" dirty="0" smtClean="0">
                <a:solidFill>
                  <a:schemeClr val="bg1"/>
                </a:solidFill>
              </a:rPr>
              <a:t>가 가동 되는 동안에는 계속 그 값을 사용할 수 있다</a:t>
            </a:r>
            <a:r>
              <a:rPr lang="en-US" altLang="ko-KR" sz="2700" dirty="0" smtClean="0">
                <a:solidFill>
                  <a:schemeClr val="bg1"/>
                </a:solidFill>
              </a:rPr>
              <a:t>.</a:t>
            </a:r>
          </a:p>
          <a:p>
            <a:pPr marL="0" indent="0" defTabSz="914400" latinLnBrk="0">
              <a:buNone/>
            </a:pPr>
            <a:endParaRPr lang="en-US" altLang="ko-KR" sz="3000" dirty="0" smtClean="0">
              <a:solidFill>
                <a:schemeClr val="bg1"/>
              </a:solidFill>
            </a:endParaRPr>
          </a:p>
          <a:p>
            <a:pPr marL="0" indent="0" defTabSz="914400" latinLnBrk="0">
              <a:buNone/>
            </a:pPr>
            <a:endParaRPr lang="en-US" altLang="ko-KR" sz="3000" dirty="0" smtClean="0">
              <a:solidFill>
                <a:schemeClr val="bg1"/>
              </a:solidFill>
            </a:endParaRPr>
          </a:p>
          <a:p>
            <a:pPr marL="0" indent="0" defTabSz="914400" latinLnBrk="0">
              <a:buNone/>
            </a:pPr>
            <a:endParaRPr lang="en-US" altLang="ko-KR" sz="3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38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세로 텍스트 개체 틀 2">
            <a:extLst>
              <a:ext uri="{FF2B5EF4-FFF2-40B4-BE49-F238E27FC236}">
                <a16:creationId xmlns:a16="http://schemas.microsoft.com/office/drawing/2014/main" id="{882CAFC2-7B49-4C7F-AD31-6DC2E0081508}"/>
              </a:ext>
            </a:extLst>
          </p:cNvPr>
          <p:cNvSpPr txBox="1">
            <a:spLocks/>
          </p:cNvSpPr>
          <p:nvPr/>
        </p:nvSpPr>
        <p:spPr>
          <a:xfrm>
            <a:off x="33754" y="238125"/>
            <a:ext cx="11940073" cy="65246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594" indent="-228594" algn="l" defTabSz="914377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latinLnBrk="0">
              <a:buFont typeface="Arial" panose="020B0604020202020204" pitchFamily="34" charset="0"/>
              <a:buNone/>
            </a:pPr>
            <a:r>
              <a:rPr lang="ko-KR" altLang="en-US" sz="4000" dirty="0" smtClean="0">
                <a:solidFill>
                  <a:srgbClr val="FFC000"/>
                </a:solidFill>
              </a:rPr>
              <a:t>컴파일 및 실행 방법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indent="-228600" defTabSz="914400" latinLnBrk="0"/>
            <a:r>
              <a:rPr lang="ko-KR" altLang="en-US" sz="2700" dirty="0" smtClean="0">
                <a:solidFill>
                  <a:schemeClr val="bg1"/>
                </a:solidFill>
              </a:rPr>
              <a:t>컴파일 명령어 형식은 다음과 같다</a:t>
            </a:r>
            <a:endParaRPr lang="en-US" altLang="ko-KR" sz="2700" dirty="0" smtClean="0">
              <a:solidFill>
                <a:schemeClr val="bg1"/>
              </a:solidFill>
            </a:endParaRPr>
          </a:p>
          <a:p>
            <a:pPr marL="0" indent="0" defTabSz="914400" latinLnBrk="0">
              <a:buNone/>
            </a:pPr>
            <a:r>
              <a:rPr lang="en-US" altLang="ko-KR" sz="2700" dirty="0">
                <a:solidFill>
                  <a:schemeClr val="bg1"/>
                </a:solidFill>
              </a:rPr>
              <a:t> </a:t>
            </a:r>
            <a:r>
              <a:rPr lang="en-US" altLang="ko-KR" sz="2700" dirty="0" smtClean="0">
                <a:solidFill>
                  <a:schemeClr val="bg1"/>
                </a:solidFill>
              </a:rPr>
              <a:t>  d:\&gt; </a:t>
            </a:r>
            <a:r>
              <a:rPr lang="en-US" altLang="ko-KR" sz="2700" dirty="0" smtClean="0">
                <a:solidFill>
                  <a:srgbClr val="FFC000"/>
                </a:solidFill>
              </a:rPr>
              <a:t>javac   </a:t>
            </a:r>
            <a:r>
              <a:rPr lang="ko-KR" altLang="en-US" sz="2700" dirty="0" err="1" smtClean="0">
                <a:solidFill>
                  <a:srgbClr val="FFC000"/>
                </a:solidFill>
              </a:rPr>
              <a:t>소스명</a:t>
            </a:r>
            <a:r>
              <a:rPr lang="en-US" altLang="ko-KR" sz="2700" dirty="0" smtClean="0">
                <a:solidFill>
                  <a:srgbClr val="FFC000"/>
                </a:solidFill>
              </a:rPr>
              <a:t>.java  </a:t>
            </a:r>
          </a:p>
          <a:p>
            <a:pPr marL="0" indent="0" defTabSz="914400" latinLnBrk="0">
              <a:buNone/>
            </a:pPr>
            <a:endParaRPr lang="en-US" altLang="ko-KR" sz="2700" dirty="0">
              <a:solidFill>
                <a:schemeClr val="bg1"/>
              </a:solidFill>
            </a:endParaRPr>
          </a:p>
          <a:p>
            <a:pPr indent="-228600" defTabSz="914400" latinLnBrk="0"/>
            <a:r>
              <a:rPr lang="ko-KR" altLang="en-US" sz="2700" dirty="0" smtClean="0">
                <a:solidFill>
                  <a:schemeClr val="bg1"/>
                </a:solidFill>
              </a:rPr>
              <a:t>실행 </a:t>
            </a:r>
            <a:r>
              <a:rPr lang="ko-KR" altLang="en-US" sz="2700" dirty="0">
                <a:solidFill>
                  <a:schemeClr val="bg1"/>
                </a:solidFill>
              </a:rPr>
              <a:t>명령어 형식은 다음과 </a:t>
            </a:r>
            <a:r>
              <a:rPr lang="ko-KR" altLang="en-US" sz="2700" dirty="0" smtClean="0">
                <a:solidFill>
                  <a:schemeClr val="bg1"/>
                </a:solidFill>
              </a:rPr>
              <a:t>같다 </a:t>
            </a:r>
            <a:endParaRPr lang="en-US" altLang="ko-KR" sz="2700" dirty="0">
              <a:solidFill>
                <a:schemeClr val="bg1"/>
              </a:solidFill>
            </a:endParaRPr>
          </a:p>
          <a:p>
            <a:pPr marL="0" indent="0" defTabSz="914400" latinLnBrk="0">
              <a:buNone/>
            </a:pPr>
            <a:r>
              <a:rPr lang="en-US" altLang="ko-KR" sz="2700" dirty="0">
                <a:solidFill>
                  <a:schemeClr val="bg1"/>
                </a:solidFill>
              </a:rPr>
              <a:t>   d:\&gt; </a:t>
            </a:r>
            <a:r>
              <a:rPr lang="en-US" altLang="ko-KR" sz="2700" dirty="0" smtClean="0">
                <a:solidFill>
                  <a:srgbClr val="FFC000"/>
                </a:solidFill>
              </a:rPr>
              <a:t>java   </a:t>
            </a:r>
            <a:r>
              <a:rPr lang="ko-KR" altLang="en-US" sz="2700" dirty="0" smtClean="0">
                <a:solidFill>
                  <a:srgbClr val="FFC000"/>
                </a:solidFill>
              </a:rPr>
              <a:t>클래스파일명</a:t>
            </a:r>
            <a:r>
              <a:rPr lang="en-US" altLang="ko-KR" sz="2700" dirty="0" smtClean="0">
                <a:solidFill>
                  <a:srgbClr val="FFC000"/>
                </a:solidFill>
              </a:rPr>
              <a:t>   ( .class </a:t>
            </a:r>
            <a:r>
              <a:rPr lang="ko-KR" altLang="en-US" sz="2700" dirty="0" err="1" smtClean="0">
                <a:solidFill>
                  <a:srgbClr val="FFC000"/>
                </a:solidFill>
              </a:rPr>
              <a:t>확장자는</a:t>
            </a:r>
            <a:r>
              <a:rPr lang="ko-KR" altLang="en-US" sz="2700" dirty="0" smtClean="0">
                <a:solidFill>
                  <a:srgbClr val="FFC000"/>
                </a:solidFill>
              </a:rPr>
              <a:t> 명시하지 않음</a:t>
            </a:r>
            <a:r>
              <a:rPr lang="en-US" altLang="ko-KR" sz="2700" dirty="0" smtClean="0">
                <a:solidFill>
                  <a:srgbClr val="FFC000"/>
                </a:solidFill>
              </a:rPr>
              <a:t>)</a:t>
            </a:r>
            <a:endParaRPr lang="en-US" altLang="ko-KR" sz="2700" dirty="0">
              <a:solidFill>
                <a:srgbClr val="FFC000"/>
              </a:solidFill>
            </a:endParaRPr>
          </a:p>
          <a:p>
            <a:pPr marL="0" indent="0" defTabSz="914400" latinLnBrk="0">
              <a:buNone/>
            </a:pPr>
            <a:endParaRPr lang="en-US" altLang="ko-KR" sz="2700" dirty="0" smtClean="0">
              <a:solidFill>
                <a:schemeClr val="bg1"/>
              </a:solidFill>
            </a:endParaRPr>
          </a:p>
          <a:p>
            <a:pPr marL="0" indent="0" defTabSz="914400" latinLnBrk="0">
              <a:buNone/>
            </a:pPr>
            <a:endParaRPr lang="en-US" altLang="ko-KR" sz="3000" dirty="0" smtClean="0">
              <a:solidFill>
                <a:schemeClr val="bg1"/>
              </a:solidFill>
            </a:endParaRPr>
          </a:p>
          <a:p>
            <a:pPr marL="0" indent="0" defTabSz="914400" latinLnBrk="0">
              <a:buNone/>
            </a:pPr>
            <a:endParaRPr lang="en-US" altLang="ko-KR" sz="3000" dirty="0" smtClean="0">
              <a:solidFill>
                <a:schemeClr val="bg1"/>
              </a:solidFill>
            </a:endParaRPr>
          </a:p>
          <a:p>
            <a:pPr marL="0" indent="0" defTabSz="914400" latinLnBrk="0">
              <a:buNone/>
            </a:pPr>
            <a:endParaRPr lang="en-US" altLang="ko-KR" sz="3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4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42E009-A0EB-4DA1-9BCB-5A4998919E0F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개발 도구의 위치 알기</a:t>
            </a:r>
            <a:endParaRPr lang="en-US" altLang="ko-KR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2735" y="1616366"/>
            <a:ext cx="628652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Javac,  java  </a:t>
            </a:r>
            <a:r>
              <a:rPr lang="ko-KR" altLang="en-US" sz="2500" dirty="0" smtClean="0"/>
              <a:t>명령어가 어디에서 근거한 거임</a:t>
            </a:r>
            <a:r>
              <a:rPr lang="en-US" altLang="ko-KR" sz="2500" dirty="0" smtClean="0"/>
              <a:t>?</a:t>
            </a:r>
            <a:endParaRPr lang="ko-KR" altLang="en-US" sz="25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778" y="2321483"/>
            <a:ext cx="4663786" cy="414490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417219" y="4167649"/>
            <a:ext cx="1466345" cy="2852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5891184" y="4023360"/>
            <a:ext cx="547716" cy="289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417219" y="4495309"/>
            <a:ext cx="1466345" cy="1933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5883564" y="4545346"/>
            <a:ext cx="654396" cy="185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37960" y="3836417"/>
            <a:ext cx="4465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Java.exe </a:t>
            </a:r>
            <a:r>
              <a:rPr lang="ko-KR" altLang="en-US" sz="1600" dirty="0" smtClean="0"/>
              <a:t>파일이며 </a:t>
            </a:r>
            <a:r>
              <a:rPr lang="en-US" altLang="ko-KR" sz="1600" dirty="0" smtClean="0"/>
              <a:t>java </a:t>
            </a:r>
            <a:r>
              <a:rPr lang="ko-KR" altLang="en-US" sz="1600" dirty="0" smtClean="0"/>
              <a:t>실행 시 사용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537960" y="4529837"/>
            <a:ext cx="4465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Javac.exe </a:t>
            </a:r>
            <a:r>
              <a:rPr lang="ko-KR" altLang="en-US" sz="1600" dirty="0" smtClean="0"/>
              <a:t>파일이며 </a:t>
            </a:r>
            <a:r>
              <a:rPr lang="en-US" altLang="ko-KR" sz="1600" dirty="0" smtClean="0"/>
              <a:t>java </a:t>
            </a:r>
            <a:r>
              <a:rPr lang="ko-KR" altLang="en-US" sz="1600" dirty="0" smtClean="0"/>
              <a:t>컴파일 시 사용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7337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530D8BF-8C81-47F0-A340-9BC64DC41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5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Java </a:t>
            </a:r>
            <a:r>
              <a:rPr lang="ko-KR" altLang="en-US" sz="5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언어 소개</a:t>
            </a:r>
            <a:endParaRPr lang="ko-KR" altLang="en-US" sz="3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9D1079-A73E-496D-A7A2-4026F1482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altLang="ko-KR" sz="2000" dirty="0" smtClean="0">
                <a:solidFill>
                  <a:schemeClr val="accent1"/>
                </a:solidFill>
              </a:rPr>
              <a:t>Java programming</a:t>
            </a:r>
            <a:endParaRPr lang="ko-KR" altLang="en-US" sz="2000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20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42E009-A0EB-4DA1-9BCB-5A4998919E0F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ko-KR" altLang="en-US" sz="3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의 탄생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59404" y="2408933"/>
            <a:ext cx="2723942" cy="125145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0" dirty="0" smtClean="0"/>
              <a:t>Sun Microsystems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86909" y="2505845"/>
            <a:ext cx="788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썬마이크로</a:t>
            </a:r>
            <a:r>
              <a:rPr lang="ko-KR" altLang="en-US" dirty="0" smtClean="0"/>
              <a:t> 시스템에서 개발되어 </a:t>
            </a:r>
            <a:r>
              <a:rPr lang="en-US" altLang="ko-KR" dirty="0" smtClean="0"/>
              <a:t>95</a:t>
            </a:r>
            <a:r>
              <a:rPr lang="ko-KR" altLang="en-US" dirty="0" smtClean="0"/>
              <a:t>년에 발표된 객체지향 언어</a:t>
            </a:r>
            <a:endParaRPr lang="en-US" altLang="ko-KR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3786909" y="3244754"/>
            <a:ext cx="788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가전제품 내에 탑재해 동작하는 프로그램을 개발하는게 </a:t>
            </a:r>
            <a:r>
              <a:rPr lang="ko-KR" altLang="en-US" dirty="0" err="1" smtClean="0"/>
              <a:t>목적이었음</a:t>
            </a:r>
            <a:endParaRPr lang="en-US" altLang="ko-KR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3760386" y="3992719"/>
            <a:ext cx="8265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현재는 </a:t>
            </a:r>
            <a:r>
              <a:rPr lang="ko-KR" altLang="en-US" dirty="0" err="1" smtClean="0"/>
              <a:t>객제</a:t>
            </a:r>
            <a:r>
              <a:rPr lang="ko-KR" altLang="en-US" dirty="0" smtClean="0"/>
              <a:t> 지향이라는 장점때문에 엔터프라이즈급 웹어플리케이션에  사용됨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1627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42E009-A0EB-4DA1-9BCB-5A4998919E0F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ko-KR" altLang="en-US" sz="3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의 특징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564577" y="2781889"/>
            <a:ext cx="778220" cy="79014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JVM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173833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Write Once Run Aniwhere !!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8529619" y="5436534"/>
            <a:ext cx="1294783" cy="1294783"/>
            <a:chOff x="9533703" y="5149745"/>
            <a:chExt cx="1294783" cy="1294783"/>
          </a:xfrm>
        </p:grpSpPr>
        <p:pic>
          <p:nvPicPr>
            <p:cNvPr id="1026" name="Picture 2" descr="computer, desktop, laptop, mac, monitor, pc, screen icon"/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33703" y="5149745"/>
              <a:ext cx="1294783" cy="1294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9636108" y="5377783"/>
              <a:ext cx="11114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Mac</a:t>
              </a:r>
              <a:endParaRPr lang="ko-KR" altLang="en-US" sz="2000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8539701" y="2334692"/>
            <a:ext cx="1646864" cy="1295577"/>
            <a:chOff x="9398801" y="2569927"/>
            <a:chExt cx="1646864" cy="1295577"/>
          </a:xfrm>
        </p:grpSpPr>
        <p:sp>
          <p:nvSpPr>
            <p:cNvPr id="9" name="Server"/>
            <p:cNvSpPr>
              <a:spLocks noChangeAspect="1" noEditPoints="1"/>
            </p:cNvSpPr>
            <p:nvPr/>
          </p:nvSpPr>
          <p:spPr bwMode="auto">
            <a:xfrm>
              <a:off x="9398801" y="2918703"/>
              <a:ext cx="914574" cy="914574"/>
            </a:xfrm>
            <a:custGeom>
              <a:avLst/>
              <a:gdLst>
                <a:gd name="T0" fmla="*/ 26 w 666"/>
                <a:gd name="T1" fmla="*/ 0 h 667"/>
                <a:gd name="T2" fmla="*/ 0 w 666"/>
                <a:gd name="T3" fmla="*/ 27 h 667"/>
                <a:gd name="T4" fmla="*/ 0 w 666"/>
                <a:gd name="T5" fmla="*/ 640 h 667"/>
                <a:gd name="T6" fmla="*/ 26 w 666"/>
                <a:gd name="T7" fmla="*/ 667 h 667"/>
                <a:gd name="T8" fmla="*/ 400 w 666"/>
                <a:gd name="T9" fmla="*/ 667 h 667"/>
                <a:gd name="T10" fmla="*/ 407 w 666"/>
                <a:gd name="T11" fmla="*/ 666 h 667"/>
                <a:gd name="T12" fmla="*/ 647 w 666"/>
                <a:gd name="T13" fmla="*/ 593 h 667"/>
                <a:gd name="T14" fmla="*/ 666 w 666"/>
                <a:gd name="T15" fmla="*/ 566 h 667"/>
                <a:gd name="T16" fmla="*/ 666 w 666"/>
                <a:gd name="T17" fmla="*/ 128 h 667"/>
                <a:gd name="T18" fmla="*/ 647 w 666"/>
                <a:gd name="T19" fmla="*/ 102 h 667"/>
                <a:gd name="T20" fmla="*/ 410 w 666"/>
                <a:gd name="T21" fmla="*/ 2 h 667"/>
                <a:gd name="T22" fmla="*/ 400 w 666"/>
                <a:gd name="T23" fmla="*/ 0 h 667"/>
                <a:gd name="T24" fmla="*/ 26 w 666"/>
                <a:gd name="T25" fmla="*/ 0 h 667"/>
                <a:gd name="T26" fmla="*/ 26 w 666"/>
                <a:gd name="T27" fmla="*/ 27 h 667"/>
                <a:gd name="T28" fmla="*/ 400 w 666"/>
                <a:gd name="T29" fmla="*/ 27 h 667"/>
                <a:gd name="T30" fmla="*/ 400 w 666"/>
                <a:gd name="T31" fmla="*/ 640 h 667"/>
                <a:gd name="T32" fmla="*/ 400 w 666"/>
                <a:gd name="T33" fmla="*/ 641 h 667"/>
                <a:gd name="T34" fmla="*/ 26 w 666"/>
                <a:gd name="T35" fmla="*/ 641 h 667"/>
                <a:gd name="T36" fmla="*/ 26 w 666"/>
                <a:gd name="T37" fmla="*/ 27 h 667"/>
                <a:gd name="T38" fmla="*/ 426 w 666"/>
                <a:gd name="T39" fmla="*/ 38 h 667"/>
                <a:gd name="T40" fmla="*/ 640 w 666"/>
                <a:gd name="T41" fmla="*/ 127 h 667"/>
                <a:gd name="T42" fmla="*/ 640 w 666"/>
                <a:gd name="T43" fmla="*/ 567 h 667"/>
                <a:gd name="T44" fmla="*/ 426 w 666"/>
                <a:gd name="T45" fmla="*/ 632 h 667"/>
                <a:gd name="T46" fmla="*/ 426 w 666"/>
                <a:gd name="T47" fmla="*/ 38 h 667"/>
                <a:gd name="T48" fmla="*/ 80 w 666"/>
                <a:gd name="T49" fmla="*/ 80 h 667"/>
                <a:gd name="T50" fmla="*/ 53 w 666"/>
                <a:gd name="T51" fmla="*/ 107 h 667"/>
                <a:gd name="T52" fmla="*/ 53 w 666"/>
                <a:gd name="T53" fmla="*/ 174 h 667"/>
                <a:gd name="T54" fmla="*/ 57 w 666"/>
                <a:gd name="T55" fmla="*/ 187 h 667"/>
                <a:gd name="T56" fmla="*/ 53 w 666"/>
                <a:gd name="T57" fmla="*/ 200 h 667"/>
                <a:gd name="T58" fmla="*/ 53 w 666"/>
                <a:gd name="T59" fmla="*/ 267 h 667"/>
                <a:gd name="T60" fmla="*/ 80 w 666"/>
                <a:gd name="T61" fmla="*/ 294 h 667"/>
                <a:gd name="T62" fmla="*/ 333 w 666"/>
                <a:gd name="T63" fmla="*/ 294 h 667"/>
                <a:gd name="T64" fmla="*/ 360 w 666"/>
                <a:gd name="T65" fmla="*/ 267 h 667"/>
                <a:gd name="T66" fmla="*/ 360 w 666"/>
                <a:gd name="T67" fmla="*/ 200 h 667"/>
                <a:gd name="T68" fmla="*/ 356 w 666"/>
                <a:gd name="T69" fmla="*/ 187 h 667"/>
                <a:gd name="T70" fmla="*/ 360 w 666"/>
                <a:gd name="T71" fmla="*/ 174 h 667"/>
                <a:gd name="T72" fmla="*/ 360 w 666"/>
                <a:gd name="T73" fmla="*/ 107 h 667"/>
                <a:gd name="T74" fmla="*/ 333 w 666"/>
                <a:gd name="T75" fmla="*/ 80 h 667"/>
                <a:gd name="T76" fmla="*/ 80 w 666"/>
                <a:gd name="T77" fmla="*/ 80 h 667"/>
                <a:gd name="T78" fmla="*/ 80 w 666"/>
                <a:gd name="T79" fmla="*/ 107 h 667"/>
                <a:gd name="T80" fmla="*/ 333 w 666"/>
                <a:gd name="T81" fmla="*/ 107 h 667"/>
                <a:gd name="T82" fmla="*/ 333 w 666"/>
                <a:gd name="T83" fmla="*/ 174 h 667"/>
                <a:gd name="T84" fmla="*/ 80 w 666"/>
                <a:gd name="T85" fmla="*/ 174 h 667"/>
                <a:gd name="T86" fmla="*/ 80 w 666"/>
                <a:gd name="T87" fmla="*/ 107 h 667"/>
                <a:gd name="T88" fmla="*/ 80 w 666"/>
                <a:gd name="T89" fmla="*/ 200 h 667"/>
                <a:gd name="T90" fmla="*/ 333 w 666"/>
                <a:gd name="T91" fmla="*/ 200 h 667"/>
                <a:gd name="T92" fmla="*/ 333 w 666"/>
                <a:gd name="T93" fmla="*/ 267 h 667"/>
                <a:gd name="T94" fmla="*/ 80 w 666"/>
                <a:gd name="T95" fmla="*/ 267 h 667"/>
                <a:gd name="T96" fmla="*/ 80 w 666"/>
                <a:gd name="T97" fmla="*/ 200 h 667"/>
                <a:gd name="T98" fmla="*/ 200 w 666"/>
                <a:gd name="T99" fmla="*/ 400 h 667"/>
                <a:gd name="T100" fmla="*/ 173 w 666"/>
                <a:gd name="T101" fmla="*/ 427 h 667"/>
                <a:gd name="T102" fmla="*/ 200 w 666"/>
                <a:gd name="T103" fmla="*/ 454 h 667"/>
                <a:gd name="T104" fmla="*/ 226 w 666"/>
                <a:gd name="T105" fmla="*/ 427 h 667"/>
                <a:gd name="T106" fmla="*/ 200 w 666"/>
                <a:gd name="T107" fmla="*/ 400 h 667"/>
                <a:gd name="T108" fmla="*/ 200 w 666"/>
                <a:gd name="T109" fmla="*/ 494 h 667"/>
                <a:gd name="T110" fmla="*/ 173 w 666"/>
                <a:gd name="T111" fmla="*/ 520 h 667"/>
                <a:gd name="T112" fmla="*/ 200 w 666"/>
                <a:gd name="T113" fmla="*/ 547 h 667"/>
                <a:gd name="T114" fmla="*/ 226 w 666"/>
                <a:gd name="T115" fmla="*/ 520 h 667"/>
                <a:gd name="T116" fmla="*/ 200 w 666"/>
                <a:gd name="T117" fmla="*/ 4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66" h="667">
                  <a:moveTo>
                    <a:pt x="26" y="0"/>
                  </a:moveTo>
                  <a:cubicBezTo>
                    <a:pt x="12" y="0"/>
                    <a:pt x="0" y="13"/>
                    <a:pt x="0" y="27"/>
                  </a:cubicBezTo>
                  <a:lnTo>
                    <a:pt x="0" y="640"/>
                  </a:lnTo>
                  <a:cubicBezTo>
                    <a:pt x="0" y="655"/>
                    <a:pt x="12" y="667"/>
                    <a:pt x="26" y="667"/>
                  </a:cubicBezTo>
                  <a:lnTo>
                    <a:pt x="400" y="667"/>
                  </a:lnTo>
                  <a:cubicBezTo>
                    <a:pt x="402" y="667"/>
                    <a:pt x="405" y="667"/>
                    <a:pt x="407" y="666"/>
                  </a:cubicBezTo>
                  <a:cubicBezTo>
                    <a:pt x="487" y="642"/>
                    <a:pt x="567" y="617"/>
                    <a:pt x="647" y="593"/>
                  </a:cubicBezTo>
                  <a:cubicBezTo>
                    <a:pt x="660" y="587"/>
                    <a:pt x="666" y="577"/>
                    <a:pt x="666" y="566"/>
                  </a:cubicBezTo>
                  <a:lnTo>
                    <a:pt x="666" y="128"/>
                  </a:lnTo>
                  <a:cubicBezTo>
                    <a:pt x="666" y="115"/>
                    <a:pt x="659" y="106"/>
                    <a:pt x="647" y="102"/>
                  </a:cubicBezTo>
                  <a:lnTo>
                    <a:pt x="410" y="2"/>
                  </a:lnTo>
                  <a:cubicBezTo>
                    <a:pt x="407" y="1"/>
                    <a:pt x="403" y="0"/>
                    <a:pt x="400" y="0"/>
                  </a:cubicBezTo>
                  <a:lnTo>
                    <a:pt x="26" y="0"/>
                  </a:lnTo>
                  <a:close/>
                  <a:moveTo>
                    <a:pt x="26" y="27"/>
                  </a:moveTo>
                  <a:lnTo>
                    <a:pt x="400" y="27"/>
                  </a:lnTo>
                  <a:lnTo>
                    <a:pt x="400" y="640"/>
                  </a:lnTo>
                  <a:lnTo>
                    <a:pt x="400" y="641"/>
                  </a:lnTo>
                  <a:lnTo>
                    <a:pt x="26" y="641"/>
                  </a:lnTo>
                  <a:lnTo>
                    <a:pt x="26" y="27"/>
                  </a:lnTo>
                  <a:close/>
                  <a:moveTo>
                    <a:pt x="426" y="38"/>
                  </a:moveTo>
                  <a:cubicBezTo>
                    <a:pt x="500" y="69"/>
                    <a:pt x="580" y="102"/>
                    <a:pt x="640" y="127"/>
                  </a:cubicBezTo>
                  <a:lnTo>
                    <a:pt x="640" y="567"/>
                  </a:lnTo>
                  <a:cubicBezTo>
                    <a:pt x="568" y="590"/>
                    <a:pt x="489" y="613"/>
                    <a:pt x="426" y="632"/>
                  </a:cubicBezTo>
                  <a:lnTo>
                    <a:pt x="426" y="38"/>
                  </a:lnTo>
                  <a:close/>
                  <a:moveTo>
                    <a:pt x="80" y="80"/>
                  </a:moveTo>
                  <a:cubicBezTo>
                    <a:pt x="65" y="80"/>
                    <a:pt x="53" y="93"/>
                    <a:pt x="53" y="107"/>
                  </a:cubicBezTo>
                  <a:lnTo>
                    <a:pt x="53" y="174"/>
                  </a:lnTo>
                  <a:cubicBezTo>
                    <a:pt x="53" y="179"/>
                    <a:pt x="55" y="183"/>
                    <a:pt x="57" y="187"/>
                  </a:cubicBezTo>
                  <a:cubicBezTo>
                    <a:pt x="55" y="191"/>
                    <a:pt x="53" y="196"/>
                    <a:pt x="53" y="200"/>
                  </a:cubicBezTo>
                  <a:lnTo>
                    <a:pt x="53" y="267"/>
                  </a:lnTo>
                  <a:cubicBezTo>
                    <a:pt x="53" y="282"/>
                    <a:pt x="65" y="294"/>
                    <a:pt x="80" y="294"/>
                  </a:cubicBezTo>
                  <a:lnTo>
                    <a:pt x="333" y="294"/>
                  </a:lnTo>
                  <a:cubicBezTo>
                    <a:pt x="348" y="294"/>
                    <a:pt x="360" y="282"/>
                    <a:pt x="360" y="267"/>
                  </a:cubicBezTo>
                  <a:lnTo>
                    <a:pt x="360" y="200"/>
                  </a:lnTo>
                  <a:cubicBezTo>
                    <a:pt x="360" y="196"/>
                    <a:pt x="358" y="191"/>
                    <a:pt x="356" y="187"/>
                  </a:cubicBezTo>
                  <a:cubicBezTo>
                    <a:pt x="358" y="183"/>
                    <a:pt x="360" y="179"/>
                    <a:pt x="360" y="174"/>
                  </a:cubicBezTo>
                  <a:lnTo>
                    <a:pt x="360" y="107"/>
                  </a:lnTo>
                  <a:cubicBezTo>
                    <a:pt x="360" y="93"/>
                    <a:pt x="348" y="80"/>
                    <a:pt x="333" y="80"/>
                  </a:cubicBezTo>
                  <a:lnTo>
                    <a:pt x="80" y="80"/>
                  </a:lnTo>
                  <a:close/>
                  <a:moveTo>
                    <a:pt x="80" y="107"/>
                  </a:moveTo>
                  <a:lnTo>
                    <a:pt x="333" y="107"/>
                  </a:lnTo>
                  <a:lnTo>
                    <a:pt x="333" y="174"/>
                  </a:lnTo>
                  <a:lnTo>
                    <a:pt x="80" y="174"/>
                  </a:lnTo>
                  <a:lnTo>
                    <a:pt x="80" y="107"/>
                  </a:lnTo>
                  <a:close/>
                  <a:moveTo>
                    <a:pt x="80" y="200"/>
                  </a:moveTo>
                  <a:lnTo>
                    <a:pt x="333" y="200"/>
                  </a:lnTo>
                  <a:lnTo>
                    <a:pt x="333" y="267"/>
                  </a:lnTo>
                  <a:lnTo>
                    <a:pt x="80" y="267"/>
                  </a:lnTo>
                  <a:lnTo>
                    <a:pt x="80" y="200"/>
                  </a:lnTo>
                  <a:close/>
                  <a:moveTo>
                    <a:pt x="200" y="400"/>
                  </a:moveTo>
                  <a:cubicBezTo>
                    <a:pt x="185" y="400"/>
                    <a:pt x="173" y="412"/>
                    <a:pt x="173" y="427"/>
                  </a:cubicBezTo>
                  <a:cubicBezTo>
                    <a:pt x="173" y="442"/>
                    <a:pt x="185" y="454"/>
                    <a:pt x="200" y="454"/>
                  </a:cubicBezTo>
                  <a:cubicBezTo>
                    <a:pt x="215" y="454"/>
                    <a:pt x="226" y="442"/>
                    <a:pt x="226" y="427"/>
                  </a:cubicBezTo>
                  <a:cubicBezTo>
                    <a:pt x="226" y="412"/>
                    <a:pt x="215" y="400"/>
                    <a:pt x="200" y="400"/>
                  </a:cubicBezTo>
                  <a:close/>
                  <a:moveTo>
                    <a:pt x="200" y="494"/>
                  </a:moveTo>
                  <a:cubicBezTo>
                    <a:pt x="185" y="494"/>
                    <a:pt x="173" y="506"/>
                    <a:pt x="173" y="520"/>
                  </a:cubicBezTo>
                  <a:cubicBezTo>
                    <a:pt x="173" y="535"/>
                    <a:pt x="185" y="547"/>
                    <a:pt x="200" y="547"/>
                  </a:cubicBezTo>
                  <a:cubicBezTo>
                    <a:pt x="215" y="547"/>
                    <a:pt x="226" y="535"/>
                    <a:pt x="226" y="520"/>
                  </a:cubicBezTo>
                  <a:cubicBezTo>
                    <a:pt x="226" y="506"/>
                    <a:pt x="215" y="494"/>
                    <a:pt x="200" y="494"/>
                  </a:cubicBez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028" name="Picture 4" descr="linux, tux icon"/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81094" y="3000933"/>
              <a:ext cx="864571" cy="864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9636108" y="2569927"/>
              <a:ext cx="11114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Linux</a:t>
              </a:r>
              <a:endParaRPr lang="ko-KR" altLang="en-US" sz="2000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8474199" y="3849042"/>
            <a:ext cx="1111486" cy="1266671"/>
            <a:chOff x="7968700" y="3722258"/>
            <a:chExt cx="1111486" cy="1266671"/>
          </a:xfrm>
        </p:grpSpPr>
        <p:pic>
          <p:nvPicPr>
            <p:cNvPr id="1034" name="Picture 10" descr="microsoft, windows, windows8 icon icon"/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3431" y="4026905"/>
              <a:ext cx="962024" cy="962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7968700" y="3722258"/>
              <a:ext cx="11114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Window</a:t>
              </a:r>
              <a:endParaRPr lang="ko-KR" altLang="en-US" sz="200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470970" y="3807715"/>
            <a:ext cx="1670959" cy="1249899"/>
            <a:chOff x="883254" y="3162176"/>
            <a:chExt cx="1670959" cy="1249899"/>
          </a:xfrm>
        </p:grpSpPr>
        <p:pic>
          <p:nvPicPr>
            <p:cNvPr id="1030" name="Picture 6" descr="code, command, develop, java, language, programming, software icon"/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254" y="3348082"/>
              <a:ext cx="970391" cy="9703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exe, hardware, hospital, install, installer, msi, setup, software ico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3204" y="3476973"/>
              <a:ext cx="935101" cy="935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1040272" y="3162176"/>
              <a:ext cx="151394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 smtClean="0"/>
                <a:t>Java </a:t>
              </a:r>
              <a:r>
                <a:rPr lang="ko-KR" altLang="en-US" sz="1500" dirty="0" smtClean="0"/>
                <a:t>소프트웨어</a:t>
              </a:r>
              <a:endParaRPr lang="ko-KR" altLang="en-US" sz="1500" dirty="0"/>
            </a:p>
          </p:txBody>
        </p:sp>
      </p:grpSp>
      <p:cxnSp>
        <p:nvCxnSpPr>
          <p:cNvPr id="25" name="직선 화살표 연결선 24"/>
          <p:cNvCxnSpPr/>
          <p:nvPr/>
        </p:nvCxnSpPr>
        <p:spPr>
          <a:xfrm>
            <a:off x="3425546" y="4517003"/>
            <a:ext cx="37603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3425546" y="4545134"/>
            <a:ext cx="3760342" cy="10249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3425546" y="3491344"/>
            <a:ext cx="3640272" cy="10256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7564577" y="4185817"/>
            <a:ext cx="778220" cy="79014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JVM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7564577" y="5571272"/>
            <a:ext cx="778220" cy="79014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JVM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45682" y="2850588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이거 </a:t>
            </a:r>
            <a:r>
              <a:rPr lang="ko-KR" altLang="en-US" dirty="0" err="1" smtClean="0"/>
              <a:t>마술임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192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4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42E009-A0EB-4DA1-9BCB-5A4998919E0F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자바 가상 머신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59404" y="2408933"/>
            <a:ext cx="2723942" cy="125145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dirty="0" smtClean="0"/>
              <a:t>JVM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46764" y="2505845"/>
            <a:ext cx="8645235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1900" dirty="0" smtClean="0"/>
              <a:t>자바 가상 머신</a:t>
            </a:r>
            <a:r>
              <a:rPr lang="en-US" altLang="ko-KR" sz="1900" dirty="0" smtClean="0"/>
              <a:t>(Java Virtual Machine) </a:t>
            </a:r>
            <a:r>
              <a:rPr lang="ko-KR" altLang="en-US" sz="1900" dirty="0" smtClean="0"/>
              <a:t>을 의미</a:t>
            </a:r>
            <a:endParaRPr lang="en-US" altLang="ko-KR" sz="1900" dirty="0" smtClean="0"/>
          </a:p>
          <a:p>
            <a:pPr marL="342900" indent="-342900">
              <a:buFontTx/>
              <a:buChar char="-"/>
            </a:pPr>
            <a:endParaRPr lang="en-US" altLang="ko-KR" sz="1900" dirty="0" smtClean="0"/>
          </a:p>
          <a:p>
            <a:pPr marL="342900" indent="-342900">
              <a:buFontTx/>
              <a:buChar char="-"/>
            </a:pPr>
            <a:r>
              <a:rPr lang="en-US" altLang="ko-KR" sz="1900" dirty="0" smtClean="0"/>
              <a:t>OS </a:t>
            </a:r>
            <a:r>
              <a:rPr lang="ko-KR" altLang="en-US" sz="1900" dirty="0" smtClean="0"/>
              <a:t>위에 얹혀진 자바 전용 소형 </a:t>
            </a:r>
            <a:r>
              <a:rPr lang="en-US" altLang="ko-KR" sz="1900" dirty="0" smtClean="0"/>
              <a:t>OS</a:t>
            </a:r>
            <a:r>
              <a:rPr lang="ko-KR" altLang="en-US" sz="1900" dirty="0" smtClean="0"/>
              <a:t>라고도 불림</a:t>
            </a:r>
            <a:endParaRPr lang="en-US" altLang="ko-KR" sz="1900" dirty="0" smtClean="0"/>
          </a:p>
          <a:p>
            <a:endParaRPr lang="en-US" altLang="ko-KR" sz="1900" dirty="0"/>
          </a:p>
          <a:p>
            <a:pPr marL="342900" indent="-342900">
              <a:buFontTx/>
              <a:buChar char="-"/>
            </a:pPr>
            <a:r>
              <a:rPr lang="en-US" altLang="ko-KR" sz="1900" dirty="0" smtClean="0"/>
              <a:t>Java</a:t>
            </a:r>
            <a:r>
              <a:rPr lang="ko-KR" altLang="en-US" sz="1900" dirty="0" smtClean="0"/>
              <a:t>소스를 컴파일 하면 확장자가 바이트 코드라 불리는 </a:t>
            </a:r>
            <a:r>
              <a:rPr lang="en-US" altLang="ko-KR" sz="1900" dirty="0" smtClean="0"/>
              <a:t>class </a:t>
            </a:r>
            <a:r>
              <a:rPr lang="ko-KR" altLang="en-US" sz="1900" dirty="0" smtClean="0"/>
              <a:t>파일이 생성</a:t>
            </a:r>
            <a:endParaRPr lang="en-US" altLang="ko-KR" sz="1900" dirty="0" smtClean="0"/>
          </a:p>
          <a:p>
            <a:r>
              <a:rPr lang="en-US" altLang="ko-KR" sz="1900" dirty="0"/>
              <a:t> </a:t>
            </a:r>
            <a:r>
              <a:rPr lang="en-US" altLang="ko-KR" sz="1900" dirty="0" smtClean="0"/>
              <a:t>     </a:t>
            </a:r>
            <a:r>
              <a:rPr lang="ko-KR" altLang="en-US" sz="1900" dirty="0" smtClean="0"/>
              <a:t>되는데</a:t>
            </a:r>
            <a:r>
              <a:rPr lang="en-US" altLang="ko-KR" sz="1900" dirty="0" smtClean="0"/>
              <a:t>, </a:t>
            </a:r>
            <a:r>
              <a:rPr lang="ko-KR" altLang="en-US" sz="1900" dirty="0" smtClean="0"/>
              <a:t>이 코드는  지구상의 </a:t>
            </a:r>
            <a:r>
              <a:rPr lang="ko-KR" altLang="en-US" sz="1900" dirty="0"/>
              <a:t>어떤 시스템도 </a:t>
            </a:r>
            <a:r>
              <a:rPr lang="ko-KR" altLang="en-US" sz="1900" dirty="0" smtClean="0"/>
              <a:t>이해가 불가능하며</a:t>
            </a:r>
            <a:r>
              <a:rPr lang="en-US" altLang="ko-KR" sz="1900" dirty="0" smtClean="0"/>
              <a:t>, </a:t>
            </a:r>
            <a:r>
              <a:rPr lang="ko-KR" altLang="en-US" sz="1900" dirty="0"/>
              <a:t>오직 </a:t>
            </a:r>
            <a:r>
              <a:rPr lang="en-US" altLang="ko-KR" sz="1900" dirty="0"/>
              <a:t>JVM</a:t>
            </a:r>
            <a:r>
              <a:rPr lang="ko-KR" altLang="en-US" sz="1900" dirty="0"/>
              <a:t>만이 </a:t>
            </a:r>
            <a:endParaRPr lang="en-US" altLang="ko-KR" sz="1900" dirty="0" smtClean="0"/>
          </a:p>
          <a:p>
            <a:r>
              <a:rPr lang="en-US" altLang="ko-KR" sz="1900" dirty="0"/>
              <a:t> </a:t>
            </a:r>
            <a:r>
              <a:rPr lang="en-US" altLang="ko-KR" sz="1900" dirty="0" smtClean="0"/>
              <a:t>     </a:t>
            </a:r>
            <a:r>
              <a:rPr lang="ko-KR" altLang="en-US" sz="1900" dirty="0" smtClean="0"/>
              <a:t>해석 </a:t>
            </a:r>
            <a:r>
              <a:rPr lang="ko-KR" altLang="en-US" sz="1900" dirty="0"/>
              <a:t>및 실행 할 수 있음</a:t>
            </a:r>
            <a:endParaRPr lang="en-US" altLang="ko-KR" sz="1900" dirty="0"/>
          </a:p>
          <a:p>
            <a:endParaRPr lang="en-US" altLang="ko-KR" sz="1900" dirty="0" smtClean="0"/>
          </a:p>
          <a:p>
            <a:pPr marL="285750" indent="-285750">
              <a:buFontTx/>
              <a:buChar char="-"/>
            </a:pPr>
            <a:r>
              <a:rPr lang="ko-KR" altLang="en-US" sz="1900" dirty="0" smtClean="0"/>
              <a:t>해당 </a:t>
            </a:r>
            <a:r>
              <a:rPr lang="en-US" altLang="ko-KR" sz="1900" dirty="0" smtClean="0"/>
              <a:t>OS </a:t>
            </a:r>
            <a:r>
              <a:rPr lang="ko-KR" altLang="en-US" sz="1900" dirty="0" smtClean="0"/>
              <a:t>메모리 주소가 아닌 </a:t>
            </a:r>
            <a:r>
              <a:rPr lang="en-US" altLang="ko-KR" sz="1900" dirty="0" smtClean="0"/>
              <a:t>JVM</a:t>
            </a:r>
            <a:r>
              <a:rPr lang="ko-KR" altLang="en-US" sz="1900" dirty="0" smtClean="0"/>
              <a:t>의 메모리 주소에서 어플리케이션이 동작</a:t>
            </a:r>
            <a:endParaRPr lang="en-US" altLang="ko-KR" sz="1900" dirty="0" smtClean="0"/>
          </a:p>
          <a:p>
            <a:r>
              <a:rPr lang="en-US" altLang="ko-KR" sz="1900" dirty="0" smtClean="0"/>
              <a:t>     </a:t>
            </a:r>
            <a:r>
              <a:rPr lang="ko-KR" altLang="en-US" sz="1900" dirty="0" smtClean="0"/>
              <a:t>하기 때문에 </a:t>
            </a:r>
            <a:r>
              <a:rPr lang="en-US" altLang="ko-KR" sz="1900" dirty="0" smtClean="0"/>
              <a:t>C</a:t>
            </a:r>
            <a:r>
              <a:rPr lang="ko-KR" altLang="en-US" sz="1900" dirty="0" smtClean="0"/>
              <a:t>언어 </a:t>
            </a:r>
            <a:r>
              <a:rPr lang="ko-KR" altLang="en-US" sz="1900" dirty="0" err="1" smtClean="0"/>
              <a:t>처럼</a:t>
            </a:r>
            <a:r>
              <a:rPr lang="ko-KR" altLang="en-US" sz="1900" dirty="0" smtClean="0"/>
              <a:t> 하드웨어를 직접 접근할 수 없음</a:t>
            </a:r>
            <a:endParaRPr lang="en-US" altLang="ko-KR" sz="1900" dirty="0" smtClean="0"/>
          </a:p>
          <a:p>
            <a:r>
              <a:rPr lang="en-US" altLang="ko-KR" sz="190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7535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42E009-A0EB-4DA1-9BCB-5A4998919E0F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다른 언어와의 비교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508940"/>
              </p:ext>
            </p:extLst>
          </p:nvPr>
        </p:nvGraphicFramePr>
        <p:xfrm>
          <a:off x="2032000" y="1948102"/>
          <a:ext cx="8127999" cy="2873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764">
                  <a:extLst>
                    <a:ext uri="{9D8B030D-6E8A-4147-A177-3AD203B41FA5}">
                      <a16:colId xmlns:a16="http://schemas.microsoft.com/office/drawing/2014/main" val="3090656381"/>
                    </a:ext>
                  </a:extLst>
                </a:gridCol>
                <a:gridCol w="3269672">
                  <a:extLst>
                    <a:ext uri="{9D8B030D-6E8A-4147-A177-3AD203B41FA5}">
                      <a16:colId xmlns:a16="http://schemas.microsoft.com/office/drawing/2014/main" val="2404847520"/>
                    </a:ext>
                  </a:extLst>
                </a:gridCol>
                <a:gridCol w="3343563">
                  <a:extLst>
                    <a:ext uri="{9D8B030D-6E8A-4147-A177-3AD203B41FA5}">
                      <a16:colId xmlns:a16="http://schemas.microsoft.com/office/drawing/2014/main" val="3841707236"/>
                    </a:ext>
                  </a:extLst>
                </a:gridCol>
              </a:tblGrid>
              <a:tr h="505904">
                <a:tc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Javascript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Java</a:t>
                      </a:r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623958"/>
                  </a:ext>
                </a:extLst>
              </a:tr>
              <a:tr h="4734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넷스케이프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Sun</a:t>
                      </a:r>
                      <a:r>
                        <a:rPr lang="en-US" altLang="ko-KR" baseline="0" dirty="0" smtClean="0"/>
                        <a:t> ( </a:t>
                      </a:r>
                      <a:r>
                        <a:rPr lang="ko-KR" altLang="en-US" baseline="0" dirty="0" smtClean="0"/>
                        <a:t>오라클이 인수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235514"/>
                  </a:ext>
                </a:extLst>
              </a:tr>
              <a:tr h="4734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실행 방식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인터프리터 방식</a:t>
                      </a:r>
                      <a:r>
                        <a:rPr lang="en-US" altLang="ko-KR" dirty="0" smtClean="0"/>
                        <a:t>( </a:t>
                      </a:r>
                      <a:r>
                        <a:rPr lang="ko-KR" altLang="en-US" dirty="0" err="1" smtClean="0"/>
                        <a:t>파이썬</a:t>
                      </a:r>
                      <a:r>
                        <a:rPr lang="ko-KR" altLang="en-US" dirty="0" smtClean="0"/>
                        <a:t> 등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컴파일 방식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160794"/>
                  </a:ext>
                </a:extLst>
              </a:tr>
              <a:tr h="4734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실행 기반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웹기반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( </a:t>
                      </a:r>
                      <a:r>
                        <a:rPr lang="ko-KR" altLang="en-US" dirty="0" smtClean="0"/>
                        <a:t>예외</a:t>
                      </a:r>
                      <a:r>
                        <a:rPr lang="en-US" altLang="ko-KR" dirty="0" smtClean="0"/>
                        <a:t>, Node.js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독립 </a:t>
                      </a:r>
                      <a:r>
                        <a:rPr lang="ko-KR" altLang="en-US" dirty="0" err="1" smtClean="0"/>
                        <a:t>실행형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715868"/>
                  </a:ext>
                </a:extLst>
              </a:tr>
              <a:tr h="4734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자료형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명시 불가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명시 필수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624284"/>
                  </a:ext>
                </a:extLst>
              </a:tr>
              <a:tr h="47347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265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00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42E009-A0EB-4DA1-9BCB-5A4998919E0F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컴파일이란</a:t>
            </a:r>
            <a:r>
              <a:rPr lang="en-US" altLang="ko-KR" sz="3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?</a:t>
            </a:r>
            <a:endParaRPr lang="ko-KR" altLang="en-US" sz="32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59404" y="2408933"/>
            <a:ext cx="2723942" cy="125145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dirty="0" smtClean="0"/>
              <a:t>compile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46764" y="2505845"/>
            <a:ext cx="8645235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1900" dirty="0" smtClean="0"/>
              <a:t>컴퓨터는 </a:t>
            </a:r>
            <a:r>
              <a:rPr lang="en-US" altLang="ko-KR" sz="1900" dirty="0" smtClean="0"/>
              <a:t>1,0</a:t>
            </a:r>
            <a:r>
              <a:rPr lang="ko-KR" altLang="en-US" sz="1900" dirty="0"/>
              <a:t> </a:t>
            </a:r>
            <a:r>
              <a:rPr lang="ko-KR" altLang="en-US" sz="1900" dirty="0" smtClean="0"/>
              <a:t>이라는 </a:t>
            </a:r>
            <a:r>
              <a:rPr lang="ko-KR" altLang="en-US" sz="1900" dirty="0" err="1" smtClean="0"/>
              <a:t>이진값만을</a:t>
            </a:r>
            <a:r>
              <a:rPr lang="ko-KR" altLang="en-US" sz="1900" dirty="0" smtClean="0"/>
              <a:t> 이해하는 기계에 불과하므로 개발자가 영문</a:t>
            </a:r>
            <a:endParaRPr lang="en-US" altLang="ko-KR" sz="1900" dirty="0" smtClean="0"/>
          </a:p>
          <a:p>
            <a:r>
              <a:rPr lang="en-US" altLang="ko-KR" sz="1900" dirty="0" smtClean="0"/>
              <a:t>      </a:t>
            </a:r>
            <a:r>
              <a:rPr lang="ko-KR" altLang="en-US" sz="1900" dirty="0" err="1" smtClean="0"/>
              <a:t>으로</a:t>
            </a:r>
            <a:r>
              <a:rPr lang="ko-KR" altLang="en-US" sz="1900" dirty="0" smtClean="0"/>
              <a:t> 작성한 프로그램 소스는 해석이 불가함</a:t>
            </a:r>
            <a:endParaRPr lang="en-US" altLang="ko-KR" sz="1900" dirty="0" smtClean="0"/>
          </a:p>
          <a:p>
            <a:pPr marL="342900" indent="-342900">
              <a:buFontTx/>
              <a:buChar char="-"/>
            </a:pPr>
            <a:endParaRPr lang="en-US" altLang="ko-KR" sz="1900" dirty="0" smtClean="0"/>
          </a:p>
          <a:p>
            <a:pPr marL="342900" indent="-342900">
              <a:buFontTx/>
              <a:buChar char="-"/>
            </a:pPr>
            <a:r>
              <a:rPr lang="ko-KR" altLang="en-US" sz="1900" dirty="0" smtClean="0"/>
              <a:t>하지만 개발자는 </a:t>
            </a:r>
            <a:r>
              <a:rPr lang="en-US" altLang="ko-KR" sz="1900" dirty="0" smtClean="0"/>
              <a:t>1,0 </a:t>
            </a:r>
            <a:r>
              <a:rPr lang="ko-KR" altLang="en-US" sz="1900" dirty="0" smtClean="0"/>
              <a:t>만으로 프로그램을 작성하면 효율성이 떨어짐</a:t>
            </a:r>
            <a:r>
              <a:rPr lang="en-US" altLang="ko-KR" sz="1900" dirty="0" smtClean="0"/>
              <a:t>.</a:t>
            </a:r>
          </a:p>
          <a:p>
            <a:endParaRPr lang="en-US" altLang="ko-KR" sz="1900" dirty="0" smtClean="0"/>
          </a:p>
          <a:p>
            <a:pPr marL="342900" indent="-342900">
              <a:buFontTx/>
              <a:buChar char="-"/>
            </a:pPr>
            <a:r>
              <a:rPr lang="ko-KR" altLang="en-US" sz="1900" dirty="0" smtClean="0"/>
              <a:t>컴퓨터와 인간 사이에 데이터 해석 시 불편함을 컴파일러가 해결 해줌 </a:t>
            </a:r>
            <a:endParaRPr lang="en-US" altLang="ko-KR" sz="1900" dirty="0" smtClean="0"/>
          </a:p>
          <a:p>
            <a:pPr marL="342900" indent="-342900">
              <a:buFontTx/>
              <a:buChar char="-"/>
            </a:pPr>
            <a:endParaRPr lang="en-US" altLang="ko-KR" sz="1900" dirty="0" smtClean="0"/>
          </a:p>
          <a:p>
            <a:pPr marL="285750" indent="-285750">
              <a:buFontTx/>
              <a:buChar char="-"/>
            </a:pPr>
            <a:r>
              <a:rPr lang="ko-KR" altLang="en-US" sz="1900" dirty="0" smtClean="0"/>
              <a:t>원본 소스가 인간에 의해 작성이 끝나면</a:t>
            </a:r>
            <a:r>
              <a:rPr lang="en-US" altLang="ko-KR" sz="1900" dirty="0" smtClean="0"/>
              <a:t>, </a:t>
            </a:r>
            <a:r>
              <a:rPr lang="ko-KR" altLang="en-US" sz="1900" dirty="0" smtClean="0"/>
              <a:t>이를 실행해야 하는 컴퓨터를 위해 </a:t>
            </a:r>
            <a:endParaRPr lang="en-US" altLang="ko-KR" sz="1900" dirty="0" smtClean="0"/>
          </a:p>
          <a:p>
            <a:r>
              <a:rPr lang="en-US" altLang="ko-KR" sz="1900" dirty="0"/>
              <a:t> </a:t>
            </a:r>
            <a:r>
              <a:rPr lang="en-US" altLang="ko-KR" sz="1900" dirty="0" smtClean="0"/>
              <a:t>    </a:t>
            </a:r>
            <a:r>
              <a:rPr lang="ko-KR" altLang="en-US" sz="1900" dirty="0" smtClean="0"/>
              <a:t>원본 소스를 기계어로 변환하는 과정을 거치게 됨</a:t>
            </a:r>
            <a:r>
              <a:rPr lang="en-US" altLang="ko-KR" sz="1900" dirty="0" smtClean="0"/>
              <a:t>. </a:t>
            </a:r>
            <a:r>
              <a:rPr lang="ko-KR" altLang="en-US" sz="1900" dirty="0" smtClean="0"/>
              <a:t>이를 </a:t>
            </a:r>
            <a:r>
              <a:rPr lang="en-US" altLang="ko-KR" sz="1900" dirty="0" smtClean="0"/>
              <a:t>compile </a:t>
            </a:r>
            <a:r>
              <a:rPr lang="ko-KR" altLang="en-US" sz="1900" dirty="0" smtClean="0"/>
              <a:t>이라 함</a:t>
            </a:r>
            <a:r>
              <a:rPr lang="en-US" altLang="ko-KR" sz="1900" dirty="0" smtClean="0"/>
              <a:t>	</a:t>
            </a:r>
          </a:p>
          <a:p>
            <a:endParaRPr lang="en-US" altLang="ko-KR" sz="1900" dirty="0"/>
          </a:p>
          <a:p>
            <a:r>
              <a:rPr lang="en-US" altLang="ko-KR" sz="1900" dirty="0" smtClean="0"/>
              <a:t>- </a:t>
            </a:r>
            <a:r>
              <a:rPr lang="ko-KR" altLang="en-US" sz="1900" dirty="0" smtClean="0"/>
              <a:t>컴파일러는 컴파일을 수행하는 프로그램을 의미</a:t>
            </a:r>
            <a:endParaRPr lang="en-US" altLang="ko-KR" sz="1900" dirty="0" smtClean="0"/>
          </a:p>
        </p:txBody>
      </p:sp>
    </p:spTree>
    <p:extLst>
      <p:ext uri="{BB962C8B-B14F-4D97-AF65-F5344CB8AC3E}">
        <p14:creationId xmlns:p14="http://schemas.microsoft.com/office/powerpoint/2010/main" val="38227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42E009-A0EB-4DA1-9BCB-5A4998919E0F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버전 정보 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198614"/>
              </p:ext>
            </p:extLst>
          </p:nvPr>
        </p:nvGraphicFramePr>
        <p:xfrm>
          <a:off x="2032000" y="2511522"/>
          <a:ext cx="7620000" cy="2399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7430">
                  <a:extLst>
                    <a:ext uri="{9D8B030D-6E8A-4147-A177-3AD203B41FA5}">
                      <a16:colId xmlns:a16="http://schemas.microsoft.com/office/drawing/2014/main" val="2404847520"/>
                    </a:ext>
                  </a:extLst>
                </a:gridCol>
                <a:gridCol w="3852570">
                  <a:extLst>
                    <a:ext uri="{9D8B030D-6E8A-4147-A177-3AD203B41FA5}">
                      <a16:colId xmlns:a16="http://schemas.microsoft.com/office/drawing/2014/main" val="3841707236"/>
                    </a:ext>
                  </a:extLst>
                </a:gridCol>
              </a:tblGrid>
              <a:tr h="5059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 err="1" smtClean="0"/>
                        <a:t>버전명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Jdk </a:t>
                      </a:r>
                      <a:r>
                        <a:rPr lang="ko-KR" altLang="en-US" sz="2500" dirty="0" err="1" smtClean="0"/>
                        <a:t>버전명</a:t>
                      </a:r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623958"/>
                  </a:ext>
                </a:extLst>
              </a:tr>
              <a:tr h="4734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Java SE 11.xx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235514"/>
                  </a:ext>
                </a:extLst>
              </a:tr>
              <a:tr h="4734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Java SE 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Jdk 1.8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160794"/>
                  </a:ext>
                </a:extLst>
              </a:tr>
              <a:tr h="4734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Java SE 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Jdk 1.7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715868"/>
                  </a:ext>
                </a:extLst>
              </a:tr>
              <a:tr h="4734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......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Jdk 1.x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62428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032000" y="2124369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2018.12.18 </a:t>
            </a:r>
            <a:r>
              <a:rPr lang="ko-KR" altLang="en-US" dirty="0" smtClean="0"/>
              <a:t>일 기준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98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42E009-A0EB-4DA1-9BCB-5A4998919E0F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설치 방법</a:t>
            </a:r>
            <a:endParaRPr lang="en-US" altLang="ko-KR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35986" y="4653526"/>
            <a:ext cx="30472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프로그램 개발에 필요한 컴파일러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개발도구 등이 포함된 소프트웨어</a:t>
            </a:r>
            <a:endParaRPr lang="ko-KR" altLang="en-US" sz="15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235986" y="3027769"/>
            <a:ext cx="2839790" cy="125145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dirty="0" smtClean="0"/>
              <a:t>JDK</a:t>
            </a:r>
          </a:p>
          <a:p>
            <a:pPr algn="ctr"/>
            <a:r>
              <a:rPr lang="en-US" altLang="ko-KR" dirty="0" smtClean="0"/>
              <a:t>(java Development Kit)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209374" y="3027769"/>
            <a:ext cx="2839790" cy="125145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dirty="0" smtClean="0"/>
              <a:t>JRE</a:t>
            </a:r>
          </a:p>
          <a:p>
            <a:pPr algn="ctr"/>
            <a:r>
              <a:rPr lang="en-US" altLang="ko-KR" dirty="0"/>
              <a:t>(java </a:t>
            </a:r>
            <a:r>
              <a:rPr lang="en-US" altLang="ko-KR" dirty="0" smtClean="0"/>
              <a:t>Runtime Environment)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4480283" y="1967345"/>
            <a:ext cx="336342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두</a:t>
            </a:r>
            <a:r>
              <a:rPr lang="en-US" altLang="ko-KR" sz="2500" dirty="0" smtClean="0"/>
              <a:t> </a:t>
            </a:r>
            <a:r>
              <a:rPr lang="ko-KR" altLang="en-US" sz="2500" dirty="0" smtClean="0"/>
              <a:t>프로그램의 차이점</a:t>
            </a:r>
            <a:r>
              <a:rPr lang="en-US" altLang="ko-KR" sz="2500" dirty="0" smtClean="0"/>
              <a:t>?</a:t>
            </a:r>
            <a:endParaRPr lang="ko-KR" altLang="en-US" sz="2500" dirty="0"/>
          </a:p>
        </p:txBody>
      </p:sp>
      <p:sp>
        <p:nvSpPr>
          <p:cNvPr id="13" name="TextBox 12"/>
          <p:cNvSpPr txBox="1"/>
          <p:nvPr/>
        </p:nvSpPr>
        <p:spPr>
          <a:xfrm>
            <a:off x="7168205" y="4653526"/>
            <a:ext cx="32688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프로그램 개발이 아닌 실행에 필요한 도구 등이 포함된 소프트웨어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5478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</TotalTime>
  <Words>440</Words>
  <Application>Microsoft Office PowerPoint</Application>
  <PresentationFormat>와이드스크린</PresentationFormat>
  <Paragraphs>119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Arial</vt:lpstr>
      <vt:lpstr>Calibri</vt:lpstr>
      <vt:lpstr>Calibri Light</vt:lpstr>
      <vt:lpstr>Segoe UI</vt:lpstr>
      <vt:lpstr>Office Theme</vt:lpstr>
      <vt:lpstr>Java SE 프로그래밍 </vt:lpstr>
      <vt:lpstr>Java 언어 소개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기술 동향 재능 기부 스토리텔링 세미나</dc:title>
  <dc:creator>Son Jung Hyun</dc:creator>
  <cp:lastModifiedBy>김 대중</cp:lastModifiedBy>
  <cp:revision>327</cp:revision>
  <dcterms:created xsi:type="dcterms:W3CDTF">2018-08-02T08:34:42Z</dcterms:created>
  <dcterms:modified xsi:type="dcterms:W3CDTF">2018-12-18T01:21:49Z</dcterms:modified>
</cp:coreProperties>
</file>