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79" r:id="rId5"/>
    <p:sldId id="266" r:id="rId6"/>
    <p:sldId id="282" r:id="rId7"/>
    <p:sldId id="269" r:id="rId8"/>
    <p:sldId id="268" r:id="rId9"/>
    <p:sldId id="284" r:id="rId10"/>
    <p:sldId id="285" r:id="rId11"/>
    <p:sldId id="267" r:id="rId12"/>
    <p:sldId id="260" r:id="rId13"/>
    <p:sldId id="261" r:id="rId14"/>
    <p:sldId id="272" r:id="rId15"/>
    <p:sldId id="262" r:id="rId16"/>
    <p:sldId id="281" r:id="rId17"/>
    <p:sldId id="278" r:id="rId18"/>
    <p:sldId id="277" r:id="rId19"/>
    <p:sldId id="276" r:id="rId20"/>
    <p:sldId id="263" r:id="rId21"/>
    <p:sldId id="264" r:id="rId22"/>
    <p:sldId id="280" r:id="rId23"/>
    <p:sldId id="274" r:id="rId24"/>
    <p:sldId id="273" r:id="rId25"/>
    <p:sldId id="286" r:id="rId26"/>
    <p:sldId id="270" r:id="rId27"/>
    <p:sldId id="271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80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7D401-1951-4BD7-8C80-EDC50B35B9A1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F8855-5458-4811-B292-E09B208C2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8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슬라이드는 삭제 및 수정될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65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위 슬라이드의 내용과 동일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37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임시로 </a:t>
            </a:r>
            <a:r>
              <a:rPr lang="ko-KR" altLang="en-US" dirty="0" err="1" smtClean="0"/>
              <a:t>세팅한</a:t>
            </a:r>
            <a:r>
              <a:rPr lang="ko-KR" altLang="en-US" dirty="0" smtClean="0"/>
              <a:t> 슬라이드이며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추후 반드시 변경해야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30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슬라이드는 애니메이션의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객체의 색상 변경 등의 수정 가능성이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36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위의 슬라이드</a:t>
            </a:r>
            <a:r>
              <a:rPr lang="ko-KR" altLang="en-US" baseline="0" dirty="0" smtClean="0"/>
              <a:t> 노트의 내용과 동일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59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위의 슬라이드의 노트와 동일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42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슬라이드는 글의 내용의 변경 사항이 있을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4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슬라이드는 삭제의 가능성이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65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3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</a:t>
            </a:r>
            <a:r>
              <a:rPr lang="ko-KR" altLang="en-US" baseline="0" dirty="0" smtClean="0"/>
              <a:t> 슬라이드 노트와 동일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55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</a:t>
            </a:r>
            <a:r>
              <a:rPr lang="ko-KR" altLang="en-US" baseline="0" dirty="0" smtClean="0"/>
              <a:t> 슬라이드는 </a:t>
            </a:r>
            <a:r>
              <a:rPr lang="ko-KR" altLang="en-US" dirty="0" smtClean="0"/>
              <a:t>도형 관계도의 표현 방법이나 색상에 관해 변경 가능성이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7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슬라이드는 수정의 가능성이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860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슬라이드는 애니메이션의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객체의 색상 변경 등의 수정 가능성이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097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슬라이드의 노트와 동일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73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슬라이드의 내용과 동일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F8855-5458-4811-B292-E09B208C2C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A0C9-9905-4BDF-B65E-545E7DB49E3F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66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9837-6A3C-456C-A57D-5C25A3D92028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212-330E-44C0-9FF5-E74FB720D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427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65AA-12AD-4BEA-8146-40EE22CCA581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212-330E-44C0-9FF5-E74FB720D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643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276F-A24B-49B0-9976-A6DDE87077BC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212-330E-44C0-9FF5-E74FB720D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0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8771-09C6-4D49-9B94-B91D037510F5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212-330E-44C0-9FF5-E74FB720D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50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0170-C900-41A1-AE02-6FE0D51CFB57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212-330E-44C0-9FF5-E74FB720D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45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A737-F4E9-4A42-9301-DAD9457C5D9C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212-330E-44C0-9FF5-E74FB720D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0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CA53-92C3-41C1-8DBB-8C47F5D6267C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212-330E-44C0-9FF5-E74FB720D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C4E9-AD75-45BB-A0A5-2FAF2F16276B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1212-330E-44C0-9FF5-E74FB720D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307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04F81-8A47-4338-A5BA-64A91B97735D}" type="datetime1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A1212-330E-44C0-9FF5-E74FB720D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755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00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메신저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조장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김민호</a:t>
            </a:r>
            <a:endParaRPr lang="en-US" altLang="ko-KR" dirty="0" smtClean="0"/>
          </a:p>
          <a:p>
            <a:r>
              <a:rPr lang="ko-KR" altLang="en-US" dirty="0" smtClean="0"/>
              <a:t>조원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이주영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오혜린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남학선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신명</a:t>
            </a:r>
            <a:r>
              <a:rPr lang="ko-KR" altLang="en-US" dirty="0"/>
              <a:t>재</a:t>
            </a:r>
          </a:p>
        </p:txBody>
      </p:sp>
    </p:spTree>
    <p:extLst>
      <p:ext uri="{BB962C8B-B14F-4D97-AF65-F5344CB8AC3E}">
        <p14:creationId xmlns:p14="http://schemas.microsoft.com/office/powerpoint/2010/main" val="12777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(chat)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820612"/>
            <a:ext cx="4392488" cy="1962423"/>
          </a:xfrm>
          <a:prstGeom prst="rect">
            <a:avLst/>
          </a:prstGeom>
        </p:spPr>
      </p:pic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86" y="4725144"/>
            <a:ext cx="2467320" cy="1505160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20612"/>
            <a:ext cx="2486372" cy="196242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rot="16200000" flipH="1">
            <a:off x="-468560" y="3284984"/>
            <a:ext cx="2736304" cy="576064"/>
          </a:xfrm>
          <a:prstGeom prst="bentConnector3">
            <a:avLst>
              <a:gd name="adj1" fmla="val 65423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619672" y="2204864"/>
            <a:ext cx="2448272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851920" y="4761148"/>
            <a:ext cx="5058947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0307" y="4841782"/>
            <a:ext cx="504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채팅방이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생성된 순서대로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chat_code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매겨짐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62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디자인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로그인 화면</a:t>
            </a:r>
            <a:endParaRPr lang="en-US" altLang="ko-KR" dirty="0" smtClean="0"/>
          </a:p>
          <a:p>
            <a:r>
              <a:rPr lang="ko-KR" altLang="en-US" dirty="0" smtClean="0"/>
              <a:t>회원 가입 화면</a:t>
            </a:r>
            <a:endParaRPr lang="en-US" altLang="ko-KR" dirty="0"/>
          </a:p>
          <a:p>
            <a:pPr lvl="1"/>
            <a:r>
              <a:rPr lang="ko-KR" altLang="en-US" dirty="0" smtClean="0"/>
              <a:t>회원 가입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프로필 사진 선택 화면</a:t>
            </a:r>
            <a:endParaRPr lang="en-US" altLang="ko-KR" dirty="0" smtClean="0"/>
          </a:p>
          <a:p>
            <a:r>
              <a:rPr lang="ko-KR" altLang="en-US" dirty="0" smtClean="0"/>
              <a:t>메인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친구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설정 화면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채팅방</a:t>
            </a:r>
            <a:r>
              <a:rPr lang="ko-KR" altLang="en-US" dirty="0" smtClean="0"/>
              <a:t> 선택 화면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채팅방</a:t>
            </a:r>
            <a:r>
              <a:rPr lang="ko-KR" altLang="en-US" dirty="0" smtClean="0"/>
              <a:t> 화면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817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내용 개체 틀 4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813130" cy="452596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34337" y="4581128"/>
            <a:ext cx="1849525" cy="619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화살표 연결선 13"/>
          <p:cNvCxnSpPr>
            <a:stCxn id="11" idx="3"/>
            <a:endCxn id="32" idx="1"/>
          </p:cNvCxnSpPr>
          <p:nvPr/>
        </p:nvCxnSpPr>
        <p:spPr>
          <a:xfrm flipV="1">
            <a:off x="2783862" y="2956302"/>
            <a:ext cx="1502184" cy="193442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467030" y="5813890"/>
            <a:ext cx="398857" cy="247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30954" y="1611548"/>
            <a:ext cx="192621" cy="161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화살표 연결선 20"/>
          <p:cNvCxnSpPr>
            <a:stCxn id="20" idx="3"/>
          </p:cNvCxnSpPr>
          <p:nvPr/>
        </p:nvCxnSpPr>
        <p:spPr>
          <a:xfrm>
            <a:off x="3223575" y="1692182"/>
            <a:ext cx="1060393" cy="29665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283968" y="1691516"/>
            <a:ext cx="4248472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53880" y="1772816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 프로그램 및 서버 연결 종료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86046" y="2699628"/>
            <a:ext cx="2214965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5976" y="2754456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창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86046" y="3717032"/>
            <a:ext cx="3483184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56862" y="3789040"/>
            <a:ext cx="313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성공 시 메인 화면 출력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83968" y="4725144"/>
            <a:ext cx="3483184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81186" y="4797152"/>
            <a:ext cx="311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화면 출력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851216" y="5817905"/>
            <a:ext cx="398857" cy="247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1" name="직선 화살표 연결선 70"/>
          <p:cNvCxnSpPr>
            <a:stCxn id="70" idx="3"/>
            <a:endCxn id="39" idx="1"/>
          </p:cNvCxnSpPr>
          <p:nvPr/>
        </p:nvCxnSpPr>
        <p:spPr>
          <a:xfrm flipV="1">
            <a:off x="2250073" y="4981818"/>
            <a:ext cx="2033895" cy="95977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6" idx="0"/>
            <a:endCxn id="36" idx="1"/>
          </p:cNvCxnSpPr>
          <p:nvPr/>
        </p:nvCxnSpPr>
        <p:spPr>
          <a:xfrm flipV="1">
            <a:off x="1666459" y="3973706"/>
            <a:ext cx="2619587" cy="184018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0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0" grpId="0" animBg="1"/>
      <p:bldP spid="27" grpId="0" animBg="1"/>
      <p:bldP spid="29" grpId="0"/>
      <p:bldP spid="32" grpId="0" animBg="1"/>
      <p:bldP spid="33" grpId="0"/>
      <p:bldP spid="36" grpId="0" animBg="1"/>
      <p:bldP spid="37" grpId="0"/>
      <p:bldP spid="39" grpId="0" animBg="1"/>
      <p:bldP spid="40" grpId="0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내용 개체 틀 3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00200"/>
            <a:ext cx="2813130" cy="452596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가입 화면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81454" y="4009710"/>
            <a:ext cx="1738318" cy="1409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화살표 연결선 19"/>
          <p:cNvCxnSpPr>
            <a:endCxn id="21" idx="1"/>
          </p:cNvCxnSpPr>
          <p:nvPr/>
        </p:nvCxnSpPr>
        <p:spPr>
          <a:xfrm flipV="1">
            <a:off x="1650613" y="1853450"/>
            <a:ext cx="2416962" cy="215626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067575" y="1596776"/>
            <a:ext cx="3040931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3801" y="1677410"/>
            <a:ext cx="291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정보 입력 창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46436" y="5813890"/>
            <a:ext cx="648072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화살표 연결선 23"/>
          <p:cNvCxnSpPr>
            <a:stCxn id="23" idx="3"/>
            <a:endCxn id="25" idx="1"/>
          </p:cNvCxnSpPr>
          <p:nvPr/>
        </p:nvCxnSpPr>
        <p:spPr>
          <a:xfrm flipV="1">
            <a:off x="2394508" y="4612486"/>
            <a:ext cx="1673068" cy="132741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067576" y="4355812"/>
            <a:ext cx="3788567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3801" y="4436446"/>
            <a:ext cx="362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성공 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85196" y="2555612"/>
            <a:ext cx="3040931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84170" y="2636246"/>
            <a:ext cx="291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닉네임 중복 확인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27784" y="4149080"/>
            <a:ext cx="576064" cy="728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화살표 연결선 46"/>
          <p:cNvCxnSpPr>
            <a:stCxn id="46" idx="3"/>
            <a:endCxn id="35" idx="1"/>
          </p:cNvCxnSpPr>
          <p:nvPr/>
        </p:nvCxnSpPr>
        <p:spPr>
          <a:xfrm flipV="1">
            <a:off x="3203848" y="2812286"/>
            <a:ext cx="881348" cy="170114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331640" y="5419346"/>
            <a:ext cx="1188132" cy="199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3" name="직선 화살표 연결선 52"/>
          <p:cNvCxnSpPr>
            <a:stCxn id="52" idx="3"/>
            <a:endCxn id="56" idx="1"/>
          </p:cNvCxnSpPr>
          <p:nvPr/>
        </p:nvCxnSpPr>
        <p:spPr>
          <a:xfrm flipV="1">
            <a:off x="2519772" y="3713527"/>
            <a:ext cx="1565424" cy="180542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085196" y="3456853"/>
            <a:ext cx="3367124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84170" y="3537487"/>
            <a:ext cx="322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프로필 사진 고르는 창 띄움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9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/>
      <p:bldP spid="23" grpId="0" animBg="1"/>
      <p:bldP spid="25" grpId="0" animBg="1"/>
      <p:bldP spid="26" grpId="0"/>
      <p:bldP spid="35" grpId="0" animBg="1"/>
      <p:bldP spid="36" grpId="0"/>
      <p:bldP spid="46" grpId="0" animBg="1"/>
      <p:bldP spid="52" grpId="0" animBg="1"/>
      <p:bldP spid="56" grpId="0" animBg="1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17784"/>
            <a:ext cx="2388920" cy="3843464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프로필 사진 선택 화면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80945"/>
            <a:ext cx="3677163" cy="1648055"/>
          </a:xfrm>
        </p:spPr>
      </p:pic>
      <p:sp>
        <p:nvSpPr>
          <p:cNvPr id="8" name="직사각형 7"/>
          <p:cNvSpPr/>
          <p:nvPr/>
        </p:nvSpPr>
        <p:spPr>
          <a:xfrm>
            <a:off x="395536" y="2006424"/>
            <a:ext cx="108012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40376" y="3042584"/>
            <a:ext cx="855304" cy="34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25400" y="3042584"/>
            <a:ext cx="646400" cy="34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화살표 연결선 10"/>
          <p:cNvCxnSpPr>
            <a:stCxn id="8" idx="2"/>
          </p:cNvCxnSpPr>
          <p:nvPr/>
        </p:nvCxnSpPr>
        <p:spPr>
          <a:xfrm>
            <a:off x="935596" y="3014536"/>
            <a:ext cx="0" cy="77450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7544" y="3789040"/>
            <a:ext cx="2448272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선택된 이미지 출력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화살표 연결선 18"/>
          <p:cNvCxnSpPr>
            <a:stCxn id="9" idx="2"/>
            <a:endCxn id="24" idx="0"/>
          </p:cNvCxnSpPr>
          <p:nvPr/>
        </p:nvCxnSpPr>
        <p:spPr>
          <a:xfrm rot="16200000" flipH="1">
            <a:off x="2708954" y="2344113"/>
            <a:ext cx="404000" cy="2485853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375721" y="3789040"/>
            <a:ext cx="1556319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44699" y="3861048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선택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/>
          <p:cNvCxnSpPr>
            <a:stCxn id="10" idx="3"/>
          </p:cNvCxnSpPr>
          <p:nvPr/>
        </p:nvCxnSpPr>
        <p:spPr>
          <a:xfrm>
            <a:off x="2771800" y="3213812"/>
            <a:ext cx="4608512" cy="1583340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417151" y="4540478"/>
            <a:ext cx="648073" cy="616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4211960" y="4797152"/>
            <a:ext cx="864096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783496" y="4540478"/>
            <a:ext cx="2448272" cy="1336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성공 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정보 데이터에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경로 저장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41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6" grpId="0" animBg="1"/>
      <p:bldP spid="24" grpId="0" animBg="1"/>
      <p:bldP spid="25" grpId="0"/>
      <p:bldP spid="39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내용 개체 틀 4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00200"/>
            <a:ext cx="2773792" cy="452596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친구 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2051556"/>
            <a:ext cx="720080" cy="297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화살표 연결선 6"/>
          <p:cNvCxnSpPr>
            <a:stCxn id="6" idx="3"/>
            <a:endCxn id="8" idx="1"/>
          </p:cNvCxnSpPr>
          <p:nvPr/>
        </p:nvCxnSpPr>
        <p:spPr>
          <a:xfrm>
            <a:off x="1331640" y="2200218"/>
            <a:ext cx="2613555" cy="67545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945195" y="2618994"/>
            <a:ext cx="2952328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1421" y="2699628"/>
            <a:ext cx="293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아이콘 누르면 화면 전환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화살표 연결선 17"/>
          <p:cNvCxnSpPr>
            <a:stCxn id="55" idx="3"/>
            <a:endCxn id="21" idx="1"/>
          </p:cNvCxnSpPr>
          <p:nvPr/>
        </p:nvCxnSpPr>
        <p:spPr>
          <a:xfrm flipV="1">
            <a:off x="3209962" y="2092206"/>
            <a:ext cx="735232" cy="108012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945194" y="1835532"/>
            <a:ext cx="4443230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61421" y="1916166"/>
            <a:ext cx="44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 버튼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로그아웃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친구 추가 등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9552" y="2348880"/>
            <a:ext cx="1080120" cy="2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/>
          <p:cNvCxnSpPr>
            <a:stCxn id="24" idx="3"/>
            <a:endCxn id="28" idx="1"/>
          </p:cNvCxnSpPr>
          <p:nvPr/>
        </p:nvCxnSpPr>
        <p:spPr>
          <a:xfrm>
            <a:off x="1619672" y="2488250"/>
            <a:ext cx="2325522" cy="118579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45194" y="3417372"/>
            <a:ext cx="2088232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61420" y="3498006"/>
            <a:ext cx="206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친구 닉네임 검색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67544" y="2636912"/>
            <a:ext cx="2952328" cy="36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화살표 연결선 33"/>
          <p:cNvCxnSpPr>
            <a:stCxn id="33" idx="3"/>
            <a:endCxn id="38" idx="1"/>
          </p:cNvCxnSpPr>
          <p:nvPr/>
        </p:nvCxnSpPr>
        <p:spPr>
          <a:xfrm>
            <a:off x="3419872" y="4437112"/>
            <a:ext cx="525069" cy="3135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944941" y="4211796"/>
            <a:ext cx="2571067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52538" y="4292430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친구 추가한 친구 표시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896560" y="2051556"/>
            <a:ext cx="313402" cy="297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215" y="3163472"/>
            <a:ext cx="1333686" cy="238158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3948535" y="5013842"/>
            <a:ext cx="2571067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6774" y="5085850"/>
            <a:ext cx="255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친구 분류 기능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78723" y="2707151"/>
            <a:ext cx="288033" cy="566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>
            <a:stCxn id="30" idx="3"/>
            <a:endCxn id="26" idx="1"/>
          </p:cNvCxnSpPr>
          <p:nvPr/>
        </p:nvCxnSpPr>
        <p:spPr>
          <a:xfrm>
            <a:off x="866756" y="2990370"/>
            <a:ext cx="3081779" cy="228014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86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21" grpId="0" animBg="1"/>
      <p:bldP spid="22" grpId="0"/>
      <p:bldP spid="24" grpId="0" animBg="1"/>
      <p:bldP spid="28" grpId="0" animBg="1"/>
      <p:bldP spid="29" grpId="0"/>
      <p:bldP spid="33" grpId="0" animBg="1"/>
      <p:bldP spid="38" grpId="0" animBg="1"/>
      <p:bldP spid="39" grpId="0"/>
      <p:bldP spid="55" grpId="0" animBg="1"/>
      <p:bldP spid="26" grpId="0" animBg="1"/>
      <p:bldP spid="27" grpId="0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친구 분류 기능 상세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39341"/>
            <a:ext cx="3816424" cy="4934773"/>
          </a:xfrm>
        </p:spPr>
      </p:pic>
      <p:sp>
        <p:nvSpPr>
          <p:cNvPr id="6" name="직사각형 5"/>
          <p:cNvSpPr/>
          <p:nvPr/>
        </p:nvSpPr>
        <p:spPr>
          <a:xfrm>
            <a:off x="593976" y="2836352"/>
            <a:ext cx="360040" cy="223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화살표 연결선 6"/>
          <p:cNvCxnSpPr>
            <a:stCxn id="6" idx="3"/>
            <a:endCxn id="8" idx="1"/>
          </p:cNvCxnSpPr>
          <p:nvPr/>
        </p:nvCxnSpPr>
        <p:spPr>
          <a:xfrm flipV="1">
            <a:off x="954016" y="1920642"/>
            <a:ext cx="3796514" cy="102761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750530" y="1663968"/>
            <a:ext cx="3205845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174460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친구 추가 시 입력한 친구 분류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7624" y="3061168"/>
            <a:ext cx="648072" cy="1159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화살표 연결선 15"/>
          <p:cNvCxnSpPr>
            <a:stCxn id="15" idx="3"/>
            <a:endCxn id="18" idx="1"/>
          </p:cNvCxnSpPr>
          <p:nvPr/>
        </p:nvCxnSpPr>
        <p:spPr>
          <a:xfrm flipV="1">
            <a:off x="1835696" y="2956302"/>
            <a:ext cx="2914834" cy="68482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750530" y="2699628"/>
            <a:ext cx="3205845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6016" y="278026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친구 분류에 해당되는 친구 표시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50531" y="4221088"/>
            <a:ext cx="3853916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6016" y="4301722"/>
            <a:ext cx="388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분류마다 새로운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부모트리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72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5" grpId="0" animBg="1"/>
      <p:bldP spid="18" grpId="0" animBg="1"/>
      <p:bldP spid="19" grpId="0"/>
      <p:bldP spid="22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화면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테마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22" y="1855365"/>
            <a:ext cx="5431155" cy="4525963"/>
          </a:xfrm>
        </p:spPr>
      </p:pic>
    </p:spTree>
    <p:extLst>
      <p:ext uri="{BB962C8B-B14F-4D97-AF65-F5344CB8AC3E}">
        <p14:creationId xmlns:p14="http://schemas.microsoft.com/office/powerpoint/2010/main" val="343224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51" y="4293096"/>
            <a:ext cx="2193298" cy="21932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친구 추가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2193298" cy="2193298"/>
          </a:xfr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28800"/>
            <a:ext cx="2193298" cy="219329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617115" y="2420888"/>
            <a:ext cx="1639797" cy="547463"/>
          </a:xfrm>
          <a:prstGeom prst="right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닉네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873" y="3509800"/>
            <a:ext cx="549117" cy="262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>
            <a:stCxn id="8" idx="2"/>
          </p:cNvCxnSpPr>
          <p:nvPr/>
        </p:nvCxnSpPr>
        <p:spPr>
          <a:xfrm>
            <a:off x="6467432" y="3772582"/>
            <a:ext cx="0" cy="80854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868144" y="4581128"/>
            <a:ext cx="2376263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8144" y="466176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친구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분류 창 호출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51" y="4893307"/>
            <a:ext cx="2193298" cy="112798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245020" y="4837802"/>
            <a:ext cx="2289460" cy="1255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화살표 연결선 17"/>
          <p:cNvCxnSpPr>
            <a:stCxn id="10" idx="2"/>
          </p:cNvCxnSpPr>
          <p:nvPr/>
        </p:nvCxnSpPr>
        <p:spPr>
          <a:xfrm rot="5400000">
            <a:off x="6177344" y="4401082"/>
            <a:ext cx="185538" cy="1572327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29128" y="5457297"/>
            <a:ext cx="549117" cy="262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" name="직선 화살표 연결선 26"/>
          <p:cNvCxnSpPr>
            <a:stCxn id="25" idx="1"/>
            <a:endCxn id="30" idx="3"/>
          </p:cNvCxnSpPr>
          <p:nvPr/>
        </p:nvCxnSpPr>
        <p:spPr>
          <a:xfrm flipH="1">
            <a:off x="2627784" y="5588688"/>
            <a:ext cx="2301344" cy="21657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51521" y="5548590"/>
            <a:ext cx="2376263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1521" y="562922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분류에 친구 추가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69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/>
      <p:bldP spid="17" grpId="0" animBg="1"/>
      <p:bldP spid="25" grpId="0" animBg="1"/>
      <p:bldP spid="30" grpId="0" animBg="1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화면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새로운 채팅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00200"/>
            <a:ext cx="5431155" cy="4525963"/>
          </a:xfrm>
        </p:spPr>
      </p:pic>
      <p:sp>
        <p:nvSpPr>
          <p:cNvPr id="8" name="직사각형 7"/>
          <p:cNvSpPr/>
          <p:nvPr/>
        </p:nvSpPr>
        <p:spPr>
          <a:xfrm>
            <a:off x="3115567" y="2451412"/>
            <a:ext cx="232297" cy="7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40152" y="1979548"/>
            <a:ext cx="3094956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6379" y="2060182"/>
            <a:ext cx="30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대화를 시작할 상대의 목록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35896" y="1988840"/>
            <a:ext cx="2088232" cy="36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/>
          <p:cNvCxnSpPr>
            <a:endCxn id="12" idx="1"/>
          </p:cNvCxnSpPr>
          <p:nvPr/>
        </p:nvCxnSpPr>
        <p:spPr>
          <a:xfrm flipV="1">
            <a:off x="5724128" y="2236222"/>
            <a:ext cx="216024" cy="82344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95536" y="2348880"/>
            <a:ext cx="309634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화살표 연결선 18"/>
          <p:cNvCxnSpPr>
            <a:stCxn id="18" idx="3"/>
            <a:endCxn id="22" idx="1"/>
          </p:cNvCxnSpPr>
          <p:nvPr/>
        </p:nvCxnSpPr>
        <p:spPr>
          <a:xfrm>
            <a:off x="3491880" y="2780928"/>
            <a:ext cx="2464499" cy="40002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940152" y="2915652"/>
            <a:ext cx="3094956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56379" y="2996286"/>
            <a:ext cx="30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유저의 친구 목록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496" y="1268760"/>
            <a:ext cx="910850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내용 개체 틀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91878"/>
            <a:ext cx="5431155" cy="4525962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438136" y="5724203"/>
            <a:ext cx="6564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5" name="직선 화살표 연결선 24"/>
          <p:cNvCxnSpPr>
            <a:stCxn id="34" idx="3"/>
            <a:endCxn id="36" idx="1"/>
          </p:cNvCxnSpPr>
          <p:nvPr/>
        </p:nvCxnSpPr>
        <p:spPr>
          <a:xfrm flipV="1">
            <a:off x="3094592" y="4215845"/>
            <a:ext cx="3349616" cy="1724382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444208" y="3959171"/>
            <a:ext cx="2154342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0434" y="4039805"/>
            <a:ext cx="214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97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/>
      <p:bldP spid="14" grpId="0" animBg="1"/>
      <p:bldP spid="18" grpId="0" animBg="1"/>
      <p:bldP spid="21" grpId="0" animBg="1"/>
      <p:bldP spid="22" grpId="0"/>
      <p:bldP spid="33" grpId="0" animBg="1"/>
      <p:bldP spid="34" grpId="0" animBg="1"/>
      <p:bldP spid="36" grpId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목표</a:t>
            </a:r>
            <a:endParaRPr lang="en-US" altLang="ko-KR" dirty="0" smtClean="0"/>
          </a:p>
          <a:p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r>
              <a:rPr lang="ko-KR" altLang="en-US" dirty="0" smtClean="0"/>
              <a:t>프로젝트 세부 설명</a:t>
            </a:r>
            <a:endParaRPr lang="en-US" altLang="ko-KR" dirty="0" smtClean="0"/>
          </a:p>
          <a:p>
            <a:r>
              <a:rPr lang="ko-KR" altLang="en-US" dirty="0" smtClean="0"/>
              <a:t>프로젝트로 느낀 점</a:t>
            </a:r>
            <a:endParaRPr lang="en-US" altLang="ko-KR" dirty="0" smtClean="0"/>
          </a:p>
          <a:p>
            <a:r>
              <a:rPr lang="ko-KR" altLang="en-US" dirty="0" smtClean="0"/>
              <a:t>시연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23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선택 화면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90394"/>
            <a:ext cx="2540667" cy="4145574"/>
          </a:xfrm>
        </p:spPr>
      </p:pic>
      <p:sp>
        <p:nvSpPr>
          <p:cNvPr id="8" name="직사각형 7"/>
          <p:cNvSpPr/>
          <p:nvPr/>
        </p:nvSpPr>
        <p:spPr>
          <a:xfrm>
            <a:off x="539552" y="2754552"/>
            <a:ext cx="252028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>
            <a:stCxn id="8" idx="3"/>
            <a:endCxn id="12" idx="1"/>
          </p:cNvCxnSpPr>
          <p:nvPr/>
        </p:nvCxnSpPr>
        <p:spPr>
          <a:xfrm>
            <a:off x="3059832" y="2970576"/>
            <a:ext cx="901542" cy="354392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945149" y="3059668"/>
            <a:ext cx="2571067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1374" y="3140302"/>
            <a:ext cx="25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참여한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표시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9552" y="2455613"/>
            <a:ext cx="2520280" cy="298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화살표 연결선 16"/>
          <p:cNvCxnSpPr>
            <a:stCxn id="16" idx="3"/>
            <a:endCxn id="20" idx="1"/>
          </p:cNvCxnSpPr>
          <p:nvPr/>
        </p:nvCxnSpPr>
        <p:spPr>
          <a:xfrm flipV="1">
            <a:off x="3059832" y="2365939"/>
            <a:ext cx="885316" cy="23914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945148" y="2109265"/>
            <a:ext cx="2571067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1374" y="2189899"/>
            <a:ext cx="25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이름 검색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03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6" grpId="0" animBg="1"/>
      <p:bldP spid="20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16111"/>
            <a:ext cx="2640145" cy="4370896"/>
          </a:xfrm>
        </p:spPr>
      </p:pic>
      <p:sp>
        <p:nvSpPr>
          <p:cNvPr id="5" name="직사각형 4"/>
          <p:cNvSpPr/>
          <p:nvPr/>
        </p:nvSpPr>
        <p:spPr>
          <a:xfrm>
            <a:off x="827584" y="1772816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화살표 연결선 5"/>
          <p:cNvCxnSpPr>
            <a:stCxn id="5" idx="3"/>
            <a:endCxn id="7" idx="1"/>
          </p:cNvCxnSpPr>
          <p:nvPr/>
        </p:nvCxnSpPr>
        <p:spPr>
          <a:xfrm>
            <a:off x="1547664" y="1916832"/>
            <a:ext cx="2376264" cy="688722"/>
          </a:xfrm>
          <a:prstGeom prst="bentConnector3">
            <a:avLst>
              <a:gd name="adj1" fmla="val 7738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923928" y="2348880"/>
            <a:ext cx="4968552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0154" y="2429514"/>
            <a:ext cx="49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이름 표시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참여자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닉네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값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11760" y="2066077"/>
            <a:ext cx="648072" cy="1074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화살표 연결선 15"/>
          <p:cNvCxnSpPr>
            <a:stCxn id="15" idx="3"/>
            <a:endCxn id="20" idx="1"/>
          </p:cNvCxnSpPr>
          <p:nvPr/>
        </p:nvCxnSpPr>
        <p:spPr>
          <a:xfrm>
            <a:off x="3059832" y="2603523"/>
            <a:ext cx="864096" cy="78482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923928" y="3131676"/>
            <a:ext cx="4968552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40154" y="3212310"/>
            <a:ext cx="49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내가 입력한 내용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입력한 시간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표시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9552" y="3041929"/>
            <a:ext cx="1008112" cy="2331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화살표 연결선 25"/>
          <p:cNvCxnSpPr>
            <a:stCxn id="25" idx="3"/>
            <a:endCxn id="28" idx="1"/>
          </p:cNvCxnSpPr>
          <p:nvPr/>
        </p:nvCxnSpPr>
        <p:spPr>
          <a:xfrm flipV="1">
            <a:off x="1547664" y="4180438"/>
            <a:ext cx="2376264" cy="2713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23928" y="3923764"/>
            <a:ext cx="3960440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40154" y="4004398"/>
            <a:ext cx="394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 이외의 사람이 말한 내용 표시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568" y="5446396"/>
            <a:ext cx="1908212" cy="297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7" name="직선 화살표 연결선 36"/>
          <p:cNvCxnSpPr>
            <a:stCxn id="36" idx="0"/>
            <a:endCxn id="39" idx="1"/>
          </p:cNvCxnSpPr>
          <p:nvPr/>
        </p:nvCxnSpPr>
        <p:spPr>
          <a:xfrm rot="5400000" flipH="1" flipV="1">
            <a:off x="2543866" y="4066334"/>
            <a:ext cx="473870" cy="2286254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923928" y="4715852"/>
            <a:ext cx="2484276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40154" y="4796486"/>
            <a:ext cx="246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내가 말할 말 입력 창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23928" y="5507940"/>
            <a:ext cx="3960440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40154" y="5588574"/>
            <a:ext cx="394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내가 쓴 말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채팅방에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출력하는 버튼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84095" y="5446396"/>
            <a:ext cx="403729" cy="297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화살표 연결선 46"/>
          <p:cNvCxnSpPr>
            <a:stCxn id="46" idx="3"/>
            <a:endCxn id="42" idx="1"/>
          </p:cNvCxnSpPr>
          <p:nvPr/>
        </p:nvCxnSpPr>
        <p:spPr>
          <a:xfrm>
            <a:off x="2987824" y="5595058"/>
            <a:ext cx="936104" cy="16955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39552" y="1772816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5"/>
          <p:cNvCxnSpPr>
            <a:stCxn id="30" idx="0"/>
          </p:cNvCxnSpPr>
          <p:nvPr/>
        </p:nvCxnSpPr>
        <p:spPr>
          <a:xfrm rot="5400000" flipH="1" flipV="1">
            <a:off x="2215728" y="64616"/>
            <a:ext cx="176040" cy="3240360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923928" y="1516142"/>
            <a:ext cx="2728990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40154" y="1596776"/>
            <a:ext cx="272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정보 창 띄움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5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5" grpId="0" animBg="1"/>
      <p:bldP spid="20" grpId="0" animBg="1"/>
      <p:bldP spid="21" grpId="0"/>
      <p:bldP spid="25" grpId="0" animBg="1"/>
      <p:bldP spid="28" grpId="0" animBg="1"/>
      <p:bldP spid="29" grpId="0"/>
      <p:bldP spid="36" grpId="0" animBg="1"/>
      <p:bldP spid="39" grpId="0" animBg="1"/>
      <p:bldP spid="40" grpId="0"/>
      <p:bldP spid="42" grpId="0" animBg="1"/>
      <p:bldP spid="43" grpId="0"/>
      <p:bldP spid="46" grpId="0" animBg="1"/>
      <p:bldP spid="30" grpId="0" animBg="1"/>
      <p:bldP spid="35" grpId="0" animBg="1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채팅방</a:t>
            </a:r>
            <a:r>
              <a:rPr lang="ko-KR" altLang="en-US" b="1" dirty="0" smtClean="0"/>
              <a:t> 화면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채팅방</a:t>
            </a:r>
            <a:r>
              <a:rPr lang="ko-KR" altLang="en-US" b="1" dirty="0" smtClean="0"/>
              <a:t> 정보 화면</a:t>
            </a:r>
            <a:endParaRPr lang="ko-KR" alt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00200"/>
            <a:ext cx="2640145" cy="4525963"/>
          </a:xfrm>
        </p:spPr>
      </p:pic>
      <p:sp>
        <p:nvSpPr>
          <p:cNvPr id="5" name="직사각형 4"/>
          <p:cNvSpPr/>
          <p:nvPr/>
        </p:nvSpPr>
        <p:spPr>
          <a:xfrm>
            <a:off x="1259632" y="1962626"/>
            <a:ext cx="1152128" cy="1106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화살표 연결선 5"/>
          <p:cNvCxnSpPr>
            <a:stCxn id="5" idx="3"/>
            <a:endCxn id="7" idx="1"/>
          </p:cNvCxnSpPr>
          <p:nvPr/>
        </p:nvCxnSpPr>
        <p:spPr>
          <a:xfrm flipV="1">
            <a:off x="2411760" y="1885474"/>
            <a:ext cx="1872208" cy="630319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83968" y="1628800"/>
            <a:ext cx="3168352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0194" y="1709434"/>
            <a:ext cx="315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참가자 표시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3512" y="3906843"/>
            <a:ext cx="2476320" cy="1106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화살표 연결선 13"/>
          <p:cNvCxnSpPr>
            <a:stCxn id="13" idx="3"/>
            <a:endCxn id="7" idx="1"/>
          </p:cNvCxnSpPr>
          <p:nvPr/>
        </p:nvCxnSpPr>
        <p:spPr>
          <a:xfrm flipV="1">
            <a:off x="3059832" y="1885474"/>
            <a:ext cx="1224136" cy="257453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87624" y="3201679"/>
            <a:ext cx="576064" cy="659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63688" y="3201679"/>
            <a:ext cx="792088" cy="659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화살표 연결선 11"/>
          <p:cNvCxnSpPr>
            <a:stCxn id="10" idx="0"/>
            <a:endCxn id="15" idx="1"/>
          </p:cNvCxnSpPr>
          <p:nvPr/>
        </p:nvCxnSpPr>
        <p:spPr>
          <a:xfrm flipV="1">
            <a:off x="1475656" y="3037602"/>
            <a:ext cx="2808312" cy="16407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83968" y="2780928"/>
            <a:ext cx="3168352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0194" y="2861562"/>
            <a:ext cx="315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친구 초대 기능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화살표 연결선 17"/>
          <p:cNvCxnSpPr>
            <a:stCxn id="11" idx="3"/>
            <a:endCxn id="20" idx="1"/>
          </p:cNvCxnSpPr>
          <p:nvPr/>
        </p:nvCxnSpPr>
        <p:spPr>
          <a:xfrm>
            <a:off x="2555776" y="3531364"/>
            <a:ext cx="1728192" cy="73037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283968" y="4005064"/>
            <a:ext cx="3168352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00194" y="4085698"/>
            <a:ext cx="315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나가기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18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3" grpId="0" animBg="1"/>
      <p:bldP spid="10" grpId="0" animBg="1"/>
      <p:bldP spid="11" grpId="0" animBg="1"/>
      <p:bldP spid="15" grpId="0" animBg="1"/>
      <p:bldP spid="16" grpId="0"/>
      <p:bldP spid="20" grpId="0" animBg="1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화면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설정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2857899" cy="2857899"/>
          </a:xfrm>
        </p:spPr>
      </p:pic>
      <p:sp>
        <p:nvSpPr>
          <p:cNvPr id="5" name="직사각형 4"/>
          <p:cNvSpPr/>
          <p:nvPr/>
        </p:nvSpPr>
        <p:spPr>
          <a:xfrm>
            <a:off x="1547664" y="2429680"/>
            <a:ext cx="1728192" cy="333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5576" y="3581808"/>
            <a:ext cx="756920" cy="333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7664" y="3581808"/>
            <a:ext cx="864096" cy="333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5776" y="2907360"/>
            <a:ext cx="767384" cy="990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31640" y="4068280"/>
            <a:ext cx="619800" cy="333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76146" y="4068280"/>
            <a:ext cx="619800" cy="333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/>
          <p:cNvCxnSpPr>
            <a:stCxn id="5" idx="3"/>
            <a:endCxn id="17" idx="1"/>
          </p:cNvCxnSpPr>
          <p:nvPr/>
        </p:nvCxnSpPr>
        <p:spPr>
          <a:xfrm flipV="1">
            <a:off x="3275856" y="1872785"/>
            <a:ext cx="648072" cy="72372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0"/>
          </p:cNvCxnSpPr>
          <p:nvPr/>
        </p:nvCxnSpPr>
        <p:spPr>
          <a:xfrm rot="5400000" flipH="1" flipV="1">
            <a:off x="2178472" y="1811200"/>
            <a:ext cx="726172" cy="2815044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21" idx="1"/>
          </p:cNvCxnSpPr>
          <p:nvPr/>
        </p:nvCxnSpPr>
        <p:spPr>
          <a:xfrm rot="5400000" flipH="1" flipV="1">
            <a:off x="2796604" y="2788148"/>
            <a:ext cx="310432" cy="1944216"/>
          </a:xfrm>
          <a:prstGeom prst="bentConnector4">
            <a:avLst>
              <a:gd name="adj1" fmla="val -19826"/>
              <a:gd name="adj2" fmla="val 81914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2"/>
            <a:endCxn id="23" idx="1"/>
          </p:cNvCxnSpPr>
          <p:nvPr/>
        </p:nvCxnSpPr>
        <p:spPr>
          <a:xfrm rot="16200000" flipH="1">
            <a:off x="2744825" y="3298659"/>
            <a:ext cx="75818" cy="2282388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923928" y="1616111"/>
            <a:ext cx="3168352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40154" y="1696745"/>
            <a:ext cx="315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원하는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이름 입력 창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3928" y="2483604"/>
            <a:ext cx="3168352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40154" y="2564238"/>
            <a:ext cx="315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배경색 설정 창 출력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23928" y="3348366"/>
            <a:ext cx="4752528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40154" y="3429000"/>
            <a:ext cx="473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배경 사진을 선택하는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JFileChooser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창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23928" y="4221088"/>
            <a:ext cx="3216141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53166" y="4301722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변경된 사항을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채팅방에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적용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8" name="직선 화살표 연결선 37"/>
          <p:cNvCxnSpPr>
            <a:stCxn id="12" idx="2"/>
            <a:endCxn id="40" idx="1"/>
          </p:cNvCxnSpPr>
          <p:nvPr/>
        </p:nvCxnSpPr>
        <p:spPr>
          <a:xfrm>
            <a:off x="2286046" y="4401944"/>
            <a:ext cx="1654108" cy="100246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923928" y="5139108"/>
            <a:ext cx="4968552" cy="513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40154" y="5219742"/>
            <a:ext cx="49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변경된 사항을 저장하지 않고 그냥 창을 닫음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84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39" grpId="0" animBg="1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이모티콘</a:t>
            </a:r>
            <a:r>
              <a:rPr lang="ko-KR" altLang="en-US" dirty="0" smtClean="0"/>
              <a:t> 선택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7"/>
            <a:ext cx="2857899" cy="237626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77073"/>
            <a:ext cx="2857899" cy="23762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75656" y="1727184"/>
            <a:ext cx="1008112" cy="333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5656" y="4382688"/>
            <a:ext cx="1008112" cy="333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2132856"/>
            <a:ext cx="2736304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2357" y="4797152"/>
            <a:ext cx="2736304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/>
          <p:cNvCxnSpPr>
            <a:stCxn id="6" idx="3"/>
            <a:endCxn id="11" idx="1"/>
          </p:cNvCxnSpPr>
          <p:nvPr/>
        </p:nvCxnSpPr>
        <p:spPr>
          <a:xfrm flipV="1">
            <a:off x="2483768" y="1808820"/>
            <a:ext cx="1440160" cy="8519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923928" y="1412776"/>
            <a:ext cx="44644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40154" y="1493410"/>
            <a:ext cx="444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표정을 누르면 위의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말풍선을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누르면 아래 화면이 출력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/>
          <p:cNvCxnSpPr>
            <a:stCxn id="7" idx="3"/>
            <a:endCxn id="11" idx="1"/>
          </p:cNvCxnSpPr>
          <p:nvPr/>
        </p:nvCxnSpPr>
        <p:spPr>
          <a:xfrm flipV="1">
            <a:off x="2483768" y="1808820"/>
            <a:ext cx="1440160" cy="2740700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923927" y="2852936"/>
            <a:ext cx="4474121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40155" y="2933570"/>
            <a:ext cx="44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이모티콘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사진을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누르면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채팅방에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출력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5" name="직선 화살표 연결선 44"/>
          <p:cNvCxnSpPr>
            <a:stCxn id="8" idx="3"/>
            <a:endCxn id="40" idx="1"/>
          </p:cNvCxnSpPr>
          <p:nvPr/>
        </p:nvCxnSpPr>
        <p:spPr>
          <a:xfrm>
            <a:off x="3419872" y="2924944"/>
            <a:ext cx="504055" cy="21602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14"/>
          <p:cNvCxnSpPr>
            <a:stCxn id="9" idx="3"/>
            <a:endCxn id="41" idx="1"/>
          </p:cNvCxnSpPr>
          <p:nvPr/>
        </p:nvCxnSpPr>
        <p:spPr>
          <a:xfrm flipV="1">
            <a:off x="3408661" y="3118236"/>
            <a:ext cx="531494" cy="2471004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77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/>
      <p:bldP spid="40" grpId="0" animBg="1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미구현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및 이미지 전송</a:t>
            </a:r>
            <a:endParaRPr lang="en-US" altLang="ko-KR" dirty="0" smtClean="0"/>
          </a:p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내에서 </a:t>
            </a:r>
            <a:r>
              <a:rPr lang="ko-KR" altLang="en-US" dirty="0" err="1" smtClean="0"/>
              <a:t>이모티콘</a:t>
            </a:r>
            <a:r>
              <a:rPr lang="ko-KR" altLang="en-US" dirty="0" smtClean="0"/>
              <a:t> 전송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이모티콘을</a:t>
            </a:r>
            <a:r>
              <a:rPr lang="ko-KR" altLang="en-US" dirty="0" smtClean="0"/>
              <a:t> 입력한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사람의 </a:t>
            </a:r>
            <a:r>
              <a:rPr lang="ko-KR" altLang="en-US" dirty="0" err="1" smtClean="0"/>
              <a:t>채팅방에만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이모티콘이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나가기 기능 실행 시 남아 있는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유저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들의 채팅 목록이 제대로 출력되지 않음</a:t>
            </a:r>
            <a:endParaRPr lang="en-US" altLang="ko-KR" dirty="0" smtClean="0"/>
          </a:p>
          <a:p>
            <a:r>
              <a:rPr lang="ko-KR" altLang="en-US" dirty="0" err="1" smtClean="0"/>
              <a:t>채팅방에서</a:t>
            </a:r>
            <a:r>
              <a:rPr lang="ko-KR" altLang="en-US" dirty="0" smtClean="0"/>
              <a:t> 친구 초대 시 문제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채팅방이</a:t>
            </a:r>
            <a:r>
              <a:rPr lang="ko-KR" altLang="en-US" dirty="0" smtClean="0"/>
              <a:t> 유지된 채 새로운 </a:t>
            </a:r>
            <a:r>
              <a:rPr lang="ko-KR" altLang="en-US" dirty="0" err="1" smtClean="0"/>
              <a:t>채팅방을</a:t>
            </a:r>
            <a:r>
              <a:rPr lang="ko-KR" altLang="en-US" dirty="0" smtClean="0"/>
              <a:t> 만드는 걸로 우회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이름 수정 시 오류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 내용이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저장되지 않음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6173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프로젝트로 느낀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처음으로 프로그래밍 언어</a:t>
            </a:r>
            <a:r>
              <a:rPr lang="en-US" altLang="ko-KR" dirty="0" smtClean="0"/>
              <a:t>, DB</a:t>
            </a:r>
            <a:r>
              <a:rPr lang="ko-KR" altLang="en-US" dirty="0" smtClean="0"/>
              <a:t>를 활용한 종합 프로젝트로서 제작 과정을 통해 각 부분의 기능과 서로 유기적으로 연동 시킬 수 있는 기본적인 지식을 쌓는데 큰 도움이 되었다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메신저 프로그램을 제작하면서 하나의 완성된 프로그램 제작에 다양한 기능과 작업이 필요한 점이 느껴졌다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DB, </a:t>
            </a:r>
            <a:r>
              <a:rPr lang="ko-KR" altLang="en-US" dirty="0" smtClean="0"/>
              <a:t>디자인의 종합적인 기획서의 완성도가 프로젝트 진행에 많은 영향을 준다는 것을 느꼈다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협업의 과정에서 서로의 작업을 연결하는 게 힘든 과정이었던 만큼 코드 작성에서도 설계와 지속적인 상호 검증이 꾸준히 필요 했음을 느꼈다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74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2651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6000" b="1" dirty="0" smtClean="0">
                <a:solidFill>
                  <a:srgbClr val="FFFF00"/>
                </a:solidFill>
              </a:rPr>
              <a:t>감사합니다</a:t>
            </a:r>
            <a:r>
              <a:rPr lang="en-US" altLang="ko-KR" sz="6000" b="1" dirty="0" smtClean="0">
                <a:solidFill>
                  <a:srgbClr val="FFFF00"/>
                </a:solidFill>
              </a:rPr>
              <a:t>~</a:t>
            </a:r>
            <a:endParaRPr lang="ko-KR" altLang="en-US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목표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427984" y="1600200"/>
            <a:ext cx="43204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KakaoTalk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NateOn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26687"/>
            <a:ext cx="1296144" cy="1237228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43" y="1611216"/>
            <a:ext cx="1605297" cy="1584176"/>
          </a:xfrm>
          <a:prstGeom prst="rect">
            <a:avLst/>
          </a:prstGeom>
        </p:spPr>
      </p:pic>
      <p:sp>
        <p:nvSpPr>
          <p:cNvPr id="7" name="내용 개체 틀 5"/>
          <p:cNvSpPr txBox="1">
            <a:spLocks/>
          </p:cNvSpPr>
          <p:nvPr/>
        </p:nvSpPr>
        <p:spPr>
          <a:xfrm>
            <a:off x="611560" y="3429000"/>
            <a:ext cx="8229600" cy="2121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ko-KR" altLang="en-US" dirty="0" smtClean="0"/>
              <a:t>회원 가입</a:t>
            </a:r>
            <a:endParaRPr lang="en-US" altLang="ko-KR" dirty="0" smtClean="0"/>
          </a:p>
          <a:p>
            <a:r>
              <a:rPr lang="ko-KR" altLang="en-US" dirty="0" smtClean="0"/>
              <a:t>친구 추가 및 친구 분류</a:t>
            </a:r>
            <a:endParaRPr lang="en-US" altLang="ko-KR" dirty="0" smtClean="0"/>
          </a:p>
          <a:p>
            <a:r>
              <a:rPr lang="ko-KR" altLang="en-US" dirty="0" smtClean="0"/>
              <a:t>채팅</a:t>
            </a:r>
            <a:endParaRPr lang="en-US" altLang="ko-KR" dirty="0" smtClean="0"/>
          </a:p>
          <a:p>
            <a:r>
              <a:rPr lang="ko-KR" altLang="en-US" dirty="0" smtClean="0"/>
              <a:t>파일 전송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0768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80" y="1831911"/>
            <a:ext cx="1756792" cy="1756792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831911"/>
            <a:ext cx="1524213" cy="15242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12109"/>
            <a:ext cx="2801888" cy="17371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922" y="3756820"/>
            <a:ext cx="1202544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세부 설명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구조</a:t>
            </a:r>
            <a:endParaRPr lang="en-US" altLang="ko-KR" dirty="0" smtClean="0"/>
          </a:p>
          <a:p>
            <a:r>
              <a:rPr lang="ko-KR" altLang="en-US" dirty="0" smtClean="0"/>
              <a:t>데이터 전송 방식</a:t>
            </a:r>
            <a:endParaRPr lang="en-US" altLang="ko-KR" dirty="0" smtClean="0"/>
          </a:p>
          <a:p>
            <a:r>
              <a:rPr lang="ko-KR" altLang="en-US" dirty="0" smtClean="0"/>
              <a:t>서버와 사용자의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ko-KR" altLang="en-US" dirty="0" smtClean="0"/>
              <a:t>테이블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  <a:p>
            <a:r>
              <a:rPr lang="ko-KR" altLang="en-US" dirty="0" smtClean="0"/>
              <a:t>프로그램 디자인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628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구조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682208" y="3429000"/>
            <a:ext cx="1512168" cy="720080"/>
          </a:xfrm>
          <a:prstGeom prst="roundRect">
            <a:avLst/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메인프레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>
            <a:stCxn id="4" idx="0"/>
            <a:endCxn id="9" idx="2"/>
          </p:cNvCxnSpPr>
          <p:nvPr/>
        </p:nvCxnSpPr>
        <p:spPr>
          <a:xfrm flipV="1">
            <a:off x="3438292" y="2852936"/>
            <a:ext cx="0" cy="576064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682208" y="2132856"/>
            <a:ext cx="1512168" cy="7200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</a:t>
            </a:r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7952" y="2132856"/>
            <a:ext cx="1512168" cy="7200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/>
          <p:cNvCxnSpPr>
            <a:stCxn id="9" idx="1"/>
            <a:endCxn id="11" idx="3"/>
          </p:cNvCxnSpPr>
          <p:nvPr/>
        </p:nvCxnSpPr>
        <p:spPr>
          <a:xfrm flipH="1">
            <a:off x="1890120" y="2492896"/>
            <a:ext cx="792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6" idx="1"/>
            <a:endCxn id="9" idx="3"/>
          </p:cNvCxnSpPr>
          <p:nvPr/>
        </p:nvCxnSpPr>
        <p:spPr>
          <a:xfrm flipH="1">
            <a:off x="4194376" y="2492896"/>
            <a:ext cx="665656" cy="0"/>
          </a:xfrm>
          <a:prstGeom prst="line">
            <a:avLst/>
          </a:prstGeom>
          <a:ln w="50800">
            <a:gradFill flip="none" rotWithShape="1">
              <a:gsLst>
                <a:gs pos="94000">
                  <a:srgbClr val="002060"/>
                </a:gs>
                <a:gs pos="22000">
                  <a:srgbClr val="7030A0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860032" y="2132856"/>
            <a:ext cx="1512168" cy="72008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</a:t>
            </a:r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연결선 19"/>
          <p:cNvCxnSpPr>
            <a:stCxn id="23" idx="0"/>
            <a:endCxn id="4" idx="2"/>
          </p:cNvCxnSpPr>
          <p:nvPr/>
        </p:nvCxnSpPr>
        <p:spPr>
          <a:xfrm flipV="1">
            <a:off x="3438292" y="4149080"/>
            <a:ext cx="0" cy="576064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2682208" y="4725144"/>
            <a:ext cx="1512168" cy="72008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 목록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연결선 24"/>
          <p:cNvCxnSpPr>
            <a:stCxn id="27" idx="1"/>
            <a:endCxn id="23" idx="3"/>
          </p:cNvCxnSpPr>
          <p:nvPr/>
        </p:nvCxnSpPr>
        <p:spPr>
          <a:xfrm flipH="1">
            <a:off x="4194376" y="5085184"/>
            <a:ext cx="79208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986464" y="4725144"/>
            <a:ext cx="1512168" cy="72008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목록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9" name="직선 연결선 28"/>
          <p:cNvCxnSpPr>
            <a:stCxn id="30" idx="1"/>
            <a:endCxn id="27" idx="3"/>
          </p:cNvCxnSpPr>
          <p:nvPr/>
        </p:nvCxnSpPr>
        <p:spPr>
          <a:xfrm flipH="1">
            <a:off x="6498632" y="5085184"/>
            <a:ext cx="79208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7290720" y="4725144"/>
            <a:ext cx="1512168" cy="72008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채팅방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60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6" grpId="0" animBg="1"/>
      <p:bldP spid="23" grpId="0" animBg="1"/>
      <p:bldP spid="27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전송 방식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2204864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클래스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635896" y="2204864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ClientThread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76256" y="2204864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ServerThread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6535" y="4581128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ParserResult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2051720" y="2204864"/>
            <a:ext cx="1440160" cy="720080"/>
          </a:xfrm>
          <a:prstGeom prst="right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5292080" y="2510480"/>
            <a:ext cx="1440160" cy="720080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왼쪽 화살표 20"/>
          <p:cNvSpPr/>
          <p:nvPr/>
        </p:nvSpPr>
        <p:spPr>
          <a:xfrm rot="18959592">
            <a:off x="2295507" y="3699860"/>
            <a:ext cx="1584176" cy="720080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위쪽 화살표 21"/>
          <p:cNvSpPr/>
          <p:nvPr/>
        </p:nvSpPr>
        <p:spPr>
          <a:xfrm>
            <a:off x="791620" y="3010308"/>
            <a:ext cx="720000" cy="1440000"/>
          </a:xfrm>
          <a:prstGeom prst="upArrow">
            <a:avLst>
              <a:gd name="adj1" fmla="val 59768"/>
              <a:gd name="adj2" fmla="val 50000"/>
            </a:avLst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5292080" y="1862408"/>
            <a:ext cx="1440160" cy="720080"/>
          </a:xfrm>
          <a:prstGeom prst="right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76256" y="4581128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ServerParser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7596336" y="3034642"/>
            <a:ext cx="720000" cy="1440000"/>
          </a:xfrm>
          <a:prstGeom prst="down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위쪽 화살표 3"/>
          <p:cNvSpPr/>
          <p:nvPr/>
        </p:nvSpPr>
        <p:spPr>
          <a:xfrm>
            <a:off x="6876256" y="3034642"/>
            <a:ext cx="720000" cy="14400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076056" y="6335207"/>
            <a:ext cx="1197417" cy="307777"/>
            <a:chOff x="6156176" y="6335207"/>
            <a:chExt cx="1197417" cy="307777"/>
          </a:xfrm>
        </p:grpSpPr>
        <p:sp>
          <p:nvSpPr>
            <p:cNvPr id="5" name="직사각형 4"/>
            <p:cNvSpPr/>
            <p:nvPr/>
          </p:nvSpPr>
          <p:spPr>
            <a:xfrm>
              <a:off x="6156176" y="6381328"/>
              <a:ext cx="648072" cy="216024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32296" y="6335207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명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령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48315" y="6333718"/>
            <a:ext cx="1197417" cy="307777"/>
            <a:chOff x="6156176" y="6335207"/>
            <a:chExt cx="1197417" cy="307777"/>
          </a:xfrm>
        </p:grpSpPr>
        <p:sp>
          <p:nvSpPr>
            <p:cNvPr id="24" name="직사각형 23"/>
            <p:cNvSpPr/>
            <p:nvPr/>
          </p:nvSpPr>
          <p:spPr>
            <a:xfrm>
              <a:off x="6156176" y="6381328"/>
              <a:ext cx="648072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32296" y="6335207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해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석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816637" y="6335207"/>
            <a:ext cx="1197417" cy="307777"/>
            <a:chOff x="6156176" y="6335207"/>
            <a:chExt cx="1197417" cy="307777"/>
          </a:xfrm>
        </p:grpSpPr>
        <p:sp>
          <p:nvSpPr>
            <p:cNvPr id="27" name="직사각형 26"/>
            <p:cNvSpPr/>
            <p:nvPr/>
          </p:nvSpPr>
          <p:spPr>
            <a:xfrm>
              <a:off x="6156176" y="6381328"/>
              <a:ext cx="648072" cy="21602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32296" y="6335207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수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55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9" grpId="0" animBg="1"/>
      <p:bldP spid="21" grpId="0" animBg="1"/>
      <p:bldP spid="22" grpId="0" animBg="1"/>
      <p:bldP spid="23" grpId="0" animBg="1"/>
      <p:bldP spid="14" grpId="0" animBg="1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서버와 사용자의 연결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2492896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Database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43808" y="2492896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MultiServer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>
            <a:stCxn id="8" idx="3"/>
            <a:endCxn id="9" idx="1"/>
          </p:cNvCxnSpPr>
          <p:nvPr/>
        </p:nvCxnSpPr>
        <p:spPr>
          <a:xfrm>
            <a:off x="2051720" y="2852936"/>
            <a:ext cx="792088" cy="0"/>
          </a:xfrm>
          <a:prstGeom prst="line">
            <a:avLst/>
          </a:prstGeom>
          <a:ln w="539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95536" y="2204864"/>
            <a:ext cx="4104456" cy="12961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오각형 12"/>
          <p:cNvSpPr/>
          <p:nvPr/>
        </p:nvSpPr>
        <p:spPr>
          <a:xfrm>
            <a:off x="1475656" y="1988840"/>
            <a:ext cx="1944216" cy="360040"/>
          </a:xfrm>
          <a:prstGeom prst="homePlat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cxnSp>
        <p:nvCxnSpPr>
          <p:cNvPr id="15" name="직선 연결선 14"/>
          <p:cNvCxnSpPr>
            <a:stCxn id="9" idx="3"/>
            <a:endCxn id="17" idx="1"/>
          </p:cNvCxnSpPr>
          <p:nvPr/>
        </p:nvCxnSpPr>
        <p:spPr>
          <a:xfrm>
            <a:off x="4355976" y="2852936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788024" y="2492896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ServerThread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020272" y="2492896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ClientThread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08004" y="2211651"/>
            <a:ext cx="4104456" cy="12961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오각형 29"/>
          <p:cNvSpPr/>
          <p:nvPr/>
        </p:nvSpPr>
        <p:spPr>
          <a:xfrm>
            <a:off x="5688124" y="2020334"/>
            <a:ext cx="1944216" cy="360040"/>
          </a:xfrm>
          <a:prstGeom prst="homePlat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88024" y="4045578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ServerThread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020272" y="4045578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ClientThread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08004" y="3764333"/>
            <a:ext cx="4104456" cy="12961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오각형 35"/>
          <p:cNvSpPr/>
          <p:nvPr/>
        </p:nvSpPr>
        <p:spPr>
          <a:xfrm>
            <a:off x="5688124" y="3573016"/>
            <a:ext cx="1944216" cy="360040"/>
          </a:xfrm>
          <a:prstGeom prst="homePlat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7" name="직선 연결선 36"/>
          <p:cNvCxnSpPr>
            <a:stCxn id="9" idx="3"/>
            <a:endCxn id="32" idx="1"/>
          </p:cNvCxnSpPr>
          <p:nvPr/>
        </p:nvCxnSpPr>
        <p:spPr>
          <a:xfrm>
            <a:off x="4355976" y="2852936"/>
            <a:ext cx="432048" cy="15526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4788024" y="5661248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ServerThread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020272" y="5661248"/>
            <a:ext cx="1512168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ClientThread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608004" y="5380003"/>
            <a:ext cx="4104456" cy="12961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오각형 44"/>
          <p:cNvSpPr/>
          <p:nvPr/>
        </p:nvSpPr>
        <p:spPr>
          <a:xfrm>
            <a:off x="5688124" y="5188686"/>
            <a:ext cx="1944216" cy="360040"/>
          </a:xfrm>
          <a:prstGeom prst="homePlat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6" name="직선 연결선 45"/>
          <p:cNvCxnSpPr>
            <a:stCxn id="9" idx="3"/>
            <a:endCxn id="41" idx="1"/>
          </p:cNvCxnSpPr>
          <p:nvPr/>
        </p:nvCxnSpPr>
        <p:spPr>
          <a:xfrm>
            <a:off x="4355976" y="2852936"/>
            <a:ext cx="432048" cy="3168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17" idx="3"/>
            <a:endCxn id="22" idx="1"/>
          </p:cNvCxnSpPr>
          <p:nvPr/>
        </p:nvCxnSpPr>
        <p:spPr>
          <a:xfrm>
            <a:off x="6300192" y="2852936"/>
            <a:ext cx="720080" cy="0"/>
          </a:xfrm>
          <a:prstGeom prst="line">
            <a:avLst/>
          </a:prstGeom>
          <a:ln w="539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1" idx="3"/>
            <a:endCxn id="42" idx="1"/>
          </p:cNvCxnSpPr>
          <p:nvPr/>
        </p:nvCxnSpPr>
        <p:spPr>
          <a:xfrm>
            <a:off x="6300192" y="6021288"/>
            <a:ext cx="720080" cy="0"/>
          </a:xfrm>
          <a:prstGeom prst="line">
            <a:avLst/>
          </a:prstGeom>
          <a:ln w="539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2" idx="3"/>
            <a:endCxn id="33" idx="1"/>
          </p:cNvCxnSpPr>
          <p:nvPr/>
        </p:nvCxnSpPr>
        <p:spPr>
          <a:xfrm>
            <a:off x="6300192" y="4405618"/>
            <a:ext cx="720080" cy="0"/>
          </a:xfrm>
          <a:prstGeom prst="line">
            <a:avLst/>
          </a:prstGeom>
          <a:ln w="539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76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7" grpId="0" animBg="1"/>
      <p:bldP spid="22" grpId="0" animBg="1"/>
      <p:bldP spid="29" grpId="0" animBg="1"/>
      <p:bldP spid="30" grpId="0" animBg="1"/>
      <p:bldP spid="32" grpId="0" animBg="1"/>
      <p:bldP spid="33" grpId="0" animBg="1"/>
      <p:bldP spid="35" grpId="0" animBg="1"/>
      <p:bldP spid="36" grpId="0" animBg="1"/>
      <p:bldP spid="41" grpId="0" animBg="1"/>
      <p:bldP spid="42" grpId="0" animBg="1"/>
      <p:bldP spid="44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(users)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077072"/>
            <a:ext cx="2520280" cy="20766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9547"/>
            <a:ext cx="5496687" cy="2076087"/>
          </a:xfrm>
          <a:prstGeom prst="rect">
            <a:avLst/>
          </a:prstGeom>
        </p:spPr>
      </p:pic>
      <p:cxnSp>
        <p:nvCxnSpPr>
          <p:cNvPr id="25" name="직선 화살표 연결선 14"/>
          <p:cNvCxnSpPr/>
          <p:nvPr/>
        </p:nvCxnSpPr>
        <p:spPr>
          <a:xfrm>
            <a:off x="827584" y="3705634"/>
            <a:ext cx="5184576" cy="659470"/>
          </a:xfrm>
          <a:prstGeom prst="bentConnector3">
            <a:avLst>
              <a:gd name="adj1" fmla="val -197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27584" y="4719348"/>
            <a:ext cx="44644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3810" y="4799982"/>
            <a:ext cx="444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user_code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시퀀스가 친구 추가한 만큼 오른쪽 테이블에 추가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684</Words>
  <Application>Microsoft Office PowerPoint</Application>
  <PresentationFormat>화면 슬라이드 쇼(4:3)</PresentationFormat>
  <Paragraphs>175</Paragraphs>
  <Slides>27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메신저 프로젝트</vt:lpstr>
      <vt:lpstr>전체 목록</vt:lpstr>
      <vt:lpstr>프로젝트 목표</vt:lpstr>
      <vt:lpstr>개발 환경</vt:lpstr>
      <vt:lpstr>프로그램 세부 설명</vt:lpstr>
      <vt:lpstr>프로그램 구조</vt:lpstr>
      <vt:lpstr>데이터 전송 방식</vt:lpstr>
      <vt:lpstr>서버와 사용자의 연결</vt:lpstr>
      <vt:lpstr>테이블 세팅 (users)</vt:lpstr>
      <vt:lpstr>테이블 세팅 (chat)</vt:lpstr>
      <vt:lpstr>프로그램 디자인</vt:lpstr>
      <vt:lpstr>로그인 화면</vt:lpstr>
      <vt:lpstr>회원 가입 화면</vt:lpstr>
      <vt:lpstr>프로필 사진 선택 화면</vt:lpstr>
      <vt:lpstr>메인 화면 - 친구 화면</vt:lpstr>
      <vt:lpstr>친구 분류 기능 상세</vt:lpstr>
      <vt:lpstr>설정 화면 – 테마 화면</vt:lpstr>
      <vt:lpstr>설정 화면 – 친구 추가</vt:lpstr>
      <vt:lpstr>설정 화면 - 새로운 채팅</vt:lpstr>
      <vt:lpstr>메인 화면 – 채팅방 선택 화면</vt:lpstr>
      <vt:lpstr>채팅방 화면</vt:lpstr>
      <vt:lpstr>채팅방 화면 – 채팅방 정보 화면</vt:lpstr>
      <vt:lpstr>채팅방 화면 - 채팅방 설정 화면</vt:lpstr>
      <vt:lpstr>채팅방 화면 – 이모티콘 선택 화면</vt:lpstr>
      <vt:lpstr>미구현 기능</vt:lpstr>
      <vt:lpstr>프로젝트로 느낀 점</vt:lpstr>
      <vt:lpstr>시연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3조 프로젝트 발표</dc:title>
  <dc:creator>신명재</dc:creator>
  <cp:lastModifiedBy>신명재</cp:lastModifiedBy>
  <cp:revision>88</cp:revision>
  <dcterms:created xsi:type="dcterms:W3CDTF">2019-02-13T00:25:27Z</dcterms:created>
  <dcterms:modified xsi:type="dcterms:W3CDTF">2019-02-14T11:47:14Z</dcterms:modified>
</cp:coreProperties>
</file>