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9" r:id="rId3"/>
    <p:sldId id="460" r:id="rId4"/>
    <p:sldId id="467" r:id="rId5"/>
    <p:sldId id="457" r:id="rId6"/>
    <p:sldId id="458" r:id="rId7"/>
    <p:sldId id="463" r:id="rId8"/>
    <p:sldId id="464" r:id="rId9"/>
    <p:sldId id="459" r:id="rId10"/>
    <p:sldId id="465" r:id="rId11"/>
    <p:sldId id="466" r:id="rId12"/>
    <p:sldId id="462" r:id="rId13"/>
  </p:sldIdLst>
  <p:sldSz cx="12192000" cy="6858000"/>
  <p:notesSz cx="7004050" cy="92233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664B"/>
    <a:srgbClr val="969696"/>
    <a:srgbClr val="FF9999"/>
    <a:srgbClr val="CCFF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9439" autoAdjust="0"/>
  </p:normalViewPr>
  <p:slideViewPr>
    <p:cSldViewPr>
      <p:cViewPr varScale="1">
        <p:scale>
          <a:sx n="114" d="100"/>
          <a:sy n="114" d="100"/>
        </p:scale>
        <p:origin x="7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D19B94A4-1212-428D-83B6-4667DC5D6D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33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EC9F9134-AC5B-427F-864E-32DDA1E55D6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6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663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9951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36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241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66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82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240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7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3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1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656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6D6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3ABD1BFD-BBF6-4BD7-8B18-FB87B7C1E3F6}" type="slidenum">
              <a:rPr lang="ko-KR" altLang="en-US" sz="800" i="1">
                <a:latin typeface="Helvetica" panose="020B0604020202020204" pitchFamily="34" charset="0"/>
                <a:ea typeface="굴림" panose="020B0600000101010101" pitchFamily="50" charset="-127"/>
              </a:rPr>
              <a:pPr algn="r"/>
              <a:t>‹#›</a:t>
            </a:fld>
            <a:endParaRPr lang="en-US" altLang="ko-KR" sz="800" i="1">
              <a:latin typeface="Helvetica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Picture 24" descr="Induk Universit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8" y="6430964"/>
            <a:ext cx="102658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 bwMode="auto">
          <a:xfrm>
            <a:off x="711200" y="6409309"/>
            <a:ext cx="1208336" cy="332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+mn-lt"/>
          <a:ea typeface="+mn-ea"/>
          <a:cs typeface="+mn-cs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+mn-lt"/>
          <a:ea typeface="+mn-ea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914400" y="2030983"/>
            <a:ext cx="10363200" cy="1470025"/>
          </a:xfrm>
        </p:spPr>
        <p:txBody>
          <a:bodyPr/>
          <a:lstStyle/>
          <a:p>
            <a:pPr algn="ctr">
              <a:defRPr/>
            </a:pPr>
            <a:br>
              <a:rPr lang="en-US" altLang="ko-KR" sz="8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ko-KR" sz="8000">
                <a:effectLst>
                  <a:outerShdw blurRad="38100" dist="38100" dir="2700000" algn="tl">
                    <a:srgbClr val="C0C0C0"/>
                  </a:outerShdw>
                </a:effectLst>
              </a:rPr>
              <a:t>LetsBMI</a:t>
            </a:r>
            <a:endParaRPr lang="ko-KR" altLang="en-US" sz="8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화면</a:t>
            </a:r>
            <a:r>
              <a:rPr lang="en-US" altLang="ko-KR"/>
              <a:t>: Web Scene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1784" y="2746496"/>
            <a:ext cx="7173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&lt;- URL</a:t>
            </a:r>
            <a:r>
              <a:rPr lang="ko-KR" altLang="en-US"/>
              <a:t> 입력 후 </a:t>
            </a:r>
            <a:r>
              <a:rPr lang="en-US" altLang="ko-KR"/>
              <a:t>connect </a:t>
            </a:r>
            <a:r>
              <a:rPr lang="ko-KR" altLang="en-US"/>
              <a:t>버튼</a:t>
            </a:r>
            <a:endParaRPr lang="en-US" altLang="ko-KR"/>
          </a:p>
          <a:p>
            <a:r>
              <a:rPr lang="ko-KR" altLang="en-US"/>
              <a:t>클릭 시 해당 웹페이지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980728"/>
            <a:ext cx="2580965" cy="4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화면</a:t>
            </a:r>
            <a:r>
              <a:rPr lang="en-US" altLang="ko-KR"/>
              <a:t>: Video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0631" y="2564904"/>
            <a:ext cx="385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&lt;- video </a:t>
            </a:r>
            <a:r>
              <a:rPr lang="ko-KR" altLang="en-US" sz="2400" dirty="0"/>
              <a:t>탭 </a:t>
            </a:r>
            <a:r>
              <a:rPr lang="ko-KR" altLang="en-US" sz="2400" dirty="0" err="1"/>
              <a:t>처음화면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버튼 누르면 동영상 실행</a:t>
            </a:r>
            <a:r>
              <a:rPr lang="en-US" altLang="ko-KR" sz="2400" dirty="0"/>
              <a:t>-&gt;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1" y="908720"/>
            <a:ext cx="2695336" cy="5254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855649"/>
            <a:ext cx="2747290" cy="53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프로젝트에서 개선하고 싶은 내용</a:t>
            </a:r>
            <a:endParaRPr lang="en-US" altLang="ko-KR" dirty="0"/>
          </a:p>
          <a:p>
            <a:pPr lvl="1"/>
            <a:r>
              <a:rPr lang="ko-KR" altLang="en-US" dirty="0"/>
              <a:t>동영상을 출력하는 </a:t>
            </a:r>
            <a:r>
              <a:rPr lang="en-US" altLang="ko-KR" dirty="0"/>
              <a:t>view</a:t>
            </a:r>
            <a:r>
              <a:rPr lang="ko-KR" altLang="en-US" dirty="0"/>
              <a:t>의 기능을 좀 더 추가</a:t>
            </a:r>
            <a:r>
              <a:rPr lang="en-US" altLang="ko-KR" dirty="0"/>
              <a:t>(</a:t>
            </a:r>
            <a:r>
              <a:rPr lang="ko-KR" altLang="en-US" dirty="0"/>
              <a:t>동영상 선택</a:t>
            </a:r>
            <a:r>
              <a:rPr lang="en-US" altLang="ko-KR" dirty="0"/>
              <a:t>, </a:t>
            </a:r>
            <a:r>
              <a:rPr lang="ko-KR" altLang="en-US" dirty="0"/>
              <a:t>웹과 연동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전체적인 디자인을 통일성 있게 수정</a:t>
            </a:r>
            <a:r>
              <a:rPr lang="en-US" altLang="ko-KR" dirty="0"/>
              <a:t>(</a:t>
            </a:r>
            <a:r>
              <a:rPr lang="ko-KR" altLang="en-US" dirty="0" err="1"/>
              <a:t>버튼색</a:t>
            </a:r>
            <a:r>
              <a:rPr lang="ko-KR" altLang="en-US" dirty="0"/>
              <a:t> 및 배경색 테마 설정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계산 탭의 기능을 추가</a:t>
            </a:r>
            <a:r>
              <a:rPr lang="en-US" altLang="ko-KR" dirty="0"/>
              <a:t>(</a:t>
            </a:r>
            <a:r>
              <a:rPr lang="ko-KR" altLang="en-US" dirty="0"/>
              <a:t>비만일 경우 정상 </a:t>
            </a:r>
            <a:r>
              <a:rPr lang="en-US" altLang="ko-KR" dirty="0"/>
              <a:t>BMI</a:t>
            </a:r>
            <a:r>
              <a:rPr lang="ko-KR" altLang="en-US" dirty="0"/>
              <a:t>가 되기 위한 몸무게 감량 </a:t>
            </a:r>
            <a:r>
              <a:rPr lang="en-US" altLang="ko-KR" dirty="0"/>
              <a:t>kg </a:t>
            </a:r>
            <a:r>
              <a:rPr lang="ko-KR" altLang="en-US" dirty="0"/>
              <a:t>표시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8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1FB9-F961-BD5E-5D64-E2FA0C0F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포함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C7D-5B48-7120-5FE6-DB9F153F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성별 별 </a:t>
            </a:r>
            <a:r>
              <a:rPr lang="en-US" altLang="ko-KR"/>
              <a:t>BMI </a:t>
            </a:r>
            <a:r>
              <a:rPr lang="ko-KR" altLang="en-US"/>
              <a:t>측정</a:t>
            </a:r>
            <a:endParaRPr lang="en-US" altLang="ko-KR"/>
          </a:p>
          <a:p>
            <a:r>
              <a:rPr lang="ko-KR" altLang="en-US"/>
              <a:t>웹사이트 서핑</a:t>
            </a:r>
            <a:endParaRPr lang="en-US" altLang="ko-KR"/>
          </a:p>
          <a:p>
            <a:r>
              <a:rPr lang="ko-KR" altLang="en-US"/>
              <a:t>동영상 재생</a:t>
            </a:r>
          </a:p>
        </p:txBody>
      </p:sp>
    </p:spTree>
    <p:extLst>
      <p:ext uri="{BB962C8B-B14F-4D97-AF65-F5344CB8AC3E}">
        <p14:creationId xmlns:p14="http://schemas.microsoft.com/office/powerpoint/2010/main" val="33310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앱 </a:t>
            </a:r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 </a:t>
            </a:r>
            <a:r>
              <a:rPr lang="en-US" altLang="ko-KR" dirty="0"/>
              <a:t>icon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41" y="1415165"/>
            <a:ext cx="2538318" cy="46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Launch </a:t>
            </a:r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30" y="1259608"/>
            <a:ext cx="7220940" cy="47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</a:t>
            </a:r>
            <a:r>
              <a:rPr lang="en-US" altLang="ko-KR" dirty="0"/>
              <a:t>(</a:t>
            </a:r>
            <a:r>
              <a:rPr lang="en-US" altLang="ko-KR" dirty="0" err="1"/>
              <a:t>Main.storyboard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5" y="1124744"/>
            <a:ext cx="8196289" cy="47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1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Scene</a:t>
            </a:r>
            <a:r>
              <a:rPr lang="ko-KR" altLang="en-US" sz="2400" dirty="0"/>
              <a:t>별 </a:t>
            </a:r>
            <a:r>
              <a:rPr lang="en-US" altLang="ko-KR" sz="2400" dirty="0"/>
              <a:t>Connections Inspector : Outlet</a:t>
            </a:r>
            <a:r>
              <a:rPr lang="ko-KR" altLang="en-US" sz="2400" dirty="0"/>
              <a:t>과 </a:t>
            </a:r>
            <a:r>
              <a:rPr lang="en-US" altLang="ko-KR" sz="2400" dirty="0"/>
              <a:t>Action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Scene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324361"/>
            <a:ext cx="9264352" cy="44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Scene</a:t>
            </a:r>
            <a:r>
              <a:rPr lang="ko-KR" altLang="en-US" sz="2400" dirty="0"/>
              <a:t>별 </a:t>
            </a:r>
            <a:r>
              <a:rPr lang="en-US" altLang="ko-KR" sz="2400" dirty="0"/>
              <a:t>Connections Inspector : Outlet</a:t>
            </a:r>
            <a:r>
              <a:rPr lang="ko-KR" altLang="en-US" sz="2400" dirty="0"/>
              <a:t>과 </a:t>
            </a:r>
            <a:r>
              <a:rPr lang="en-US" altLang="ko-KR" sz="2400" dirty="0"/>
              <a:t>Action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Scene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08" y="1484784"/>
            <a:ext cx="9552384" cy="46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Scene</a:t>
            </a:r>
            <a:r>
              <a:rPr lang="ko-KR" altLang="en-US" sz="2400" dirty="0"/>
              <a:t>별 </a:t>
            </a:r>
            <a:r>
              <a:rPr lang="en-US" altLang="ko-KR" sz="2400" dirty="0"/>
              <a:t>Connections Inspector : Outlet</a:t>
            </a:r>
            <a:r>
              <a:rPr lang="ko-KR" altLang="en-US" sz="2400" dirty="0"/>
              <a:t>과 </a:t>
            </a:r>
            <a:r>
              <a:rPr lang="en-US" altLang="ko-KR" sz="2400" dirty="0"/>
              <a:t>Action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BMI Scene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36" y="1484784"/>
            <a:ext cx="9048328" cy="43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3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화면</a:t>
            </a:r>
            <a:r>
              <a:rPr lang="en-US" altLang="ko-KR"/>
              <a:t>: BMI Scene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79371"/>
            <a:ext cx="2633607" cy="5129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980728"/>
            <a:ext cx="2664296" cy="512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2975" y="2132856"/>
            <a:ext cx="41472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남성일 때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여성일 때 결과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254524"/>
      </p:ext>
    </p:extLst>
  </p:cSld>
  <p:clrMapOvr>
    <a:masterClrMapping/>
  </p:clrMapOvr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00664B">
                    <a:alpha val="50000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00664B">
                    <a:alpha val="50000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13124</TotalTime>
  <Words>151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Helvetica</vt:lpstr>
      <vt:lpstr>Marlett</vt:lpstr>
      <vt:lpstr>Tahoma</vt:lpstr>
      <vt:lpstr>Times New Roman</vt:lpstr>
      <vt:lpstr>uri</vt:lpstr>
      <vt:lpstr> LetsBMI</vt:lpstr>
      <vt:lpstr>포함 기능</vt:lpstr>
      <vt:lpstr>앱 icon</vt:lpstr>
      <vt:lpstr>Launch screen</vt:lpstr>
      <vt:lpstr>UI(Main.storyboard)</vt:lpstr>
      <vt:lpstr>Scene별 Connections Inspector : Outlet과 Action</vt:lpstr>
      <vt:lpstr>Scene별 Connections Inspector : Outlet과 Action</vt:lpstr>
      <vt:lpstr>Scene별 Connections Inspector : Outlet과 Action</vt:lpstr>
      <vt:lpstr>실행 화면: BMI Scene</vt:lpstr>
      <vt:lpstr>실행 화면: Web Scene</vt:lpstr>
      <vt:lpstr>실행 화면: Video Scene</vt:lpstr>
      <vt:lpstr>개선 과제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iOS기초 학기말과제 </dc:title>
  <dc:creator>한성현</dc:creator>
  <cp:lastModifiedBy>신명재/컴퓨터소프트웨어학과(3)</cp:lastModifiedBy>
  <cp:revision>2186</cp:revision>
  <dcterms:created xsi:type="dcterms:W3CDTF">2001-03-18T18:56:01Z</dcterms:created>
  <dcterms:modified xsi:type="dcterms:W3CDTF">2024-05-09T06:01:25Z</dcterms:modified>
</cp:coreProperties>
</file>