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83" r:id="rId5"/>
    <p:sldId id="273" r:id="rId6"/>
    <p:sldId id="274" r:id="rId7"/>
    <p:sldId id="278" r:id="rId8"/>
    <p:sldId id="276" r:id="rId9"/>
    <p:sldId id="279" r:id="rId10"/>
    <p:sldId id="275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076-E407-8E84-01B2-165C591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E99A2-BDD5-068D-AE55-E6C60FBB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149F9-83D6-5C44-BE3E-EAED8854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6154F-573C-8CF2-F380-1DFE0CCA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EC5FE-6EEF-E94A-31E2-C52EC717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9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5F756-F8C7-A792-ABD7-DA25A8EE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80A25-8302-376C-D933-7AA1A049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00596-BA50-850F-35DF-226EA5B3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5CF5E-C150-902F-1600-F80D6C13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0F99B-C51A-2143-82E3-CC6514D6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4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D6007B-A4A8-F313-04C3-93AF40B79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DF893-ADFD-90DF-F0B6-68F74EA4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11AD8-7F05-CE70-E070-8BBAF805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31FB6-77DF-B466-3296-9EC4A2C0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A6D2E-D5F5-8339-A116-D924EBB7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24863-F5F5-2D08-F480-43E1AA7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4D5B-6B8D-8438-0DED-52789133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6F2AD-4222-46FB-53B4-D2E7F5D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BA317-9DB9-6C48-1558-51FFC62E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3294-3377-EC5D-899E-A2C2C3F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A8A6-E110-0979-E05E-1EFDE2BE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D0D73-FF65-3925-37D0-ADB39CB6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5A8-EC70-3AA4-FC71-6B6340E9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77567-E8E1-9612-041A-E84DBE28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2FFC4-11FA-8F5D-D900-69FB7E76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2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47BC-8791-0AB6-77A7-72446121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21537-5781-3110-E417-B622CEE8C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EACEA-B074-1B75-1DA2-F41ECE545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40F38-397A-D237-32BC-1E17FA0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212B9-0D97-03A5-597B-3F77A9AC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3E393-BD85-F6E5-58AA-C7D71443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3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4F95-AE5B-1390-9728-2EB5AAD3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9BF85-1C1F-9F12-7DAA-5D98062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10979-FFDB-FAFF-C60D-E5D19B88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7F018D-0C54-4B32-8B4C-9480C262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B7E93-DEA6-DE56-75F1-7F7A1181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B730C-4164-5853-F5CA-09CB38CC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C9185-2059-E912-B63B-2264FF4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DABC9F-14F6-1300-94C1-E3A18D0A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EFAF-9321-5897-7666-7A03045D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1AFD8A-2373-A00D-D077-BC3EE7A5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57D62F-F3CF-33E2-2F2A-050A2B34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CCB62-AB7C-635E-9888-3F2FCE0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68037-C809-EAFC-A9DF-512C3292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19B715-9C23-19DC-0124-5417D909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FE3C1-0BC2-DD9D-ABFA-9B4805BC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0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51691-13CF-4F66-57E5-5F6B074F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0A15C-565A-BAE3-DCDE-87413BBC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BB901-99AE-518B-6393-9F5BD0C1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E63FE-7751-87FC-7B4B-603AEC36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FD0E7-52F9-F1A8-EE39-948570A9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FEBD2-D031-AB87-E752-8FFA5BD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FCBAC-667D-CC8B-1887-0D1D0FF5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52ACFE-A1A0-B782-A6F5-EBE7D2A6D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3A94C-95D9-DEAE-8AC9-85D66D99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93C96-9319-A756-89AD-994115E6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F39AD-C44A-CC16-2E73-50A2A209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FD774-3945-46D9-012B-B49C3622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4E3A7-B1AB-6E88-C8C4-97A5D0EA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C6BCC-B6B6-72F9-ABCC-DA6F1118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B7D50-E12A-3C6D-EA38-600ADCB5F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CFB0-582A-495C-BA66-963EABA3E0E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3C572-4703-24C4-622B-78B49F51F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8AF79-653C-AB3E-EB53-77B11502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C674-906B-4526-9BAC-9CFAD3AAC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1703941"/>
            <a:ext cx="121919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00" dirty="0">
                <a:solidFill>
                  <a:schemeClr val="bg1"/>
                </a:solidFill>
              </a:rPr>
              <a:t>Project B Team;</a:t>
            </a:r>
          </a:p>
          <a:p>
            <a:pPr algn="ctr"/>
            <a:endParaRPr lang="en-US" altLang="ko-KR" sz="6200" dirty="0">
              <a:solidFill>
                <a:schemeClr val="bg1"/>
              </a:solidFill>
            </a:endParaRPr>
          </a:p>
          <a:p>
            <a:r>
              <a:rPr lang="en-US" altLang="ko-KR" sz="5400" dirty="0">
                <a:solidFill>
                  <a:schemeClr val="bg1"/>
                </a:solidFill>
              </a:rPr>
              <a:t>Brush up on :</a:t>
            </a:r>
          </a:p>
          <a:p>
            <a:r>
              <a:rPr lang="en-US" altLang="ko-KR" sz="5400" dirty="0">
                <a:solidFill>
                  <a:schemeClr val="bg1"/>
                </a:solidFill>
              </a:rPr>
              <a:t>${#name : </a:t>
            </a:r>
            <a:r>
              <a:rPr lang="ko-KR" altLang="en-US" sz="5400" dirty="0" err="1">
                <a:solidFill>
                  <a:schemeClr val="bg1"/>
                </a:solidFill>
              </a:rPr>
              <a:t>김채원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, </a:t>
            </a:r>
            <a:r>
              <a:rPr lang="ko-KR" altLang="en-US" sz="5400" dirty="0">
                <a:solidFill>
                  <a:schemeClr val="bg1"/>
                </a:solidFill>
              </a:rPr>
              <a:t>마명진 </a:t>
            </a:r>
            <a:endParaRPr lang="en-US" altLang="ko-KR" sz="5400" dirty="0">
              <a:solidFill>
                <a:schemeClr val="bg1"/>
              </a:solidFill>
            </a:endParaRPr>
          </a:p>
          <a:p>
            <a:r>
              <a:rPr lang="en-US" altLang="ko-KR" sz="5400" dirty="0">
                <a:solidFill>
                  <a:schemeClr val="bg1"/>
                </a:solidFill>
              </a:rPr>
              <a:t>			   </a:t>
            </a:r>
            <a:r>
              <a:rPr lang="ko-KR" altLang="en-US" sz="5400" dirty="0">
                <a:solidFill>
                  <a:schemeClr val="bg1"/>
                </a:solidFill>
              </a:rPr>
              <a:t>박소연</a:t>
            </a:r>
            <a:r>
              <a:rPr lang="en-US" altLang="ko-KR" sz="5400" dirty="0">
                <a:solidFill>
                  <a:schemeClr val="bg1"/>
                </a:solidFill>
              </a:rPr>
              <a:t>, </a:t>
            </a:r>
            <a:r>
              <a:rPr lang="ko-KR" altLang="en-US" sz="5400" dirty="0">
                <a:solidFill>
                  <a:schemeClr val="bg1"/>
                </a:solidFill>
              </a:rPr>
              <a:t>이정재 </a:t>
            </a:r>
            <a:r>
              <a:rPr lang="en-US" altLang="ko-KR" sz="5400" dirty="0">
                <a:solidFill>
                  <a:schemeClr val="bg1"/>
                </a:solidFill>
              </a:rPr>
              <a:t>};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0793"/>
            <a:ext cx="12192000" cy="657061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35B92A3-7F66-1471-1C90-5F59D265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052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9BFD98-CF57-A6FE-0961-11C4591A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3420"/>
              </p:ext>
            </p:extLst>
          </p:nvPr>
        </p:nvGraphicFramePr>
        <p:xfrm>
          <a:off x="578525" y="1006641"/>
          <a:ext cx="11034950" cy="552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475">
                  <a:extLst>
                    <a:ext uri="{9D8B030D-6E8A-4147-A177-3AD203B41FA5}">
                      <a16:colId xmlns:a16="http://schemas.microsoft.com/office/drawing/2014/main" val="2924650317"/>
                    </a:ext>
                  </a:extLst>
                </a:gridCol>
                <a:gridCol w="5517475">
                  <a:extLst>
                    <a:ext uri="{9D8B030D-6E8A-4147-A177-3AD203B41FA5}">
                      <a16:colId xmlns:a16="http://schemas.microsoft.com/office/drawing/2014/main" val="2475074212"/>
                    </a:ext>
                  </a:extLst>
                </a:gridCol>
              </a:tblGrid>
              <a:tr h="463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기능명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05546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</a:rPr>
                        <a:t>B_BoardInfo</a:t>
                      </a:r>
                      <a:endParaRPr lang="ko-KR" altLang="en-US" sz="2000" b="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</a:rPr>
                        <a:t>게시판 정보를 담는 </a:t>
                      </a:r>
                      <a:r>
                        <a:rPr lang="ko-KR" altLang="en-US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</a:rPr>
                        <a:t>서블릿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62073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</a:rPr>
                        <a:t>B_BoardDao</a:t>
                      </a:r>
                      <a:endParaRPr lang="ko-KR" altLang="en-US" sz="2000" b="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데이터베이스연동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게시판 등록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수정 등 총괄을 맡는 </a:t>
                      </a:r>
                      <a:r>
                        <a:rPr lang="ko-KR" altLang="en-US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자바서블릿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21263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B_BoardDetail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게시판 상세보기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13245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B_BoardReg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게시판 리스트 가져오고 각 </a:t>
                      </a:r>
                      <a:r>
                        <a:rPr lang="en-US" altLang="ko-KR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boardType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맞게 리스트 화면 이동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02555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B_BoardList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게시판 글 등록하고 각 </a:t>
                      </a:r>
                      <a:r>
                        <a:rPr lang="en-US" altLang="ko-KR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boardType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맞게 등록 화면 이동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25146"/>
                  </a:ext>
                </a:extLst>
              </a:tr>
              <a:tr h="7860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B_BoardUp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게시판 글 수정하고 각 </a:t>
                      </a:r>
                      <a:r>
                        <a:rPr lang="en-US" altLang="ko-KR" sz="18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boardType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맞게 리스트 화면 이동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2402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AAAD44-68DA-D8BE-4275-7F799FE0DFCA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932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2136338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	&lt;h5&gt;	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	</a:t>
            </a:r>
            <a:r>
              <a:rPr lang="ko-KR" altLang="en-US" sz="5400" dirty="0">
                <a:solidFill>
                  <a:schemeClr val="bg1"/>
                </a:solidFill>
              </a:rPr>
              <a:t>경로 가이드</a:t>
            </a:r>
            <a:r>
              <a:rPr lang="en-US" altLang="ko-KR" sz="54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ko-KR" sz="5400">
                <a:solidFill>
                  <a:schemeClr val="bg1"/>
                </a:solidFill>
              </a:rPr>
              <a:t>&lt;/h5&gt;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-243839" y="1864531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&lt;h1&gt;	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프론트</a:t>
            </a:r>
            <a:r>
              <a:rPr lang="en-US" altLang="ko-KR" sz="5400" dirty="0">
                <a:solidFill>
                  <a:schemeClr val="bg1"/>
                </a:solidFill>
              </a:rPr>
              <a:t>(</a:t>
            </a:r>
            <a:r>
              <a:rPr lang="ko-KR" altLang="en-US" sz="5400" dirty="0">
                <a:solidFill>
                  <a:schemeClr val="bg1"/>
                </a:solidFill>
              </a:rPr>
              <a:t>웹페이지</a:t>
            </a:r>
            <a:r>
              <a:rPr lang="en-US" altLang="ko-KR" sz="5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 구현</a:t>
            </a:r>
            <a:r>
              <a:rPr lang="en-US" altLang="ko-KR" sz="54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&lt;/h1&gt;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-1" y="322794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C45D66-80F0-EA9D-89A4-23E00DC0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79301"/>
              </p:ext>
            </p:extLst>
          </p:nvPr>
        </p:nvGraphicFramePr>
        <p:xfrm>
          <a:off x="856034" y="1186773"/>
          <a:ext cx="10425920" cy="509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960">
                  <a:extLst>
                    <a:ext uri="{9D8B030D-6E8A-4147-A177-3AD203B41FA5}">
                      <a16:colId xmlns:a16="http://schemas.microsoft.com/office/drawing/2014/main" val="1897227061"/>
                    </a:ext>
                  </a:extLst>
                </a:gridCol>
                <a:gridCol w="5212960">
                  <a:extLst>
                    <a:ext uri="{9D8B030D-6E8A-4147-A177-3AD203B41FA5}">
                      <a16:colId xmlns:a16="http://schemas.microsoft.com/office/drawing/2014/main" val="1186754855"/>
                    </a:ext>
                  </a:extLst>
                </a:gridCol>
              </a:tblGrid>
              <a:tr h="41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HTML/JSP</a:t>
                      </a:r>
                      <a:endParaRPr 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기능명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57290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mainPage.html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메인페이지 창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58438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mainPage2.html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성공시 메인페이지 화면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77971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login.html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 페이지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91806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logout.jsp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로그아웃 페이지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47009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signUp.html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회원가입 페이지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842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algorithmFL.html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알고리즘 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94705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algorithmForumInsert.html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알고리즘 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4018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cssFL.html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css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674072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cssForumInsert.html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css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86545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dbFL.html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941317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dbForumInsert.html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4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-1" y="322794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C45D66-80F0-EA9D-89A4-23E00DC0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2784"/>
              </p:ext>
            </p:extLst>
          </p:nvPr>
        </p:nvGraphicFramePr>
        <p:xfrm>
          <a:off x="856034" y="1186773"/>
          <a:ext cx="10425920" cy="418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960">
                  <a:extLst>
                    <a:ext uri="{9D8B030D-6E8A-4147-A177-3AD203B41FA5}">
                      <a16:colId xmlns:a16="http://schemas.microsoft.com/office/drawing/2014/main" val="1897227061"/>
                    </a:ext>
                  </a:extLst>
                </a:gridCol>
                <a:gridCol w="5212960">
                  <a:extLst>
                    <a:ext uri="{9D8B030D-6E8A-4147-A177-3AD203B41FA5}">
                      <a16:colId xmlns:a16="http://schemas.microsoft.com/office/drawing/2014/main" val="1186754855"/>
                    </a:ext>
                  </a:extLst>
                </a:gridCol>
              </a:tblGrid>
              <a:tr h="745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HTML/JSP</a:t>
                      </a:r>
                      <a:endParaRPr 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기능명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57290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htmlFL.html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 </a:t>
                      </a:r>
                      <a:r>
                        <a:rPr lang="ko-KR" alt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목록창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58438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htmlForumInsert.html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html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77971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javaFL.html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91806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javaForumInsert.html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java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47009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servletFL.html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servlet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목록창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842"/>
                  </a:ext>
                </a:extLst>
              </a:tr>
              <a:tr h="57284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servletForumInsert.html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servlet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게시글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등록창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9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2280030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 	&lt;h2&gt;	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	</a:t>
            </a:r>
            <a:r>
              <a:rPr lang="ko-KR" altLang="en-US" sz="5400" dirty="0">
                <a:solidFill>
                  <a:schemeClr val="bg1"/>
                </a:solidFill>
              </a:rPr>
              <a:t>회원가입 구현</a:t>
            </a:r>
            <a:r>
              <a:rPr lang="en-US" altLang="ko-KR" sz="5400" dirty="0">
                <a:solidFill>
                  <a:schemeClr val="bg1"/>
                </a:solidFill>
              </a:rPr>
              <a:t>	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&lt;/h2&gt;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ACB125B-030C-0AC0-B089-83BC3BAE3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82880"/>
              </p:ext>
            </p:extLst>
          </p:nvPr>
        </p:nvGraphicFramePr>
        <p:xfrm>
          <a:off x="632297" y="1582303"/>
          <a:ext cx="10797704" cy="444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52">
                  <a:extLst>
                    <a:ext uri="{9D8B030D-6E8A-4147-A177-3AD203B41FA5}">
                      <a16:colId xmlns:a16="http://schemas.microsoft.com/office/drawing/2014/main" val="3358189050"/>
                    </a:ext>
                  </a:extLst>
                </a:gridCol>
                <a:gridCol w="5398852">
                  <a:extLst>
                    <a:ext uri="{9D8B030D-6E8A-4147-A177-3AD203B41FA5}">
                      <a16:colId xmlns:a16="http://schemas.microsoft.com/office/drawing/2014/main" val="845865428"/>
                    </a:ext>
                  </a:extLst>
                </a:gridCol>
              </a:tblGrid>
              <a:tr h="1097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기능명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477388"/>
                  </a:ext>
                </a:extLst>
              </a:tr>
              <a:tr h="1097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B_User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사용자의 정보를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담기위한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클래스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5681"/>
                  </a:ext>
                </a:extLst>
              </a:tr>
              <a:tr h="1157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B_userDao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데이터베이스연동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데이터 관리 등 총괄을 맡는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자바서블릿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31206"/>
                  </a:ext>
                </a:extLst>
              </a:tr>
              <a:tr h="1097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SignUp_InsertUser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생성을 위한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4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1864531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&lt;h3&gt;	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로그인</a:t>
            </a:r>
            <a:r>
              <a:rPr lang="en-US" altLang="ko-KR" sz="54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로그아웃 구현</a:t>
            </a:r>
            <a:r>
              <a:rPr lang="en-US" altLang="ko-KR" sz="54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&lt;/h3&gt;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63769814-A438-7B95-B8BE-C0C239531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71636"/>
              </p:ext>
            </p:extLst>
          </p:nvPr>
        </p:nvGraphicFramePr>
        <p:xfrm>
          <a:off x="632298" y="1582304"/>
          <a:ext cx="10797700" cy="45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50">
                  <a:extLst>
                    <a:ext uri="{9D8B030D-6E8A-4147-A177-3AD203B41FA5}">
                      <a16:colId xmlns:a16="http://schemas.microsoft.com/office/drawing/2014/main" val="3358189050"/>
                    </a:ext>
                  </a:extLst>
                </a:gridCol>
                <a:gridCol w="5398850">
                  <a:extLst>
                    <a:ext uri="{9D8B030D-6E8A-4147-A177-3AD203B41FA5}">
                      <a16:colId xmlns:a16="http://schemas.microsoft.com/office/drawing/2014/main" val="845865428"/>
                    </a:ext>
                  </a:extLst>
                </a:gridCol>
              </a:tblGrid>
              <a:tr h="89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기능명</a:t>
                      </a:r>
                      <a:endParaRPr lang="ko-KR" altLang="en-US" sz="24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477388"/>
                  </a:ext>
                </a:extLst>
              </a:tr>
              <a:tr h="89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B_User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사용자의 정보를 담기위한 클래스</a:t>
                      </a:r>
                      <a:endParaRPr lang="ko-KR" altLang="en-US" sz="20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5681"/>
                  </a:ext>
                </a:extLst>
              </a:tr>
              <a:tr h="89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B_userDao</a:t>
                      </a:r>
                      <a:endParaRPr 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데이터베이스연동</a:t>
                      </a:r>
                      <a:r>
                        <a:rPr lang="en-US" altLang="ko-KR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데이터 관리 등 총괄을 맡는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자바서블릿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31206"/>
                  </a:ext>
                </a:extLst>
              </a:tr>
              <a:tr h="89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Logout_listUser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로그아웃 하면 세션을 삭제하기 위한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47153"/>
                  </a:ext>
                </a:extLst>
              </a:tr>
              <a:tr h="8936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Login_listUser</a:t>
                      </a:r>
                      <a:endParaRPr lang="en-US" sz="2000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로그인데이터를</a:t>
                      </a:r>
                      <a:r>
                        <a:rPr lang="ko-KR" altLang="en-US" sz="2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받고 데이터일치여부 확인을 위한 </a:t>
                      </a:r>
                      <a:r>
                        <a:rPr lang="ko-KR" altLang="en-US" sz="2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서블릿</a:t>
                      </a:r>
                      <a:endParaRPr lang="ko-KR" altLang="en-US" sz="20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7383"/>
            <a:ext cx="12192000" cy="657061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Microsoft Windows [Version 10.0.19042.867]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(c) 2020 Microsoft Corporation. All rights reserved.</a:t>
            </a:r>
            <a:br>
              <a:rPr lang="en-US" altLang="ko-KR" sz="1100" dirty="0">
                <a:solidFill>
                  <a:schemeClr val="bg1"/>
                </a:solidFill>
              </a:rPr>
            </a:b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C:\Users\Administrator&gt;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AE2FD-DE04-4907-9F5C-E8C403B1D817}"/>
              </a:ext>
            </a:extLst>
          </p:cNvPr>
          <p:cNvSpPr txBox="1"/>
          <p:nvPr/>
        </p:nvSpPr>
        <p:spPr>
          <a:xfrm>
            <a:off x="339633" y="25773"/>
            <a:ext cx="2133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관리자</a:t>
            </a:r>
            <a:r>
              <a:rPr lang="en-US" altLang="ko-KR" sz="1100" dirty="0"/>
              <a:t>: </a:t>
            </a:r>
            <a:r>
              <a:rPr lang="ko-KR" altLang="en-US" sz="1100" dirty="0"/>
              <a:t>명령 </a:t>
            </a:r>
            <a:r>
              <a:rPr lang="ko-KR" altLang="en-US" sz="1100" dirty="0" err="1"/>
              <a:t>프롬포트</a:t>
            </a:r>
            <a:endParaRPr lang="ko-KR" altLang="en-US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AE8FDA-C52E-44A2-B956-08A900CA7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" y="33569"/>
            <a:ext cx="226423" cy="24601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DD743F-0C23-4B1B-BD86-C1F85436BCAF}"/>
              </a:ext>
            </a:extLst>
          </p:cNvPr>
          <p:cNvCxnSpPr>
            <a:cxnSpLocks/>
          </p:cNvCxnSpPr>
          <p:nvPr/>
        </p:nvCxnSpPr>
        <p:spPr>
          <a:xfrm>
            <a:off x="10641874" y="156577"/>
            <a:ext cx="217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D53D56-C744-47DA-BA18-52CAFE916B4B}"/>
              </a:ext>
            </a:extLst>
          </p:cNvPr>
          <p:cNvSpPr/>
          <p:nvPr/>
        </p:nvSpPr>
        <p:spPr>
          <a:xfrm>
            <a:off x="11281954" y="72694"/>
            <a:ext cx="148047" cy="140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C69762-5736-4D46-AFB4-EC788AC59BFD}"/>
              </a:ext>
            </a:extLst>
          </p:cNvPr>
          <p:cNvCxnSpPr/>
          <p:nvPr/>
        </p:nvCxnSpPr>
        <p:spPr>
          <a:xfrm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7BB349-B16E-4A55-95BF-205131E9798B}"/>
              </a:ext>
            </a:extLst>
          </p:cNvPr>
          <p:cNvCxnSpPr>
            <a:cxnSpLocks/>
          </p:cNvCxnSpPr>
          <p:nvPr/>
        </p:nvCxnSpPr>
        <p:spPr>
          <a:xfrm flipH="1">
            <a:off x="11852367" y="77303"/>
            <a:ext cx="191586" cy="14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2FE60-3200-4B20-B116-096C5953448F}"/>
              </a:ext>
            </a:extLst>
          </p:cNvPr>
          <p:cNvSpPr/>
          <p:nvPr/>
        </p:nvSpPr>
        <p:spPr>
          <a:xfrm>
            <a:off x="1724296" y="905691"/>
            <a:ext cx="78378" cy="139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8E32C-9236-4D37-9C57-EA54A29AC8EF}"/>
              </a:ext>
            </a:extLst>
          </p:cNvPr>
          <p:cNvSpPr txBox="1"/>
          <p:nvPr/>
        </p:nvSpPr>
        <p:spPr>
          <a:xfrm>
            <a:off x="0" y="2136338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	&lt;h4&gt;	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		</a:t>
            </a:r>
            <a:r>
              <a:rPr lang="ko-KR" altLang="en-US" sz="5400" dirty="0">
                <a:solidFill>
                  <a:schemeClr val="bg1"/>
                </a:solidFill>
              </a:rPr>
              <a:t>게시판 구현</a:t>
            </a:r>
            <a:r>
              <a:rPr lang="en-US" altLang="ko-KR" sz="5400" dirty="0">
                <a:solidFill>
                  <a:schemeClr val="bg1"/>
                </a:solidFill>
              </a:rPr>
              <a:t>		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&lt;/h4&gt;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607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함초롬바탕</vt:lpstr>
      <vt:lpstr>Arial</vt:lpstr>
      <vt:lpstr>Office 테마</vt:lpstr>
      <vt:lpstr>Microsoft Windows [Version 10.0.19042.867] (c) 2020 Microsoft Corporation. All rights reserved.  C:\Users\Administrator&gt;       </vt:lpstr>
      <vt:lpstr>Microsoft Windows [Version 10.0.19042.867] (c) 2020 Microsoft Corporation. All rights reserved.  C:\Users\Administrator&gt;       </vt:lpstr>
      <vt:lpstr>       </vt:lpstr>
      <vt:lpstr>       </vt:lpstr>
      <vt:lpstr>Microsoft Windows [Version 10.0.19042.867] (c) 2020 Microsoft Corporation. All rights reserved.  C:\Users\Administrator&gt;       </vt:lpstr>
      <vt:lpstr>       </vt:lpstr>
      <vt:lpstr>Microsoft Windows [Version 10.0.19042.867] (c) 2020 Microsoft Corporation. All rights reserved.  C:\Users\Administrator&gt;       </vt:lpstr>
      <vt:lpstr>       </vt:lpstr>
      <vt:lpstr>Microsoft Windows [Version 10.0.19042.867] (c) 2020 Microsoft Corporation. All rights reserved.  C:\Users\Administrator&gt;       </vt:lpstr>
      <vt:lpstr>       </vt:lpstr>
      <vt:lpstr>Microsoft Windows [Version 10.0.19042.867] (c) 2020 Microsoft Corporation. All rights reserved.  C:\Users\Administrator&gt;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Windows [Version 10.0.19042.867] (c) 2020 Microsoft Corporation. All rights reserved.  C:\Users\Administrator&gt;       </dc:title>
  <dc:creator>마 명진</dc:creator>
  <cp:lastModifiedBy>마 명진</cp:lastModifiedBy>
  <cp:revision>3</cp:revision>
  <dcterms:created xsi:type="dcterms:W3CDTF">2022-05-03T23:24:16Z</dcterms:created>
  <dcterms:modified xsi:type="dcterms:W3CDTF">2022-05-04T00:19:29Z</dcterms:modified>
</cp:coreProperties>
</file>