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8" r:id="rId2"/>
    <p:sldId id="273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D889E-6C7E-4BB1-8469-946B75ED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414BB-6509-40BA-AC62-1B0DADF2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E7915-6F20-4BF6-A8C4-4EC18990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FD3E3-6124-4B03-B682-7F90BA3D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2AE8-2A4A-43F8-A71B-0AFB80C9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DC-9DB6-4B0A-910C-A93892F0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CA05-F1C5-4C27-8F43-A7250366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04092-5688-4484-A28B-45C1DA51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1F8D5-A6B9-441B-9342-4EBD842C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5453B-E4F3-4995-86D3-0C70CFE3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97CB4-FEAC-4BEE-8978-74E5F0B12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AF7A6-ABAA-42F5-830F-14FC873F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82EE-1B7F-42EE-BD14-DFECF561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64FCB-1170-4397-9949-EE5C2210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023D-FE79-4EFB-87FD-3B49B8A5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BAA6-0794-473E-96EB-34767373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6A1BB-9DB2-4DF1-9EE0-9188B1D2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DBDF9-2202-4C18-8CF9-17CDB4E7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17BEB-1A5C-4D40-B60E-27E424E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546-94C9-4E7A-9E87-8DD30C6D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2129E-5444-49FF-B27D-1636FDE6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57B0D-6DFC-4697-B164-C7F5E10D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E926D-8163-4835-9AAD-7B941526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1D4E6-EC29-489C-9C98-47E02C19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3A6F1-B490-4239-879D-5BAE4FDC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A78E3-C485-4F61-8079-3285B2AF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D15D-22DE-424A-B86C-40EC5156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BC135-257C-4EFC-AB1E-FED02049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A981B-D1DB-41F8-BC94-3BAEE469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EEED-F45C-42EC-9B7B-2995F5C7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482D1-E811-48C6-80FE-20B19A05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F515-A0CA-45C3-8B55-34D8FF85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3AECC-801B-4F02-8C1C-139EA10A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18028-F107-4338-9FB9-8980BDC2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81D444-5C48-473E-AAE1-D56406A3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607FD8-9AEA-4CBD-93E8-311B276C1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485FC-4A08-407D-B886-8811CFD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998C4-E68E-4876-A091-FCA14BD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12A258-2F0C-4B85-93C6-3E59212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839E7-9800-4F2F-AE6B-5BC3470E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5AFE7-9866-4FA4-BD4A-9D2F1423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89C07-5D10-458C-AD59-0EBE40FF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C0B90-69E6-48DE-8C70-0340B2BA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3FCF3-0B68-4596-B1DA-E6B9B890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F0B82-D40F-4D20-B6FC-63EC06D9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587E7-BDAA-4B02-851F-0FC38E35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8914-C5DE-4E10-8A39-EFAA0758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5F1B8-F7C5-493C-9B9E-D4457B49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52D1E-B772-485D-ABBD-A10DC0754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5A1A4-00F1-4E45-A31E-42A544D8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47D24-D994-4361-82C1-BA3CA9F6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30E80-9ADD-415D-AA79-0BD0604C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571F7-A58D-404C-B88F-A6BA4986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78656-8DBA-4FAE-9998-02E040BD5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C0C58-F5BE-404F-A642-20C4858B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51678-8111-4105-BEDD-15856B72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B3DC6-790F-4725-8E2D-726F8AA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AB4EE-A229-4554-A6FA-71E9C42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D25EF-83F4-4492-A861-1021010D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05EE6-6E1E-484F-8709-7200F788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E5A3-827C-4C14-99F8-3796F0E0B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45B6-2997-4F88-8FCA-23BC0E36B25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BCEC-E690-4101-B1ED-29F26A2DC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1C7CE-3098-48F0-83FC-C46FA0A2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1EDA-3911-4D13-AA34-DAA66C5A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1703941"/>
            <a:ext cx="12191999" cy="373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>
                <a:solidFill>
                  <a:schemeClr val="bg1"/>
                </a:solidFill>
              </a:rPr>
              <a:t>Project B Team;</a:t>
            </a:r>
          </a:p>
          <a:p>
            <a:pPr algn="ctr"/>
            <a:endParaRPr lang="en-US" altLang="ko-KR" sz="6200" dirty="0">
              <a:solidFill>
                <a:schemeClr val="bg1"/>
              </a:solidFill>
            </a:endParaRPr>
          </a:p>
          <a:p>
            <a:r>
              <a:rPr lang="en-US" altLang="ko-KR" sz="5400" dirty="0">
                <a:solidFill>
                  <a:schemeClr val="bg1"/>
                </a:solidFill>
              </a:rPr>
              <a:t>Brush up on :</a:t>
            </a:r>
          </a:p>
          <a:p>
            <a:r>
              <a:rPr lang="en-US" altLang="ko-KR" sz="5400" dirty="0">
                <a:solidFill>
                  <a:schemeClr val="bg1"/>
                </a:solidFill>
              </a:rPr>
              <a:t>${#name : </a:t>
            </a:r>
            <a:r>
              <a:rPr lang="ko-KR" altLang="en-US" sz="5400" dirty="0" err="1">
                <a:solidFill>
                  <a:schemeClr val="bg1"/>
                </a:solidFill>
              </a:rPr>
              <a:t>김채원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, </a:t>
            </a:r>
            <a:r>
              <a:rPr lang="ko-KR" altLang="en-US" sz="5400" dirty="0">
                <a:solidFill>
                  <a:schemeClr val="bg1"/>
                </a:solidFill>
              </a:rPr>
              <a:t>마명진 </a:t>
            </a:r>
            <a:r>
              <a:rPr lang="en-US" altLang="ko-KR" sz="5400" dirty="0">
                <a:solidFill>
                  <a:schemeClr val="bg1"/>
                </a:solidFill>
              </a:rPr>
              <a:t>, </a:t>
            </a:r>
            <a:r>
              <a:rPr lang="ko-KR" altLang="en-US" sz="5400" dirty="0">
                <a:solidFill>
                  <a:schemeClr val="bg1"/>
                </a:solidFill>
              </a:rPr>
              <a:t>이정재 </a:t>
            </a:r>
            <a:r>
              <a:rPr lang="en-US" altLang="ko-KR" sz="5400" dirty="0">
                <a:solidFill>
                  <a:schemeClr val="bg1"/>
                </a:solidFill>
              </a:rPr>
              <a:t>};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 /UI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B156-97D9-4BD7-A19A-0CCDA3268B14}"/>
              </a:ext>
            </a:extLst>
          </p:cNvPr>
          <p:cNvSpPr/>
          <p:nvPr/>
        </p:nvSpPr>
        <p:spPr>
          <a:xfrm>
            <a:off x="772117" y="1171039"/>
            <a:ext cx="10264588" cy="5396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44">
            <a:extLst>
              <a:ext uri="{FF2B5EF4-FFF2-40B4-BE49-F238E27FC236}">
                <a16:creationId xmlns:a16="http://schemas.microsoft.com/office/drawing/2014/main" id="{8D0EF390-324B-487D-A5FD-37A46CF9740C}"/>
              </a:ext>
            </a:extLst>
          </p:cNvPr>
          <p:cNvSpPr/>
          <p:nvPr/>
        </p:nvSpPr>
        <p:spPr>
          <a:xfrm>
            <a:off x="772117" y="1878926"/>
            <a:ext cx="10256967" cy="4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42B11-4EC7-4ED1-9BDF-A6C46D7A0F08}"/>
              </a:ext>
            </a:extLst>
          </p:cNvPr>
          <p:cNvSpPr txBox="1"/>
          <p:nvPr/>
        </p:nvSpPr>
        <p:spPr>
          <a:xfrm>
            <a:off x="878797" y="577591"/>
            <a:ext cx="1156447" cy="35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회원가입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81A792-CE82-4D3E-8E9E-7ED2BC2F0DEB}"/>
              </a:ext>
            </a:extLst>
          </p:cNvPr>
          <p:cNvCxnSpPr/>
          <p:nvPr/>
        </p:nvCxnSpPr>
        <p:spPr>
          <a:xfrm>
            <a:off x="772117" y="1878926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FDA707-3590-483A-9701-3746D5B32187}"/>
              </a:ext>
            </a:extLst>
          </p:cNvPr>
          <p:cNvCxnSpPr/>
          <p:nvPr/>
        </p:nvCxnSpPr>
        <p:spPr>
          <a:xfrm>
            <a:off x="764496" y="2309232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E0F3AC-5796-4A31-B0FE-5BED23FC384B}"/>
              </a:ext>
            </a:extLst>
          </p:cNvPr>
          <p:cNvSpPr txBox="1"/>
          <p:nvPr/>
        </p:nvSpPr>
        <p:spPr>
          <a:xfrm>
            <a:off x="1345768" y="195733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알고리즘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B7CAD-00F1-46DB-9E6B-5ACB71890222}"/>
              </a:ext>
            </a:extLst>
          </p:cNvPr>
          <p:cNvSpPr txBox="1"/>
          <p:nvPr/>
        </p:nvSpPr>
        <p:spPr>
          <a:xfrm>
            <a:off x="2536595" y="195868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자바</a:t>
            </a:r>
            <a:endParaRPr lang="en-US" altLang="ko-KR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118C26-49BC-421D-8B2D-C1A426F7212C}"/>
              </a:ext>
            </a:extLst>
          </p:cNvPr>
          <p:cNvSpPr txBox="1"/>
          <p:nvPr/>
        </p:nvSpPr>
        <p:spPr>
          <a:xfrm>
            <a:off x="8168447" y="196067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db</a:t>
            </a:r>
            <a:endParaRPr lang="ko-KR" altLang="en-US" sz="1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C4813B-3BC5-4BE6-ABC5-A7DAFF3AE9DD}"/>
              </a:ext>
            </a:extLst>
          </p:cNvPr>
          <p:cNvSpPr txBox="1"/>
          <p:nvPr/>
        </p:nvSpPr>
        <p:spPr>
          <a:xfrm>
            <a:off x="9455017" y="195733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servlet</a:t>
            </a:r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80B2D7-8C8B-4930-BDD5-4CD10EED7170}"/>
              </a:ext>
            </a:extLst>
          </p:cNvPr>
          <p:cNvSpPr txBox="1"/>
          <p:nvPr/>
        </p:nvSpPr>
        <p:spPr>
          <a:xfrm>
            <a:off x="4824387" y="196067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CSS</a:t>
            </a:r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BAADE3-C771-475A-AE46-C67F73182495}"/>
              </a:ext>
            </a:extLst>
          </p:cNvPr>
          <p:cNvSpPr txBox="1"/>
          <p:nvPr/>
        </p:nvSpPr>
        <p:spPr>
          <a:xfrm>
            <a:off x="3575334" y="195733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HTML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15AA1A-D6AE-40E6-9FD9-A41D71EA4933}"/>
              </a:ext>
            </a:extLst>
          </p:cNvPr>
          <p:cNvSpPr txBox="1"/>
          <p:nvPr/>
        </p:nvSpPr>
        <p:spPr>
          <a:xfrm>
            <a:off x="6158112" y="1957338"/>
            <a:ext cx="1009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JAVASCIRPT</a:t>
            </a:r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F2CA59-9ACA-46CF-AAB3-844757F99845}"/>
              </a:ext>
            </a:extLst>
          </p:cNvPr>
          <p:cNvSpPr txBox="1"/>
          <p:nvPr/>
        </p:nvSpPr>
        <p:spPr>
          <a:xfrm>
            <a:off x="7258383" y="1545423"/>
            <a:ext cx="1938843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검색창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8397FA-877F-4101-B293-6610A2769BEE}"/>
              </a:ext>
            </a:extLst>
          </p:cNvPr>
          <p:cNvSpPr txBox="1"/>
          <p:nvPr/>
        </p:nvSpPr>
        <p:spPr>
          <a:xfrm>
            <a:off x="9267662" y="1548801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로그인</a:t>
            </a:r>
            <a:endParaRPr lang="en-US" altLang="ko-KR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955E9F-FED5-4901-AB1E-9235D777F538}"/>
              </a:ext>
            </a:extLst>
          </p:cNvPr>
          <p:cNvSpPr txBox="1"/>
          <p:nvPr/>
        </p:nvSpPr>
        <p:spPr>
          <a:xfrm>
            <a:off x="10159085" y="1548801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회원가입</a:t>
            </a:r>
          </a:p>
        </p:txBody>
      </p:sp>
      <p:sp>
        <p:nvSpPr>
          <p:cNvPr id="53" name="직사각형 2">
            <a:extLst>
              <a:ext uri="{FF2B5EF4-FFF2-40B4-BE49-F238E27FC236}">
                <a16:creationId xmlns:a16="http://schemas.microsoft.com/office/drawing/2014/main" id="{383B1F1C-43D7-4181-A052-499C4E56F3EC}"/>
              </a:ext>
            </a:extLst>
          </p:cNvPr>
          <p:cNvSpPr/>
          <p:nvPr/>
        </p:nvSpPr>
        <p:spPr>
          <a:xfrm>
            <a:off x="4829008" y="2564075"/>
            <a:ext cx="2946727" cy="3773945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9B6F9F8-18C2-431D-AF65-59C0337307B3}"/>
              </a:ext>
            </a:extLst>
          </p:cNvPr>
          <p:cNvSpPr/>
          <p:nvPr/>
        </p:nvSpPr>
        <p:spPr>
          <a:xfrm>
            <a:off x="5383857" y="2864448"/>
            <a:ext cx="1845696" cy="236215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3B7D17-2D8D-4562-A79A-4223FAAE9D5B}"/>
              </a:ext>
            </a:extLst>
          </p:cNvPr>
          <p:cNvSpPr/>
          <p:nvPr/>
        </p:nvSpPr>
        <p:spPr>
          <a:xfrm>
            <a:off x="5359308" y="3642913"/>
            <a:ext cx="1918966" cy="228888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ECDBF9-8973-4F7E-8C4F-1F463DFA05C2}"/>
              </a:ext>
            </a:extLst>
          </p:cNvPr>
          <p:cNvSpPr txBox="1"/>
          <p:nvPr/>
        </p:nvSpPr>
        <p:spPr>
          <a:xfrm>
            <a:off x="5046553" y="3395879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/>
              <a:t>pw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EC14C0-5088-4ADB-921C-1DA4399A59B9}"/>
              </a:ext>
            </a:extLst>
          </p:cNvPr>
          <p:cNvSpPr txBox="1"/>
          <p:nvPr/>
        </p:nvSpPr>
        <p:spPr>
          <a:xfrm>
            <a:off x="5062497" y="2651055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ID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60D868B-56D3-4A1B-A362-C8009C46F5B5}"/>
              </a:ext>
            </a:extLst>
          </p:cNvPr>
          <p:cNvSpPr/>
          <p:nvPr/>
        </p:nvSpPr>
        <p:spPr>
          <a:xfrm>
            <a:off x="5709142" y="5830288"/>
            <a:ext cx="1027919" cy="331466"/>
          </a:xfrm>
          <a:prstGeom prst="roundRect">
            <a:avLst>
              <a:gd name="adj" fmla="val 37500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DAA02-566E-4F47-A3BD-DF8FEF9AE349}"/>
              </a:ext>
            </a:extLst>
          </p:cNvPr>
          <p:cNvSpPr txBox="1"/>
          <p:nvPr/>
        </p:nvSpPr>
        <p:spPr>
          <a:xfrm>
            <a:off x="5741626" y="5856956"/>
            <a:ext cx="978104" cy="27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가입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D032C70-C999-4FBE-9B60-E78408B012D2}"/>
              </a:ext>
            </a:extLst>
          </p:cNvPr>
          <p:cNvSpPr/>
          <p:nvPr/>
        </p:nvSpPr>
        <p:spPr>
          <a:xfrm>
            <a:off x="5382392" y="3156060"/>
            <a:ext cx="587667" cy="236215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D682C3-3F57-454E-867B-4CD67431EA63}"/>
              </a:ext>
            </a:extLst>
          </p:cNvPr>
          <p:cNvSpPr txBox="1"/>
          <p:nvPr/>
        </p:nvSpPr>
        <p:spPr>
          <a:xfrm>
            <a:off x="5169646" y="3870664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1B7C60-391C-4158-A16D-37C38F18AB45}"/>
              </a:ext>
            </a:extLst>
          </p:cNvPr>
          <p:cNvSpPr txBox="1"/>
          <p:nvPr/>
        </p:nvSpPr>
        <p:spPr>
          <a:xfrm>
            <a:off x="5067069" y="4376221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tel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17594B-8683-4BE7-B86E-8486D8046FCC}"/>
              </a:ext>
            </a:extLst>
          </p:cNvPr>
          <p:cNvSpPr txBox="1"/>
          <p:nvPr/>
        </p:nvSpPr>
        <p:spPr>
          <a:xfrm>
            <a:off x="5112496" y="4843679"/>
            <a:ext cx="974795" cy="264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birthday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40C3336-016D-46E5-81EB-9BC621857966}"/>
              </a:ext>
            </a:extLst>
          </p:cNvPr>
          <p:cNvSpPr/>
          <p:nvPr/>
        </p:nvSpPr>
        <p:spPr>
          <a:xfrm>
            <a:off x="5357843" y="4103044"/>
            <a:ext cx="1918966" cy="228888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C67079-7460-47B3-BA54-F95A744423D4}"/>
              </a:ext>
            </a:extLst>
          </p:cNvPr>
          <p:cNvSpPr/>
          <p:nvPr/>
        </p:nvSpPr>
        <p:spPr>
          <a:xfrm>
            <a:off x="5350515" y="4615929"/>
            <a:ext cx="1918966" cy="228888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AF4F80-563C-408E-A4DD-7BA39021E3E9}"/>
              </a:ext>
            </a:extLst>
          </p:cNvPr>
          <p:cNvSpPr/>
          <p:nvPr/>
        </p:nvSpPr>
        <p:spPr>
          <a:xfrm>
            <a:off x="5350515" y="5150795"/>
            <a:ext cx="1918966" cy="228888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5B1662-D451-41C7-B2A8-FB4F3A5A734C}"/>
              </a:ext>
            </a:extLst>
          </p:cNvPr>
          <p:cNvSpPr txBox="1"/>
          <p:nvPr/>
        </p:nvSpPr>
        <p:spPr>
          <a:xfrm>
            <a:off x="5141802" y="3148258"/>
            <a:ext cx="1062719" cy="24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/>
              <a:t>중복확인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FAF985B4-AE7F-459E-95FA-40235D3DBBE9}"/>
              </a:ext>
            </a:extLst>
          </p:cNvPr>
          <p:cNvSpPr txBox="1"/>
          <p:nvPr/>
        </p:nvSpPr>
        <p:spPr>
          <a:xfrm>
            <a:off x="1669074" y="1198286"/>
            <a:ext cx="833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Monotype Corsiva"/>
              </a:rPr>
              <a:t>B</a:t>
            </a:r>
            <a:endParaRPr lang="ko-KR" altLang="en-US" sz="4000" b="1">
              <a:latin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41729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322794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&lt;h3&gt;	 DB (DATABASE) 	&lt;/h3&gt;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C:/DB (DATABASE)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B8C4B8-AB0C-400B-9170-036D3446C2A9}"/>
              </a:ext>
            </a:extLst>
          </p:cNvPr>
          <p:cNvSpPr/>
          <p:nvPr/>
        </p:nvSpPr>
        <p:spPr>
          <a:xfrm>
            <a:off x="339633" y="3592241"/>
            <a:ext cx="4486275" cy="2310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A34BC98-E573-4B24-A49B-0BBCC4E55F7E}"/>
              </a:ext>
            </a:extLst>
          </p:cNvPr>
          <p:cNvSpPr/>
          <p:nvPr/>
        </p:nvSpPr>
        <p:spPr>
          <a:xfrm>
            <a:off x="523175" y="3699092"/>
            <a:ext cx="4021237" cy="820645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720C4-9FFD-4935-AE56-622DDE553E23}"/>
              </a:ext>
            </a:extLst>
          </p:cNvPr>
          <p:cNvSpPr/>
          <p:nvPr/>
        </p:nvSpPr>
        <p:spPr>
          <a:xfrm>
            <a:off x="339633" y="735593"/>
            <a:ext cx="5055854" cy="664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로그인 </a:t>
            </a:r>
            <a:r>
              <a:rPr lang="en-US" altLang="ko-KR" sz="2000" b="1"/>
              <a:t>/ </a:t>
            </a:r>
            <a:r>
              <a:rPr lang="ko-KR" altLang="en-US" sz="2000" b="1"/>
              <a:t>회원가입 </a:t>
            </a:r>
            <a:r>
              <a:rPr lang="en-US" altLang="ko-KR" sz="2000" b="1"/>
              <a:t>Table </a:t>
            </a:r>
            <a:r>
              <a:rPr lang="ko-KR" altLang="en-US" sz="2000" b="1"/>
              <a:t>생성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791136F-8624-4216-AEE3-BE65AC2BD904}"/>
              </a:ext>
            </a:extLst>
          </p:cNvPr>
          <p:cNvSpPr/>
          <p:nvPr/>
        </p:nvSpPr>
        <p:spPr>
          <a:xfrm>
            <a:off x="523175" y="4828834"/>
            <a:ext cx="4021237" cy="820645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PASSWORD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BE42E-05AA-4902-A1AB-B22166143ADE}"/>
              </a:ext>
            </a:extLst>
          </p:cNvPr>
          <p:cNvSpPr txBox="1"/>
          <p:nvPr/>
        </p:nvSpPr>
        <p:spPr>
          <a:xfrm>
            <a:off x="765000" y="3020663"/>
            <a:ext cx="3407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7774B8-B2CA-4CF7-97E0-BE1E2ECDD6F5}"/>
              </a:ext>
            </a:extLst>
          </p:cNvPr>
          <p:cNvCxnSpPr>
            <a:endCxn id="34" idx="1"/>
          </p:cNvCxnSpPr>
          <p:nvPr/>
        </p:nvCxnSpPr>
        <p:spPr>
          <a:xfrm>
            <a:off x="4819504" y="4747623"/>
            <a:ext cx="9784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6">
            <a:extLst>
              <a:ext uri="{FF2B5EF4-FFF2-40B4-BE49-F238E27FC236}">
                <a16:creationId xmlns:a16="http://schemas.microsoft.com/office/drawing/2014/main" id="{8ABAF15C-BB5E-468F-9431-998CAE543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49242"/>
              </p:ext>
            </p:extLst>
          </p:nvPr>
        </p:nvGraphicFramePr>
        <p:xfrm>
          <a:off x="5797958" y="4081417"/>
          <a:ext cx="5908575" cy="133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470"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로그인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조회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userId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userPassword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97AAD1E-C4A7-42B9-98BA-648243854BD7}"/>
              </a:ext>
            </a:extLst>
          </p:cNvPr>
          <p:cNvSpPr txBox="1"/>
          <p:nvPr/>
        </p:nvSpPr>
        <p:spPr>
          <a:xfrm>
            <a:off x="7344787" y="2666907"/>
            <a:ext cx="2772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/>
              <a:t>DB</a:t>
            </a:r>
            <a:endParaRPr lang="ko-KR" alt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ED8DCC-5F03-4296-A5AC-574634B98730}"/>
              </a:ext>
            </a:extLst>
          </p:cNvPr>
          <p:cNvSpPr txBox="1"/>
          <p:nvPr/>
        </p:nvSpPr>
        <p:spPr>
          <a:xfrm>
            <a:off x="4825908" y="4236695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매핑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F121F8A5-F433-4B49-90D7-C5704A6E3C31}"/>
              </a:ext>
            </a:extLst>
          </p:cNvPr>
          <p:cNvSpPr/>
          <p:nvPr/>
        </p:nvSpPr>
        <p:spPr>
          <a:xfrm>
            <a:off x="5755269" y="2114730"/>
            <a:ext cx="5951264" cy="4455887"/>
          </a:xfrm>
          <a:prstGeom prst="flowChartMagneticDisk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C:/DB (DATABASE)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5193D-4299-459D-BC61-168F2272D6FB}"/>
              </a:ext>
            </a:extLst>
          </p:cNvPr>
          <p:cNvSpPr/>
          <p:nvPr/>
        </p:nvSpPr>
        <p:spPr>
          <a:xfrm>
            <a:off x="339633" y="3281678"/>
            <a:ext cx="4744355" cy="2434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90918D9A-6674-4ECA-959A-AE7D07B32AC5}"/>
              </a:ext>
            </a:extLst>
          </p:cNvPr>
          <p:cNvSpPr/>
          <p:nvPr/>
        </p:nvSpPr>
        <p:spPr>
          <a:xfrm>
            <a:off x="5819480" y="2245536"/>
            <a:ext cx="5951264" cy="4455887"/>
          </a:xfrm>
          <a:prstGeom prst="flowChartMagneticDisk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1668B-035A-47F5-9E47-F398FC7C9729}"/>
              </a:ext>
            </a:extLst>
          </p:cNvPr>
          <p:cNvSpPr/>
          <p:nvPr/>
        </p:nvSpPr>
        <p:spPr>
          <a:xfrm>
            <a:off x="339633" y="570594"/>
            <a:ext cx="5055854" cy="664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로그인 </a:t>
            </a:r>
            <a:r>
              <a:rPr lang="en-US" altLang="ko-KR" sz="2000" b="1"/>
              <a:t>/ </a:t>
            </a:r>
            <a:r>
              <a:rPr lang="ko-KR" altLang="en-US" sz="2000" b="1"/>
              <a:t>회원가입 </a:t>
            </a:r>
            <a:r>
              <a:rPr lang="en-US" altLang="ko-KR" sz="2000" b="1"/>
              <a:t>Table </a:t>
            </a:r>
            <a:r>
              <a:rPr lang="ko-KR" altLang="en-US" sz="2000" b="1"/>
              <a:t>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3E43FA-88C1-4FD4-9F8C-7C56A181B003}"/>
              </a:ext>
            </a:extLst>
          </p:cNvPr>
          <p:cNvSpPr/>
          <p:nvPr/>
        </p:nvSpPr>
        <p:spPr>
          <a:xfrm>
            <a:off x="497474" y="4203342"/>
            <a:ext cx="2133600" cy="551543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name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F79C0D-21CB-4696-ADD1-DBAAE85A2F5C}"/>
              </a:ext>
            </a:extLst>
          </p:cNvPr>
          <p:cNvSpPr/>
          <p:nvPr/>
        </p:nvSpPr>
        <p:spPr>
          <a:xfrm>
            <a:off x="1619963" y="4961233"/>
            <a:ext cx="2133600" cy="551543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birthday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66ADDE-71F9-4A2B-8A29-559F7A6B7A2A}"/>
              </a:ext>
            </a:extLst>
          </p:cNvPr>
          <p:cNvSpPr/>
          <p:nvPr/>
        </p:nvSpPr>
        <p:spPr>
          <a:xfrm>
            <a:off x="2719976" y="4203342"/>
            <a:ext cx="2133600" cy="551543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CCE06D-4A72-439E-A211-99BF53531ABF}"/>
              </a:ext>
            </a:extLst>
          </p:cNvPr>
          <p:cNvSpPr/>
          <p:nvPr/>
        </p:nvSpPr>
        <p:spPr>
          <a:xfrm>
            <a:off x="497474" y="3506650"/>
            <a:ext cx="2133600" cy="551543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152590-678B-45E9-A39D-0D7F3714D0E6}"/>
              </a:ext>
            </a:extLst>
          </p:cNvPr>
          <p:cNvSpPr/>
          <p:nvPr/>
        </p:nvSpPr>
        <p:spPr>
          <a:xfrm>
            <a:off x="2719976" y="3506650"/>
            <a:ext cx="2133600" cy="551543"/>
          </a:xfrm>
          <a:prstGeom prst="roundRect">
            <a:avLst>
              <a:gd name="adj" fmla="val 16667"/>
            </a:avLst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65081-714C-4CA7-908A-6C4F612560EB}"/>
              </a:ext>
            </a:extLst>
          </p:cNvPr>
          <p:cNvSpPr txBox="1"/>
          <p:nvPr/>
        </p:nvSpPr>
        <p:spPr>
          <a:xfrm>
            <a:off x="1440903" y="2856782"/>
            <a:ext cx="238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회원가입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0B3F48-7462-45CB-870D-AC4A979F9946}"/>
              </a:ext>
            </a:extLst>
          </p:cNvPr>
          <p:cNvCxnSpPr/>
          <p:nvPr/>
        </p:nvCxnSpPr>
        <p:spPr>
          <a:xfrm>
            <a:off x="5083988" y="4534467"/>
            <a:ext cx="735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F993EC7-EC12-466D-97E9-56B74DED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3118"/>
              </p:ext>
            </p:extLst>
          </p:nvPr>
        </p:nvGraphicFramePr>
        <p:xfrm>
          <a:off x="5819480" y="3620999"/>
          <a:ext cx="5951264" cy="226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62"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회원가입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등록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A3C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6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userId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Primary key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6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userPassword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6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userName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6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userTel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6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userBirthday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varchar2(10)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F2E2ADC-72D4-4864-B15B-93B7CDEE8A7F}"/>
              </a:ext>
            </a:extLst>
          </p:cNvPr>
          <p:cNvSpPr txBox="1"/>
          <p:nvPr/>
        </p:nvSpPr>
        <p:spPr>
          <a:xfrm>
            <a:off x="5984426" y="3281678"/>
            <a:ext cx="254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회원가입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E3C39-A42E-4AA0-A689-1CFA85A30B8A}"/>
              </a:ext>
            </a:extLst>
          </p:cNvPr>
          <p:cNvSpPr txBox="1"/>
          <p:nvPr/>
        </p:nvSpPr>
        <p:spPr>
          <a:xfrm>
            <a:off x="7408998" y="2700499"/>
            <a:ext cx="2772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/>
              <a:t>DB</a:t>
            </a:r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2631F-BC2F-41C7-8C86-6C9522D9D5A2}"/>
              </a:ext>
            </a:extLst>
          </p:cNvPr>
          <p:cNvSpPr txBox="1"/>
          <p:nvPr/>
        </p:nvSpPr>
        <p:spPr>
          <a:xfrm>
            <a:off x="4942478" y="4165135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3522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C:/DB (DATABASE)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B19B39-A93A-4C80-833E-FDEBA197463C}"/>
              </a:ext>
            </a:extLst>
          </p:cNvPr>
          <p:cNvSpPr/>
          <p:nvPr/>
        </p:nvSpPr>
        <p:spPr>
          <a:xfrm>
            <a:off x="339633" y="3579160"/>
            <a:ext cx="4740025" cy="1649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5430EA4C-7880-4FBE-AAAE-6DD7E3913F07}"/>
              </a:ext>
            </a:extLst>
          </p:cNvPr>
          <p:cNvSpPr/>
          <p:nvPr/>
        </p:nvSpPr>
        <p:spPr>
          <a:xfrm>
            <a:off x="5831327" y="2114730"/>
            <a:ext cx="5951264" cy="4455887"/>
          </a:xfrm>
          <a:prstGeom prst="flowChartMagneticDisk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886833-E74E-49A0-9179-0641540437BB}"/>
              </a:ext>
            </a:extLst>
          </p:cNvPr>
          <p:cNvSpPr/>
          <p:nvPr/>
        </p:nvSpPr>
        <p:spPr>
          <a:xfrm>
            <a:off x="339633" y="747417"/>
            <a:ext cx="5055854" cy="664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게시판 </a:t>
            </a:r>
            <a:r>
              <a:rPr lang="en-US" altLang="ko-KR" sz="2000" b="1" dirty="0"/>
              <a:t>Table </a:t>
            </a:r>
            <a:r>
              <a:rPr lang="ko-KR" altLang="en-US" sz="2000" b="1" dirty="0"/>
              <a:t>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8DAA70-C279-4374-B23B-D6D7ED07C1D9}"/>
              </a:ext>
            </a:extLst>
          </p:cNvPr>
          <p:cNvSpPr/>
          <p:nvPr/>
        </p:nvSpPr>
        <p:spPr>
          <a:xfrm>
            <a:off x="497474" y="4500823"/>
            <a:ext cx="2133600" cy="551543"/>
          </a:xfrm>
          <a:prstGeom prst="roundRect">
            <a:avLst/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DBE9999-EFC6-4117-A03B-3F1958E7A63C}"/>
              </a:ext>
            </a:extLst>
          </p:cNvPr>
          <p:cNvSpPr/>
          <p:nvPr/>
        </p:nvSpPr>
        <p:spPr>
          <a:xfrm>
            <a:off x="2719976" y="4500823"/>
            <a:ext cx="2133600" cy="551543"/>
          </a:xfrm>
          <a:prstGeom prst="roundRect">
            <a:avLst/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1561E1-6377-43C4-917D-EF34688C5B4E}"/>
              </a:ext>
            </a:extLst>
          </p:cNvPr>
          <p:cNvSpPr/>
          <p:nvPr/>
        </p:nvSpPr>
        <p:spPr>
          <a:xfrm>
            <a:off x="497474" y="3804131"/>
            <a:ext cx="2133600" cy="551543"/>
          </a:xfrm>
          <a:prstGeom prst="roundRect">
            <a:avLst/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10A7CE-6E51-48AE-83EB-F0852ACF5638}"/>
              </a:ext>
            </a:extLst>
          </p:cNvPr>
          <p:cNvSpPr/>
          <p:nvPr/>
        </p:nvSpPr>
        <p:spPr>
          <a:xfrm>
            <a:off x="2719976" y="3804131"/>
            <a:ext cx="2133600" cy="551543"/>
          </a:xfrm>
          <a:prstGeom prst="roundRect">
            <a:avLst/>
          </a:prstGeom>
          <a:solidFill>
            <a:schemeClr val="bg1">
              <a:alpha val="91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4F8DF-5CC6-43E1-82C2-E75750853100}"/>
              </a:ext>
            </a:extLst>
          </p:cNvPr>
          <p:cNvSpPr txBox="1"/>
          <p:nvPr/>
        </p:nvSpPr>
        <p:spPr>
          <a:xfrm>
            <a:off x="1440903" y="3154263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게시판 등록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D7E6EE-0C5A-4318-82D0-48BD014EEC3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79658" y="4403661"/>
            <a:ext cx="7516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28B164-03C2-4629-B6F4-B8580BEF045D}"/>
              </a:ext>
            </a:extLst>
          </p:cNvPr>
          <p:cNvSpPr txBox="1"/>
          <p:nvPr/>
        </p:nvSpPr>
        <p:spPr>
          <a:xfrm>
            <a:off x="7984730" y="3209828"/>
            <a:ext cx="254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84570-97A7-4187-8665-F6F4AE3CFC56}"/>
              </a:ext>
            </a:extLst>
          </p:cNvPr>
          <p:cNvSpPr txBox="1"/>
          <p:nvPr/>
        </p:nvSpPr>
        <p:spPr>
          <a:xfrm>
            <a:off x="7420845" y="2569693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DB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4A916-B7EA-4FE4-865F-85240C92F951}"/>
              </a:ext>
            </a:extLst>
          </p:cNvPr>
          <p:cNvSpPr txBox="1"/>
          <p:nvPr/>
        </p:nvSpPr>
        <p:spPr>
          <a:xfrm>
            <a:off x="4962007" y="4034329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매핑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8BA15051-4D4D-431D-BD67-2E5AF5D9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59015"/>
              </p:ext>
            </p:extLst>
          </p:nvPr>
        </p:nvGraphicFramePr>
        <p:xfrm>
          <a:off x="5866255" y="3661488"/>
          <a:ext cx="5916336" cy="197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84">
                  <a:extLst>
                    <a:ext uri="{9D8B030D-6E8A-4147-A177-3AD203B41FA5}">
                      <a16:colId xmlns:a16="http://schemas.microsoft.com/office/drawing/2014/main" val="1855598848"/>
                    </a:ext>
                  </a:extLst>
                </a:gridCol>
                <a:gridCol w="1479084">
                  <a:extLst>
                    <a:ext uri="{9D8B030D-6E8A-4147-A177-3AD203B41FA5}">
                      <a16:colId xmlns:a16="http://schemas.microsoft.com/office/drawing/2014/main" val="1407979470"/>
                    </a:ext>
                  </a:extLst>
                </a:gridCol>
                <a:gridCol w="1479084">
                  <a:extLst>
                    <a:ext uri="{9D8B030D-6E8A-4147-A177-3AD203B41FA5}">
                      <a16:colId xmlns:a16="http://schemas.microsoft.com/office/drawing/2014/main" val="733895283"/>
                    </a:ext>
                  </a:extLst>
                </a:gridCol>
                <a:gridCol w="1479084">
                  <a:extLst>
                    <a:ext uri="{9D8B030D-6E8A-4147-A177-3AD203B41FA5}">
                      <a16:colId xmlns:a16="http://schemas.microsoft.com/office/drawing/2014/main" val="3388451022"/>
                    </a:ext>
                  </a:extLst>
                </a:gridCol>
              </a:tblGrid>
              <a:tr h="30827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게시판 등록 테이블</a:t>
                      </a:r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3CC8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3C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76590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board_num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 번호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199751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board_title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varchar(400)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81"/>
                  </a:ext>
                </a:extLst>
              </a:tr>
              <a:tr h="524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board_content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varchar2(4000)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77703"/>
                  </a:ext>
                </a:extLst>
              </a:tr>
              <a:tr h="524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board_writedate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default </a:t>
                      </a:r>
                      <a:r>
                        <a:rPr lang="en-US" altLang="ko-KR" sz="1400" dirty="0" err="1"/>
                        <a:t>sysdate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 등록날짜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7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3049471"/>
            <a:ext cx="121919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200" dirty="0">
                <a:solidFill>
                  <a:schemeClr val="bg1"/>
                </a:solidFill>
              </a:rPr>
              <a:t>Thanks for </a:t>
            </a:r>
            <a:r>
              <a:rPr lang="en-US" altLang="ko-KR" sz="6200">
                <a:solidFill>
                  <a:schemeClr val="bg1"/>
                </a:solidFill>
              </a:rPr>
              <a:t>watching :) ;</a:t>
            </a:r>
            <a:endParaRPr lang="en-US" altLang="ko-KR" sz="6200" dirty="0">
              <a:solidFill>
                <a:schemeClr val="bg1"/>
              </a:solidFill>
            </a:endParaRPr>
          </a:p>
          <a:p>
            <a:pPr algn="ctr"/>
            <a:r>
              <a:rPr lang="ko-KR" altLang="en-US" sz="6200" dirty="0">
                <a:solidFill>
                  <a:schemeClr val="bg1"/>
                </a:solidFill>
              </a:rPr>
              <a:t>감사합니다</a:t>
            </a:r>
            <a:r>
              <a:rPr lang="en-US" altLang="ko-KR" sz="6200" dirty="0">
                <a:solidFill>
                  <a:schemeClr val="bg1"/>
                </a:solidFill>
              </a:rPr>
              <a:t>! ;</a:t>
            </a:r>
          </a:p>
        </p:txBody>
      </p:sp>
    </p:spTree>
    <p:extLst>
      <p:ext uri="{BB962C8B-B14F-4D97-AF65-F5344CB8AC3E}">
        <p14:creationId xmlns:p14="http://schemas.microsoft.com/office/powerpoint/2010/main" val="24173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-1" y="322794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&lt;h1&gt;		</a:t>
            </a:r>
            <a:r>
              <a:rPr lang="ko-KR" altLang="en-US" sz="5400" dirty="0">
                <a:solidFill>
                  <a:schemeClr val="bg1"/>
                </a:solidFill>
              </a:rPr>
              <a:t>페이지 시나리오</a:t>
            </a:r>
            <a:r>
              <a:rPr lang="en-US" altLang="ko-KR" sz="5400" dirty="0">
                <a:solidFill>
                  <a:schemeClr val="bg1"/>
                </a:solidFill>
              </a:rPr>
              <a:t>		&lt;/h1&gt;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2" y="25773"/>
            <a:ext cx="2987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C: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페이지 시나리오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41CC3B-71A0-4CA9-B752-DD538A219C07}"/>
              </a:ext>
            </a:extLst>
          </p:cNvPr>
          <p:cNvSpPr txBox="1"/>
          <p:nvPr/>
        </p:nvSpPr>
        <p:spPr>
          <a:xfrm>
            <a:off x="651757" y="1186092"/>
            <a:ext cx="589504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0. 첫 접속은 </a:t>
            </a:r>
            <a:r>
              <a:rPr lang="ko-KR" altLang="en-US" sz="1600" dirty="0" err="1"/>
              <a:t>메인화면</a:t>
            </a:r>
            <a:endParaRPr lang="ko-KR" altLang="en-US" sz="1600" dirty="0"/>
          </a:p>
          <a:p>
            <a:pPr>
              <a:defRPr/>
            </a:pPr>
            <a:endParaRPr lang="ko-KR" altLang="en-US" sz="1600" dirty="0"/>
          </a:p>
          <a:p>
            <a:pPr marL="0" indent="0">
              <a:buNone/>
              <a:defRPr/>
            </a:pPr>
            <a:r>
              <a:rPr lang="en-US" altLang="ko-KR" sz="1600" dirty="0"/>
              <a:t>1.</a:t>
            </a:r>
            <a:r>
              <a:rPr lang="ko-KR" altLang="en-US" sz="1600" dirty="0"/>
              <a:t> 메인에서 로그인 가능여부 </a:t>
            </a:r>
          </a:p>
          <a:p>
            <a:pPr marL="0" indent="0">
              <a:buNone/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1-1</a:t>
            </a:r>
            <a:r>
              <a:rPr lang="ko-KR" altLang="en-US" sz="1600" dirty="0"/>
              <a:t> 아이디와 비밀번호 입력</a:t>
            </a:r>
          </a:p>
          <a:p>
            <a:pPr marL="0" indent="0">
              <a:buNone/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1-2</a:t>
            </a:r>
            <a:r>
              <a:rPr lang="ko-KR" altLang="en-US" sz="1600" dirty="0"/>
              <a:t> 로그인 버튼 클릭</a:t>
            </a:r>
          </a:p>
          <a:p>
            <a:pPr marL="0" indent="0">
              <a:buNone/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1-3</a:t>
            </a:r>
            <a:r>
              <a:rPr lang="ko-KR" altLang="en-US" sz="1600" dirty="0"/>
              <a:t> 회원여부 확인</a:t>
            </a:r>
          </a:p>
          <a:p>
            <a:pPr marL="0" indent="0">
              <a:buNone/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1-4</a:t>
            </a:r>
            <a:r>
              <a:rPr lang="ko-KR" altLang="en-US" sz="1600" dirty="0"/>
              <a:t> 로그인 </a:t>
            </a:r>
            <a:r>
              <a:rPr lang="ko-KR" altLang="en-US" sz="1600" dirty="0" err="1"/>
              <a:t>성공시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메인화면으로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돌아감</a:t>
            </a:r>
            <a:endParaRPr lang="ko-KR" altLang="en-US" sz="1600" dirty="0"/>
          </a:p>
          <a:p>
            <a:pPr marL="0" indent="0">
              <a:buNone/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2. 메인에서 회원가입가능여부</a:t>
            </a:r>
          </a:p>
          <a:p>
            <a:pPr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2-1</a:t>
            </a:r>
            <a:r>
              <a:rPr lang="ko-KR" altLang="en-US" sz="1600" dirty="0"/>
              <a:t> 회원가입 화면에 정보 기재</a:t>
            </a:r>
          </a:p>
          <a:p>
            <a:pPr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2-2</a:t>
            </a:r>
            <a:r>
              <a:rPr lang="ko-KR" altLang="en-US" sz="1600" dirty="0"/>
              <a:t> 가입 버튼 선택</a:t>
            </a:r>
          </a:p>
          <a:p>
            <a:pPr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2-3</a:t>
            </a:r>
            <a:r>
              <a:rPr lang="ko-KR" altLang="en-US" sz="1600" dirty="0"/>
              <a:t> 회원 정보 목록에 자료 추가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en-US" altLang="ko-KR" sz="1600" dirty="0"/>
              <a:t>3.</a:t>
            </a:r>
            <a:r>
              <a:rPr lang="ko-KR" altLang="en-US" sz="1600" dirty="0"/>
              <a:t> 글 등록</a:t>
            </a:r>
          </a:p>
          <a:p>
            <a:pPr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3-1</a:t>
            </a:r>
            <a:r>
              <a:rPr lang="ko-KR" altLang="en-US" sz="1600" dirty="0"/>
              <a:t> 메뉴 선택 후 글쓰기 버튼 클릭</a:t>
            </a:r>
          </a:p>
          <a:p>
            <a:pPr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3-2</a:t>
            </a:r>
            <a:r>
              <a:rPr lang="ko-KR" altLang="en-US" sz="1600" dirty="0"/>
              <a:t> 제목</a:t>
            </a:r>
            <a:r>
              <a:rPr lang="en-US" altLang="ko-KR" sz="1600" dirty="0"/>
              <a:t>,</a:t>
            </a:r>
            <a:r>
              <a:rPr lang="ko-KR" altLang="en-US" sz="1600" dirty="0"/>
              <a:t> 내용 기재 후 등록 버튼 클릭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en-US" altLang="ko-KR" sz="1600" dirty="0"/>
              <a:t>5</a:t>
            </a:r>
            <a:r>
              <a:rPr lang="ko-KR" altLang="en-US" sz="1600" dirty="0"/>
              <a:t>. 메인 접속상태에서만 내용접근 가능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6. 메인 접속상태에서 로그아웃시 메인으로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16190B-2664-45B8-AAEB-5878A1B0A3C9}"/>
              </a:ext>
            </a:extLst>
          </p:cNvPr>
          <p:cNvSpPr/>
          <p:nvPr/>
        </p:nvSpPr>
        <p:spPr>
          <a:xfrm>
            <a:off x="7590881" y="1647734"/>
            <a:ext cx="235267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Main page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15573B-66D1-410F-B4B1-B9697B9E769F}"/>
              </a:ext>
            </a:extLst>
          </p:cNvPr>
          <p:cNvCxnSpPr/>
          <p:nvPr/>
        </p:nvCxnSpPr>
        <p:spPr>
          <a:xfrm flipH="1">
            <a:off x="7448006" y="2104934"/>
            <a:ext cx="4953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E7C013-C074-4841-9055-4056A3E17E54}"/>
              </a:ext>
            </a:extLst>
          </p:cNvPr>
          <p:cNvCxnSpPr/>
          <p:nvPr/>
        </p:nvCxnSpPr>
        <p:spPr>
          <a:xfrm>
            <a:off x="9429206" y="2104934"/>
            <a:ext cx="40957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5025FC-07B3-4066-8E3B-D26C91EF82A1}"/>
              </a:ext>
            </a:extLst>
          </p:cNvPr>
          <p:cNvSpPr/>
          <p:nvPr/>
        </p:nvSpPr>
        <p:spPr>
          <a:xfrm>
            <a:off x="6581231" y="2790734"/>
            <a:ext cx="154305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6C019F-44D7-4C0E-AB49-8AFB349027AB}"/>
              </a:ext>
            </a:extLst>
          </p:cNvPr>
          <p:cNvSpPr/>
          <p:nvPr/>
        </p:nvSpPr>
        <p:spPr>
          <a:xfrm>
            <a:off x="9222857" y="2790734"/>
            <a:ext cx="154305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B824DB-9C6E-4994-9483-71E989659B0A}"/>
              </a:ext>
            </a:extLst>
          </p:cNvPr>
          <p:cNvSpPr/>
          <p:nvPr/>
        </p:nvSpPr>
        <p:spPr>
          <a:xfrm>
            <a:off x="8137007" y="3590834"/>
            <a:ext cx="108585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403C7E-333E-4DD7-B293-6E7B17AA1629}"/>
              </a:ext>
            </a:extLst>
          </p:cNvPr>
          <p:cNvCxnSpPr>
            <a:endCxn id="22" idx="1"/>
          </p:cNvCxnSpPr>
          <p:nvPr/>
        </p:nvCxnSpPr>
        <p:spPr>
          <a:xfrm>
            <a:off x="7590881" y="3247934"/>
            <a:ext cx="705145" cy="47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AE1B94F-B4A3-44EE-A411-7CA4DCEDD900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8124281" y="3019334"/>
            <a:ext cx="109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0F0604-832D-4F2A-9C92-FDD8FB74C591}"/>
              </a:ext>
            </a:extLst>
          </p:cNvPr>
          <p:cNvSpPr txBox="1"/>
          <p:nvPr/>
        </p:nvSpPr>
        <p:spPr>
          <a:xfrm>
            <a:off x="8295732" y="2756236"/>
            <a:ext cx="15430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 dirty="0"/>
              <a:t>SUCCESS</a:t>
            </a:r>
            <a:endParaRPr lang="ko-KR" altLang="en-US" sz="10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F39A7E-A7DD-4DFB-B0A8-455058B89B9F}"/>
              </a:ext>
            </a:extLst>
          </p:cNvPr>
          <p:cNvCxnSpPr>
            <a:stCxn id="22" idx="2"/>
          </p:cNvCxnSpPr>
          <p:nvPr/>
        </p:nvCxnSpPr>
        <p:spPr>
          <a:xfrm flipH="1">
            <a:off x="7047956" y="4048034"/>
            <a:ext cx="108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23B524-A8C4-4C66-8F1A-E2AE1D3FC99F}"/>
              </a:ext>
            </a:extLst>
          </p:cNvPr>
          <p:cNvCxnSpPr/>
          <p:nvPr/>
        </p:nvCxnSpPr>
        <p:spPr>
          <a:xfrm flipV="1">
            <a:off x="7038431" y="3247934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301DAC-CA22-4C8D-9F9E-394D09033AD9}"/>
              </a:ext>
            </a:extLst>
          </p:cNvPr>
          <p:cNvCxnSpPr>
            <a:stCxn id="22" idx="6"/>
          </p:cNvCxnSpPr>
          <p:nvPr/>
        </p:nvCxnSpPr>
        <p:spPr>
          <a:xfrm>
            <a:off x="9222857" y="4048034"/>
            <a:ext cx="615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81DDDEDA-C89A-4669-9745-8BF47F19B48B}"/>
              </a:ext>
            </a:extLst>
          </p:cNvPr>
          <p:cNvSpPr/>
          <p:nvPr/>
        </p:nvSpPr>
        <p:spPr>
          <a:xfrm>
            <a:off x="9838781" y="3624452"/>
            <a:ext cx="1197027" cy="847164"/>
          </a:xfrm>
          <a:prstGeom prst="flowChartMagneticDisk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A7464-08A5-4BB4-BBEA-8832E2FC6A05}"/>
              </a:ext>
            </a:extLst>
          </p:cNvPr>
          <p:cNvSpPr txBox="1"/>
          <p:nvPr/>
        </p:nvSpPr>
        <p:spPr>
          <a:xfrm>
            <a:off x="7305171" y="3734270"/>
            <a:ext cx="523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2989014-2225-48ED-B46C-A4867C8B92CD}"/>
              </a:ext>
            </a:extLst>
          </p:cNvPr>
          <p:cNvCxnSpPr>
            <a:stCxn id="22" idx="4"/>
          </p:cNvCxnSpPr>
          <p:nvPr/>
        </p:nvCxnSpPr>
        <p:spPr>
          <a:xfrm flipH="1">
            <a:off x="8673569" y="4505234"/>
            <a:ext cx="6363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F3FC28-C409-4D25-A9A5-38B8264C308E}"/>
              </a:ext>
            </a:extLst>
          </p:cNvPr>
          <p:cNvSpPr/>
          <p:nvPr/>
        </p:nvSpPr>
        <p:spPr>
          <a:xfrm>
            <a:off x="7590881" y="5011860"/>
            <a:ext cx="235267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C680B-AC7E-4C46-9D12-99277B842FC9}"/>
              </a:ext>
            </a:extLst>
          </p:cNvPr>
          <p:cNvSpPr txBox="1"/>
          <p:nvPr/>
        </p:nvSpPr>
        <p:spPr>
          <a:xfrm>
            <a:off x="8425958" y="4571909"/>
            <a:ext cx="474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FB73C7-A4AF-456E-8ECE-F76EBF05EFC2}"/>
              </a:ext>
            </a:extLst>
          </p:cNvPr>
          <p:cNvCxnSpPr>
            <a:stCxn id="35" idx="1"/>
          </p:cNvCxnSpPr>
          <p:nvPr/>
        </p:nvCxnSpPr>
        <p:spPr>
          <a:xfrm flipH="1">
            <a:off x="7030506" y="5240460"/>
            <a:ext cx="56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19EAAE-8F69-453D-A800-6D5D6A68680C}"/>
              </a:ext>
            </a:extLst>
          </p:cNvPr>
          <p:cNvSpPr/>
          <p:nvPr/>
        </p:nvSpPr>
        <p:spPr>
          <a:xfrm>
            <a:off x="5487456" y="5000534"/>
            <a:ext cx="154305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로그아웃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547F266-5754-4A23-B1A4-19E6DDBD809E}"/>
              </a:ext>
            </a:extLst>
          </p:cNvPr>
          <p:cNvCxnSpPr/>
          <p:nvPr/>
        </p:nvCxnSpPr>
        <p:spPr>
          <a:xfrm flipV="1">
            <a:off x="5838281" y="1876334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7B5A989-6212-45FB-90EA-CD847B7B7FCD}"/>
              </a:ext>
            </a:extLst>
          </p:cNvPr>
          <p:cNvCxnSpPr>
            <a:endCxn id="14" idx="1"/>
          </p:cNvCxnSpPr>
          <p:nvPr/>
        </p:nvCxnSpPr>
        <p:spPr>
          <a:xfrm>
            <a:off x="5847806" y="1876334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45453" y="1209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C: /</a:t>
            </a:r>
            <a:r>
              <a:rPr lang="ko-KR" altLang="en-US" sz="1100" b="1" dirty="0"/>
              <a:t>페이지 시나리오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8DF80609-7183-445F-B895-F5568679BB2D}"/>
              </a:ext>
            </a:extLst>
          </p:cNvPr>
          <p:cNvSpPr/>
          <p:nvPr/>
        </p:nvSpPr>
        <p:spPr>
          <a:xfrm>
            <a:off x="4958110" y="4731157"/>
            <a:ext cx="1723796" cy="1738729"/>
          </a:xfrm>
          <a:prstGeom prst="flowChartMagneticDisk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DB</a:t>
            </a:r>
          </a:p>
          <a:p>
            <a:pPr algn="ctr">
              <a:defRPr/>
            </a:pPr>
            <a:r>
              <a:rPr lang="en-US" altLang="ko-KR" dirty="0"/>
              <a:t>(oracle)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694DDEC-9008-4E36-9866-2794976E008C}"/>
              </a:ext>
            </a:extLst>
          </p:cNvPr>
          <p:cNvSpPr/>
          <p:nvPr/>
        </p:nvSpPr>
        <p:spPr>
          <a:xfrm>
            <a:off x="525917" y="2830287"/>
            <a:ext cx="1668643" cy="16512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 err="1"/>
              <a:t>SignUp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3C8859A-C30F-4C84-9936-E8612E290923}"/>
              </a:ext>
            </a:extLst>
          </p:cNvPr>
          <p:cNvSpPr/>
          <p:nvPr/>
        </p:nvSpPr>
        <p:spPr>
          <a:xfrm>
            <a:off x="1428207" y="453862"/>
            <a:ext cx="2251692" cy="1899987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MainPage1</a:t>
            </a:r>
          </a:p>
          <a:p>
            <a:pPr algn="ctr">
              <a:defRPr/>
            </a:pPr>
            <a:r>
              <a:rPr lang="en-US" altLang="ko-KR" dirty="0"/>
              <a:t>(</a:t>
            </a:r>
            <a:r>
              <a:rPr lang="ko-KR" altLang="en-US" dirty="0"/>
              <a:t>비로그인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87E455-1567-427F-ACBE-7E2F2C1F7BFC}"/>
              </a:ext>
            </a:extLst>
          </p:cNvPr>
          <p:cNvSpPr/>
          <p:nvPr/>
        </p:nvSpPr>
        <p:spPr>
          <a:xfrm>
            <a:off x="8639641" y="3167852"/>
            <a:ext cx="3000375" cy="1057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 목록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수정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1002C99-FFB9-4E3C-96A6-375EA90E51BB}"/>
              </a:ext>
            </a:extLst>
          </p:cNvPr>
          <p:cNvSpPr/>
          <p:nvPr/>
        </p:nvSpPr>
        <p:spPr>
          <a:xfrm>
            <a:off x="3072636" y="2645367"/>
            <a:ext cx="2248298" cy="20203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/>
              <a:t>Login</a:t>
            </a:r>
            <a:endParaRPr lang="ko-KR" altLang="en-US" sz="14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AF5B463-268D-2358-62D9-45591AE9C425}"/>
              </a:ext>
            </a:extLst>
          </p:cNvPr>
          <p:cNvCxnSpPr>
            <a:cxnSpLocks/>
            <a:stCxn id="103" idx="6"/>
            <a:endCxn id="22" idx="0"/>
          </p:cNvCxnSpPr>
          <p:nvPr/>
        </p:nvCxnSpPr>
        <p:spPr>
          <a:xfrm>
            <a:off x="8040505" y="1917339"/>
            <a:ext cx="2099324" cy="12505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A187F40-5EBF-6408-8227-A2494CE85D26}"/>
              </a:ext>
            </a:extLst>
          </p:cNvPr>
          <p:cNvSpPr txBox="1"/>
          <p:nvPr/>
        </p:nvSpPr>
        <p:spPr>
          <a:xfrm>
            <a:off x="2562812" y="5789733"/>
            <a:ext cx="101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회원정보 저장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E742518-BEE9-112F-DA26-CB61B842F303}"/>
              </a:ext>
            </a:extLst>
          </p:cNvPr>
          <p:cNvCxnSpPr>
            <a:stCxn id="15" idx="4"/>
          </p:cNvCxnSpPr>
          <p:nvPr/>
        </p:nvCxnSpPr>
        <p:spPr>
          <a:xfrm rot="16200000" flipH="1">
            <a:off x="2381985" y="3459828"/>
            <a:ext cx="1554379" cy="3597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762EDF3-A2BE-7FC8-3C05-400BE0BC0607}"/>
              </a:ext>
            </a:extLst>
          </p:cNvPr>
          <p:cNvCxnSpPr>
            <a:stCxn id="31" idx="2"/>
            <a:endCxn id="15" idx="6"/>
          </p:cNvCxnSpPr>
          <p:nvPr/>
        </p:nvCxnSpPr>
        <p:spPr>
          <a:xfrm flipH="1">
            <a:off x="2194560" y="3655561"/>
            <a:ext cx="878076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1588617-1715-A951-0043-174AA52C5531}"/>
              </a:ext>
            </a:extLst>
          </p:cNvPr>
          <p:cNvCxnSpPr>
            <a:stCxn id="11" idx="2"/>
            <a:endCxn id="31" idx="4"/>
          </p:cNvCxnSpPr>
          <p:nvPr/>
        </p:nvCxnSpPr>
        <p:spPr>
          <a:xfrm rot="10800000">
            <a:off x="4196786" y="4665756"/>
            <a:ext cx="761325" cy="934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892F6FC-81ED-F57C-9C7F-A2CC4E65D060}"/>
              </a:ext>
            </a:extLst>
          </p:cNvPr>
          <p:cNvSpPr txBox="1"/>
          <p:nvPr/>
        </p:nvSpPr>
        <p:spPr>
          <a:xfrm>
            <a:off x="3582459" y="4953667"/>
            <a:ext cx="1271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회원정보 불러오기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16D0AAF-150A-1B58-505D-62B8D92A9FE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679533" y="4225127"/>
            <a:ext cx="3460296" cy="14762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ADA57B7-1FF5-FF44-3DFD-C8EFF7046DB5}"/>
              </a:ext>
            </a:extLst>
          </p:cNvPr>
          <p:cNvSpPr txBox="1"/>
          <p:nvPr/>
        </p:nvSpPr>
        <p:spPr>
          <a:xfrm>
            <a:off x="9618774" y="2374604"/>
            <a:ext cx="1271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접근 가능</a:t>
            </a: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101DCEC-CB46-22D0-509B-0018B84A2A29}"/>
              </a:ext>
            </a:extLst>
          </p:cNvPr>
          <p:cNvCxnSpPr>
            <a:cxnSpLocks/>
            <a:stCxn id="20" idx="4"/>
            <a:endCxn id="31" idx="0"/>
          </p:cNvCxnSpPr>
          <p:nvPr/>
        </p:nvCxnSpPr>
        <p:spPr>
          <a:xfrm rot="16200000" flipH="1">
            <a:off x="3229660" y="1678242"/>
            <a:ext cx="291518" cy="1642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999CA2-512B-8CBD-D567-E9EE29BF490B}"/>
              </a:ext>
            </a:extLst>
          </p:cNvPr>
          <p:cNvSpPr txBox="1"/>
          <p:nvPr/>
        </p:nvSpPr>
        <p:spPr>
          <a:xfrm>
            <a:off x="8040505" y="5701411"/>
            <a:ext cx="220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정보 불러오기 </a:t>
            </a:r>
            <a:r>
              <a:rPr lang="en-US" altLang="ko-KR" sz="1000" dirty="0"/>
              <a:t>/ </a:t>
            </a:r>
            <a:r>
              <a:rPr lang="ko-KR" altLang="en-US" sz="1000" dirty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저장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F13D70-B28B-2A19-14BB-EA6975DBBAB7}"/>
              </a:ext>
            </a:extLst>
          </p:cNvPr>
          <p:cNvSpPr txBox="1"/>
          <p:nvPr/>
        </p:nvSpPr>
        <p:spPr>
          <a:xfrm>
            <a:off x="3020458" y="2274675"/>
            <a:ext cx="99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시도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6441D41-EB82-104B-8037-74F14F8DEF5E}"/>
              </a:ext>
            </a:extLst>
          </p:cNvPr>
          <p:cNvSpPr/>
          <p:nvPr/>
        </p:nvSpPr>
        <p:spPr>
          <a:xfrm>
            <a:off x="6015800" y="1047974"/>
            <a:ext cx="2024705" cy="173872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MainPage2</a:t>
            </a:r>
            <a:endParaRPr lang="ko-KR" altLang="en-US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C9D1EAD9-247B-346F-03EA-4CB29B1A0113}"/>
              </a:ext>
            </a:extLst>
          </p:cNvPr>
          <p:cNvCxnSpPr>
            <a:cxnSpLocks/>
            <a:stCxn id="31" idx="6"/>
            <a:endCxn id="103" idx="2"/>
          </p:cNvCxnSpPr>
          <p:nvPr/>
        </p:nvCxnSpPr>
        <p:spPr>
          <a:xfrm flipV="1">
            <a:off x="5320934" y="1917339"/>
            <a:ext cx="694866" cy="1738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89036E-CA55-4939-DECA-56E4981DC089}"/>
              </a:ext>
            </a:extLst>
          </p:cNvPr>
          <p:cNvSpPr txBox="1"/>
          <p:nvPr/>
        </p:nvSpPr>
        <p:spPr>
          <a:xfrm>
            <a:off x="5177804" y="2645366"/>
            <a:ext cx="99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성공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90A27481-2359-B61A-0ECE-CC64D0421827}"/>
              </a:ext>
            </a:extLst>
          </p:cNvPr>
          <p:cNvCxnSpPr>
            <a:cxnSpLocks/>
            <a:endCxn id="20" idx="6"/>
          </p:cNvCxnSpPr>
          <p:nvPr/>
        </p:nvCxnSpPr>
        <p:spPr>
          <a:xfrm rot="10800000" flipV="1">
            <a:off x="3679899" y="1403854"/>
            <a:ext cx="25815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FDC18BB-C4DF-84CE-A49D-8C5852D607DC}"/>
              </a:ext>
            </a:extLst>
          </p:cNvPr>
          <p:cNvSpPr txBox="1"/>
          <p:nvPr/>
        </p:nvSpPr>
        <p:spPr>
          <a:xfrm>
            <a:off x="4518203" y="1173473"/>
            <a:ext cx="99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5284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322794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&lt;h2&gt;	 	UI 	 	&lt;/h2&gt;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6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 /UI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418A61-8184-47BA-8B33-3FEDBD555470}"/>
              </a:ext>
            </a:extLst>
          </p:cNvPr>
          <p:cNvSpPr/>
          <p:nvPr/>
        </p:nvSpPr>
        <p:spPr>
          <a:xfrm>
            <a:off x="877708" y="1169688"/>
            <a:ext cx="10264588" cy="53695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F3A7FA-C228-4560-B963-AD6E00509AE0}"/>
              </a:ext>
            </a:extLst>
          </p:cNvPr>
          <p:cNvSpPr/>
          <p:nvPr/>
        </p:nvSpPr>
        <p:spPr>
          <a:xfrm>
            <a:off x="885329" y="1850328"/>
            <a:ext cx="10256967" cy="4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18F18-76AC-41F1-B6CF-6D17D51819A8}"/>
              </a:ext>
            </a:extLst>
          </p:cNvPr>
          <p:cNvSpPr txBox="1"/>
          <p:nvPr/>
        </p:nvSpPr>
        <p:spPr>
          <a:xfrm>
            <a:off x="992009" y="548993"/>
            <a:ext cx="1156447" cy="35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메인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E7CE0-9048-4987-9A52-6ADE3F67BCE9}"/>
              </a:ext>
            </a:extLst>
          </p:cNvPr>
          <p:cNvSpPr txBox="1"/>
          <p:nvPr/>
        </p:nvSpPr>
        <p:spPr>
          <a:xfrm>
            <a:off x="1782286" y="1169688"/>
            <a:ext cx="833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Monotype Corsiva"/>
              </a:rPr>
              <a:t>B</a:t>
            </a:r>
            <a:endParaRPr lang="ko-KR" altLang="en-US" sz="4000" b="1">
              <a:latin typeface="Monotype Corsiv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2CE5A7-E499-43F5-83A9-53692D13F7C5}"/>
              </a:ext>
            </a:extLst>
          </p:cNvPr>
          <p:cNvCxnSpPr/>
          <p:nvPr/>
        </p:nvCxnSpPr>
        <p:spPr>
          <a:xfrm>
            <a:off x="885329" y="1850328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2C3E7-97D3-412D-B7A2-50039121AD57}"/>
              </a:ext>
            </a:extLst>
          </p:cNvPr>
          <p:cNvCxnSpPr/>
          <p:nvPr/>
        </p:nvCxnSpPr>
        <p:spPr>
          <a:xfrm>
            <a:off x="877708" y="2280634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5A2CD3-913A-4316-AA7C-FB2AB2D8A3F1}"/>
              </a:ext>
            </a:extLst>
          </p:cNvPr>
          <p:cNvSpPr/>
          <p:nvPr/>
        </p:nvSpPr>
        <p:spPr>
          <a:xfrm>
            <a:off x="1633911" y="4170026"/>
            <a:ext cx="1599369" cy="1623123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CD0DFD-CCB8-4706-BEA5-2581DB5A2489}"/>
              </a:ext>
            </a:extLst>
          </p:cNvPr>
          <p:cNvSpPr/>
          <p:nvPr/>
        </p:nvSpPr>
        <p:spPr>
          <a:xfrm>
            <a:off x="3925515" y="4170027"/>
            <a:ext cx="1599369" cy="1623122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3F1250D-AA3C-4E70-A726-67EF0DC212EA}"/>
              </a:ext>
            </a:extLst>
          </p:cNvPr>
          <p:cNvSpPr/>
          <p:nvPr/>
        </p:nvSpPr>
        <p:spPr>
          <a:xfrm>
            <a:off x="6212637" y="4170027"/>
            <a:ext cx="1599369" cy="161859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D1478E-2DBB-47DE-87D2-EC30FB29CF5E}"/>
              </a:ext>
            </a:extLst>
          </p:cNvPr>
          <p:cNvSpPr/>
          <p:nvPr/>
        </p:nvSpPr>
        <p:spPr>
          <a:xfrm>
            <a:off x="8504241" y="4174508"/>
            <a:ext cx="1599370" cy="162312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881F6-202A-4584-B464-2B6C2D186BBC}"/>
              </a:ext>
            </a:extLst>
          </p:cNvPr>
          <p:cNvSpPr txBox="1"/>
          <p:nvPr/>
        </p:nvSpPr>
        <p:spPr>
          <a:xfrm>
            <a:off x="1749853" y="3842998"/>
            <a:ext cx="1355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b="1"/>
              <a:t>프로필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18AD6-59EB-41F9-B969-4A04B811BF7B}"/>
              </a:ext>
            </a:extLst>
          </p:cNvPr>
          <p:cNvSpPr txBox="1"/>
          <p:nvPr/>
        </p:nvSpPr>
        <p:spPr>
          <a:xfrm>
            <a:off x="1570232" y="2537093"/>
            <a:ext cx="5304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Yu Gothic UI"/>
              </a:rPr>
              <a:t>프로젝트</a:t>
            </a:r>
            <a:r>
              <a:rPr lang="ko-KR" altLang="en-US" sz="1200" b="1"/>
              <a:t> 이름</a:t>
            </a:r>
            <a:r>
              <a:rPr lang="en-US" altLang="ko-KR" sz="1200" b="1"/>
              <a:t> </a:t>
            </a:r>
          </a:p>
          <a:p>
            <a:pPr lvl="0">
              <a:defRPr/>
            </a:pPr>
            <a:r>
              <a:rPr lang="en-US" altLang="ko-KR" sz="1200"/>
              <a:t> ~~~~~~~~~~~~~~~~~~~~~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 b="1"/>
              <a:t>프로젝트 내용</a:t>
            </a:r>
            <a:r>
              <a:rPr lang="en-US" altLang="ko-KR" sz="1200" b="1"/>
              <a:t> </a:t>
            </a:r>
          </a:p>
          <a:p>
            <a:pPr lvl="0">
              <a:defRPr/>
            </a:pPr>
            <a:r>
              <a:rPr lang="en-US" altLang="ko-KR" sz="1200"/>
              <a:t> ~~~~~~~~~~~~~~~~~~~~~</a:t>
            </a:r>
          </a:p>
          <a:p>
            <a:pPr lvl="0">
              <a:defRPr/>
            </a:pPr>
            <a:r>
              <a:rPr lang="en-US" altLang="ko-KR" sz="1200"/>
              <a:t> ~~~~~~~~~~~~~~~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010DEB-AF74-4F2D-9819-B85BE8D79157}"/>
              </a:ext>
            </a:extLst>
          </p:cNvPr>
          <p:cNvSpPr txBox="1"/>
          <p:nvPr/>
        </p:nvSpPr>
        <p:spPr>
          <a:xfrm>
            <a:off x="1458980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Yu Gothic UI"/>
              </a:rPr>
              <a:t>알고리즘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81D662-7A22-48D2-A4CD-92E39192B848}"/>
              </a:ext>
            </a:extLst>
          </p:cNvPr>
          <p:cNvSpPr txBox="1"/>
          <p:nvPr/>
        </p:nvSpPr>
        <p:spPr>
          <a:xfrm>
            <a:off x="2649807" y="1930085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5FE469-054D-4CCB-997C-2DD93C9A1EBF}"/>
              </a:ext>
            </a:extLst>
          </p:cNvPr>
          <p:cNvSpPr txBox="1"/>
          <p:nvPr/>
        </p:nvSpPr>
        <p:spPr>
          <a:xfrm>
            <a:off x="8281659" y="193208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DB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FEF77-E65F-434E-8F35-59D3447751D8}"/>
              </a:ext>
            </a:extLst>
          </p:cNvPr>
          <p:cNvSpPr txBox="1"/>
          <p:nvPr/>
        </p:nvSpPr>
        <p:spPr>
          <a:xfrm>
            <a:off x="9568229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SERVLET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B5DDB-C3EA-4227-A64E-B02FFB1D7284}"/>
              </a:ext>
            </a:extLst>
          </p:cNvPr>
          <p:cNvSpPr txBox="1"/>
          <p:nvPr/>
        </p:nvSpPr>
        <p:spPr>
          <a:xfrm>
            <a:off x="4937599" y="193208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CSS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6EDA2-883B-473F-8D2E-057AFB554CBF}"/>
              </a:ext>
            </a:extLst>
          </p:cNvPr>
          <p:cNvSpPr txBox="1"/>
          <p:nvPr/>
        </p:nvSpPr>
        <p:spPr>
          <a:xfrm>
            <a:off x="3688546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HTML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90756-1CB3-4C54-A459-BB6D7DB5ADAB}"/>
              </a:ext>
            </a:extLst>
          </p:cNvPr>
          <p:cNvSpPr txBox="1"/>
          <p:nvPr/>
        </p:nvSpPr>
        <p:spPr>
          <a:xfrm>
            <a:off x="6271324" y="1928740"/>
            <a:ext cx="1009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JAVASCIRPT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BFEAB-C927-477B-988A-EC5BD4D283F7}"/>
              </a:ext>
            </a:extLst>
          </p:cNvPr>
          <p:cNvSpPr txBox="1"/>
          <p:nvPr/>
        </p:nvSpPr>
        <p:spPr>
          <a:xfrm>
            <a:off x="7371595" y="1516825"/>
            <a:ext cx="1938843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검색창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78D100-51F3-4FA5-A76D-4D9511143889}"/>
              </a:ext>
            </a:extLst>
          </p:cNvPr>
          <p:cNvSpPr txBox="1"/>
          <p:nvPr/>
        </p:nvSpPr>
        <p:spPr>
          <a:xfrm>
            <a:off x="9380874" y="1520203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로그인</a:t>
            </a:r>
            <a:endParaRPr lang="en-US" altLang="ko-KR" sz="1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E39851-C285-45F4-B2A4-D7B3686C137E}"/>
              </a:ext>
            </a:extLst>
          </p:cNvPr>
          <p:cNvSpPr txBox="1"/>
          <p:nvPr/>
        </p:nvSpPr>
        <p:spPr>
          <a:xfrm>
            <a:off x="10272297" y="1520203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5466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 /UI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5FFA30-A553-4F01-A68D-7648A68BF95A}"/>
              </a:ext>
            </a:extLst>
          </p:cNvPr>
          <p:cNvSpPr/>
          <p:nvPr/>
        </p:nvSpPr>
        <p:spPr>
          <a:xfrm>
            <a:off x="841786" y="1142441"/>
            <a:ext cx="10264588" cy="539675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6B570-895D-49EA-82A5-C9893D1886F5}"/>
              </a:ext>
            </a:extLst>
          </p:cNvPr>
          <p:cNvSpPr/>
          <p:nvPr/>
        </p:nvSpPr>
        <p:spPr>
          <a:xfrm>
            <a:off x="841786" y="1850328"/>
            <a:ext cx="10256967" cy="4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29DDA-2E8A-4567-B793-522097D413B7}"/>
              </a:ext>
            </a:extLst>
          </p:cNvPr>
          <p:cNvSpPr txBox="1"/>
          <p:nvPr/>
        </p:nvSpPr>
        <p:spPr>
          <a:xfrm>
            <a:off x="948466" y="548993"/>
            <a:ext cx="1156447" cy="35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글 목록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01048D-9749-456C-8A2F-0F1F897E6C3B}"/>
              </a:ext>
            </a:extLst>
          </p:cNvPr>
          <p:cNvCxnSpPr/>
          <p:nvPr/>
        </p:nvCxnSpPr>
        <p:spPr>
          <a:xfrm>
            <a:off x="841786" y="1850328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72EB1B-3D11-432F-8B3C-D106B8F1063C}"/>
              </a:ext>
            </a:extLst>
          </p:cNvPr>
          <p:cNvCxnSpPr/>
          <p:nvPr/>
        </p:nvCxnSpPr>
        <p:spPr>
          <a:xfrm>
            <a:off x="834165" y="2280634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27003-5816-45C8-8BF4-30A961F5A97D}"/>
              </a:ext>
            </a:extLst>
          </p:cNvPr>
          <p:cNvSpPr txBox="1"/>
          <p:nvPr/>
        </p:nvSpPr>
        <p:spPr>
          <a:xfrm>
            <a:off x="1415437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Yu Gothic UI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F3044-A3FF-4991-80D1-F9D1BF345B9B}"/>
              </a:ext>
            </a:extLst>
          </p:cNvPr>
          <p:cNvSpPr txBox="1"/>
          <p:nvPr/>
        </p:nvSpPr>
        <p:spPr>
          <a:xfrm>
            <a:off x="2606264" y="1930085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26DC0-B1E9-48A2-9BDE-A23C70301D12}"/>
              </a:ext>
            </a:extLst>
          </p:cNvPr>
          <p:cNvSpPr txBox="1"/>
          <p:nvPr/>
        </p:nvSpPr>
        <p:spPr>
          <a:xfrm>
            <a:off x="8238116" y="193208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DB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F1C23-D54D-4B06-A722-10D67A76FDBB}"/>
              </a:ext>
            </a:extLst>
          </p:cNvPr>
          <p:cNvSpPr txBox="1"/>
          <p:nvPr/>
        </p:nvSpPr>
        <p:spPr>
          <a:xfrm>
            <a:off x="9524686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SERVLET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F3FDA-946A-4143-A7B0-AB2A617B865A}"/>
              </a:ext>
            </a:extLst>
          </p:cNvPr>
          <p:cNvSpPr txBox="1"/>
          <p:nvPr/>
        </p:nvSpPr>
        <p:spPr>
          <a:xfrm>
            <a:off x="4894056" y="193208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CSS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CE333-1458-4D37-B1FD-BB7861169044}"/>
              </a:ext>
            </a:extLst>
          </p:cNvPr>
          <p:cNvSpPr txBox="1"/>
          <p:nvPr/>
        </p:nvSpPr>
        <p:spPr>
          <a:xfrm>
            <a:off x="3645003" y="1928740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HTML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545EA3-5CE1-49EE-B54E-8B73B06926BA}"/>
              </a:ext>
            </a:extLst>
          </p:cNvPr>
          <p:cNvSpPr txBox="1"/>
          <p:nvPr/>
        </p:nvSpPr>
        <p:spPr>
          <a:xfrm>
            <a:off x="6227781" y="1928740"/>
            <a:ext cx="1009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JAVASCIRPT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EC568C-7615-45A9-A1BC-658368E05DBB}"/>
              </a:ext>
            </a:extLst>
          </p:cNvPr>
          <p:cNvSpPr txBox="1"/>
          <p:nvPr/>
        </p:nvSpPr>
        <p:spPr>
          <a:xfrm>
            <a:off x="7328052" y="1516825"/>
            <a:ext cx="1938843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검색창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DD973-9174-4E58-82D4-CC23201B28C3}"/>
              </a:ext>
            </a:extLst>
          </p:cNvPr>
          <p:cNvSpPr txBox="1"/>
          <p:nvPr/>
        </p:nvSpPr>
        <p:spPr>
          <a:xfrm>
            <a:off x="9337331" y="1520203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로그인</a:t>
            </a:r>
            <a:endParaRPr lang="en-US" altLang="ko-KR" sz="1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0C0DC-7D3F-4534-90AF-13DBACDF1B4B}"/>
              </a:ext>
            </a:extLst>
          </p:cNvPr>
          <p:cNvSpPr txBox="1"/>
          <p:nvPr/>
        </p:nvSpPr>
        <p:spPr>
          <a:xfrm>
            <a:off x="10228754" y="1520203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DCAF6E-B811-43E1-8C57-50F8606C5D06}"/>
              </a:ext>
            </a:extLst>
          </p:cNvPr>
          <p:cNvSpPr/>
          <p:nvPr/>
        </p:nvSpPr>
        <p:spPr>
          <a:xfrm>
            <a:off x="1539242" y="2531096"/>
            <a:ext cx="8938260" cy="32003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13370-A173-4F18-82CF-EB57AFF7E77F}"/>
              </a:ext>
            </a:extLst>
          </p:cNvPr>
          <p:cNvSpPr txBox="1"/>
          <p:nvPr/>
        </p:nvSpPr>
        <p:spPr>
          <a:xfrm>
            <a:off x="1751463" y="2612887"/>
            <a:ext cx="601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번호</a:t>
            </a:r>
            <a:r>
              <a:rPr lang="ko-KR" altLang="en-US" sz="9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B07FBE-7338-4EF3-9E54-13C2B75C9A9E}"/>
              </a:ext>
            </a:extLst>
          </p:cNvPr>
          <p:cNvSpPr txBox="1"/>
          <p:nvPr/>
        </p:nvSpPr>
        <p:spPr>
          <a:xfrm>
            <a:off x="5501528" y="2612858"/>
            <a:ext cx="945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제목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0C953A-797F-4842-8301-14E1BCAFD00F}"/>
              </a:ext>
            </a:extLst>
          </p:cNvPr>
          <p:cNvCxnSpPr/>
          <p:nvPr/>
        </p:nvCxnSpPr>
        <p:spPr>
          <a:xfrm>
            <a:off x="1531621" y="2940017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B54156-FE16-4F42-B360-D0CA62E63B0D}"/>
              </a:ext>
            </a:extLst>
          </p:cNvPr>
          <p:cNvCxnSpPr/>
          <p:nvPr/>
        </p:nvCxnSpPr>
        <p:spPr>
          <a:xfrm>
            <a:off x="2504749" y="2531096"/>
            <a:ext cx="0" cy="4089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233924-839A-4E54-9F6A-AC6F5B19A35A}"/>
              </a:ext>
            </a:extLst>
          </p:cNvPr>
          <p:cNvSpPr txBox="1"/>
          <p:nvPr/>
        </p:nvSpPr>
        <p:spPr>
          <a:xfrm>
            <a:off x="9617353" y="2612858"/>
            <a:ext cx="945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날짜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71B24B-F388-4512-A77E-9E064F0F59A8}"/>
              </a:ext>
            </a:extLst>
          </p:cNvPr>
          <p:cNvCxnSpPr/>
          <p:nvPr/>
        </p:nvCxnSpPr>
        <p:spPr>
          <a:xfrm>
            <a:off x="1526687" y="4131294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6DE3E0-E2EF-459A-B822-DAD6AE299B9B}"/>
              </a:ext>
            </a:extLst>
          </p:cNvPr>
          <p:cNvCxnSpPr/>
          <p:nvPr/>
        </p:nvCxnSpPr>
        <p:spPr>
          <a:xfrm>
            <a:off x="1526689" y="3206717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27A783-D31F-4A70-91CF-BE50AFD083BD}"/>
              </a:ext>
            </a:extLst>
          </p:cNvPr>
          <p:cNvCxnSpPr/>
          <p:nvPr/>
        </p:nvCxnSpPr>
        <p:spPr>
          <a:xfrm>
            <a:off x="1526688" y="3500160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6DCF294-2509-4B94-BE38-26B844F5B13B}"/>
              </a:ext>
            </a:extLst>
          </p:cNvPr>
          <p:cNvCxnSpPr/>
          <p:nvPr/>
        </p:nvCxnSpPr>
        <p:spPr>
          <a:xfrm>
            <a:off x="1539242" y="3840817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CBF2FF-5C65-4EA8-97E9-DB0C68304093}"/>
              </a:ext>
            </a:extLst>
          </p:cNvPr>
          <p:cNvCxnSpPr/>
          <p:nvPr/>
        </p:nvCxnSpPr>
        <p:spPr>
          <a:xfrm>
            <a:off x="9266895" y="2531096"/>
            <a:ext cx="0" cy="16001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5761F8-B683-433B-BD50-198332D30BBC}"/>
              </a:ext>
            </a:extLst>
          </p:cNvPr>
          <p:cNvCxnSpPr/>
          <p:nvPr/>
        </p:nvCxnSpPr>
        <p:spPr>
          <a:xfrm>
            <a:off x="2504749" y="2940016"/>
            <a:ext cx="0" cy="11912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D2F183-821D-4D0C-93DC-F101FD0D3BF3}"/>
              </a:ext>
            </a:extLst>
          </p:cNvPr>
          <p:cNvSpPr txBox="1"/>
          <p:nvPr/>
        </p:nvSpPr>
        <p:spPr>
          <a:xfrm>
            <a:off x="1738743" y="1169688"/>
            <a:ext cx="833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Monotype Corsiva"/>
              </a:rPr>
              <a:t>B</a:t>
            </a:r>
            <a:endParaRPr lang="ko-KR" altLang="en-US" sz="4000" b="1">
              <a:latin typeface="Monotype Corsiva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EE5DB05E-715C-497D-9E5C-46DFD7FCE96E}"/>
              </a:ext>
            </a:extLst>
          </p:cNvPr>
          <p:cNvSpPr txBox="1"/>
          <p:nvPr/>
        </p:nvSpPr>
        <p:spPr>
          <a:xfrm>
            <a:off x="9563170" y="5841885"/>
            <a:ext cx="937574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8170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 /UI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565348-6FD7-4B1F-96CE-0B8A15915B86}"/>
              </a:ext>
            </a:extLst>
          </p:cNvPr>
          <p:cNvSpPr/>
          <p:nvPr/>
        </p:nvSpPr>
        <p:spPr>
          <a:xfrm>
            <a:off x="1017366" y="1173864"/>
            <a:ext cx="10264588" cy="5396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72737-1540-4AEC-ABC3-6AD49E254118}"/>
              </a:ext>
            </a:extLst>
          </p:cNvPr>
          <p:cNvSpPr/>
          <p:nvPr/>
        </p:nvSpPr>
        <p:spPr>
          <a:xfrm>
            <a:off x="1017366" y="1881751"/>
            <a:ext cx="10256967" cy="4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DA71F-87A3-4826-9F92-106080D72331}"/>
              </a:ext>
            </a:extLst>
          </p:cNvPr>
          <p:cNvSpPr txBox="1"/>
          <p:nvPr/>
        </p:nvSpPr>
        <p:spPr>
          <a:xfrm>
            <a:off x="1124046" y="580416"/>
            <a:ext cx="1156447" cy="35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글 등록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951F75-DAA7-4212-9F0F-F2BCA1559324}"/>
              </a:ext>
            </a:extLst>
          </p:cNvPr>
          <p:cNvCxnSpPr/>
          <p:nvPr/>
        </p:nvCxnSpPr>
        <p:spPr>
          <a:xfrm>
            <a:off x="1017366" y="1881751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F6433D-1F37-45CE-8F7C-54460A727581}"/>
              </a:ext>
            </a:extLst>
          </p:cNvPr>
          <p:cNvCxnSpPr/>
          <p:nvPr/>
        </p:nvCxnSpPr>
        <p:spPr>
          <a:xfrm>
            <a:off x="1009745" y="2312057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1DF572-303C-4C60-9A73-72F6388F16BF}"/>
              </a:ext>
            </a:extLst>
          </p:cNvPr>
          <p:cNvSpPr txBox="1"/>
          <p:nvPr/>
        </p:nvSpPr>
        <p:spPr>
          <a:xfrm>
            <a:off x="1591017" y="196016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Yu Gothic UI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B3EEF-7B10-4BD2-9490-4D6829B79F48}"/>
              </a:ext>
            </a:extLst>
          </p:cNvPr>
          <p:cNvSpPr txBox="1"/>
          <p:nvPr/>
        </p:nvSpPr>
        <p:spPr>
          <a:xfrm>
            <a:off x="2781844" y="1961508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</a:rPr>
              <a:t>JAVA</a:t>
            </a:r>
            <a:endParaRPr lang="en-US" altLang="ko-KR" sz="1000" b="1">
              <a:latin typeface="Yu Gothic UI"/>
              <a:ea typeface="Yu Gothic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80BE4-A712-4E1C-9098-EC726EC29270}"/>
              </a:ext>
            </a:extLst>
          </p:cNvPr>
          <p:cNvSpPr txBox="1"/>
          <p:nvPr/>
        </p:nvSpPr>
        <p:spPr>
          <a:xfrm>
            <a:off x="8413696" y="196350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DB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ECBF1-3CD2-4F3F-9F9A-B6A33103D303}"/>
              </a:ext>
            </a:extLst>
          </p:cNvPr>
          <p:cNvSpPr txBox="1"/>
          <p:nvPr/>
        </p:nvSpPr>
        <p:spPr>
          <a:xfrm>
            <a:off x="9700266" y="196016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SERVLET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B46ED-F2BD-4E1E-B641-FB949D3257F7}"/>
              </a:ext>
            </a:extLst>
          </p:cNvPr>
          <p:cNvSpPr txBox="1"/>
          <p:nvPr/>
        </p:nvSpPr>
        <p:spPr>
          <a:xfrm>
            <a:off x="5069636" y="196350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CSS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72D63-FAC1-4C1B-A455-9D4CBC22B428}"/>
              </a:ext>
            </a:extLst>
          </p:cNvPr>
          <p:cNvSpPr txBox="1"/>
          <p:nvPr/>
        </p:nvSpPr>
        <p:spPr>
          <a:xfrm>
            <a:off x="3820583" y="1960163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HTML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7477D-344A-4A33-A9A8-7C0FCB4AB919}"/>
              </a:ext>
            </a:extLst>
          </p:cNvPr>
          <p:cNvSpPr txBox="1"/>
          <p:nvPr/>
        </p:nvSpPr>
        <p:spPr>
          <a:xfrm>
            <a:off x="6403361" y="1960163"/>
            <a:ext cx="1009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Yu Gothic UI"/>
                <a:ea typeface="Yu Gothic UI"/>
              </a:rPr>
              <a:t>JAVASCIRPT</a:t>
            </a:r>
            <a:endParaRPr lang="ko-KR" altLang="en-US" sz="1000" b="1">
              <a:latin typeface="Yu Gothic U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FB8ED-8797-42AA-90B0-CB447581A224}"/>
              </a:ext>
            </a:extLst>
          </p:cNvPr>
          <p:cNvSpPr txBox="1"/>
          <p:nvPr/>
        </p:nvSpPr>
        <p:spPr>
          <a:xfrm>
            <a:off x="7503632" y="1548248"/>
            <a:ext cx="1938843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검색창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9C333-E94D-4A48-BB21-FFF8FB17F83E}"/>
              </a:ext>
            </a:extLst>
          </p:cNvPr>
          <p:cNvSpPr txBox="1"/>
          <p:nvPr/>
        </p:nvSpPr>
        <p:spPr>
          <a:xfrm>
            <a:off x="9512911" y="1551626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로그인</a:t>
            </a:r>
            <a:endParaRPr lang="en-US" altLang="ko-KR" sz="1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047641-5DDB-4694-A6D0-0878F47C7E65}"/>
              </a:ext>
            </a:extLst>
          </p:cNvPr>
          <p:cNvSpPr txBox="1"/>
          <p:nvPr/>
        </p:nvSpPr>
        <p:spPr>
          <a:xfrm>
            <a:off x="10404334" y="1551626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/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54F2FB-0800-4662-8348-BEEA5EC411A0}"/>
              </a:ext>
            </a:extLst>
          </p:cNvPr>
          <p:cNvSpPr/>
          <p:nvPr/>
        </p:nvSpPr>
        <p:spPr>
          <a:xfrm>
            <a:off x="1699580" y="2536174"/>
            <a:ext cx="8938260" cy="32003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BE9E06-C119-44B5-94BB-95A8520A9851}"/>
              </a:ext>
            </a:extLst>
          </p:cNvPr>
          <p:cNvSpPr txBox="1"/>
          <p:nvPr/>
        </p:nvSpPr>
        <p:spPr>
          <a:xfrm>
            <a:off x="1836740" y="2957866"/>
            <a:ext cx="945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내용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ECC40-F90D-4618-88DD-53E33ED00257}"/>
              </a:ext>
            </a:extLst>
          </p:cNvPr>
          <p:cNvSpPr txBox="1"/>
          <p:nvPr/>
        </p:nvSpPr>
        <p:spPr>
          <a:xfrm>
            <a:off x="1836740" y="2565606"/>
            <a:ext cx="945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제목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4933FD-8E82-483E-B5A2-48EB39F54E37}"/>
              </a:ext>
            </a:extLst>
          </p:cNvPr>
          <p:cNvCxnSpPr/>
          <p:nvPr/>
        </p:nvCxnSpPr>
        <p:spPr>
          <a:xfrm>
            <a:off x="1699580" y="2803800"/>
            <a:ext cx="89458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11CC74E-CDB9-4511-97CF-92284B2EA916}"/>
              </a:ext>
            </a:extLst>
          </p:cNvPr>
          <p:cNvCxnSpPr/>
          <p:nvPr/>
        </p:nvCxnSpPr>
        <p:spPr>
          <a:xfrm>
            <a:off x="2295845" y="2536174"/>
            <a:ext cx="0" cy="2602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1D66A6-4CB7-43AF-A3DA-AA263FFAFC6E}"/>
              </a:ext>
            </a:extLst>
          </p:cNvPr>
          <p:cNvSpPr txBox="1"/>
          <p:nvPr/>
        </p:nvSpPr>
        <p:spPr>
          <a:xfrm>
            <a:off x="9700266" y="5825203"/>
            <a:ext cx="937574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등록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F6300A-2F68-407E-8AE7-73F63D2091C1}"/>
              </a:ext>
            </a:extLst>
          </p:cNvPr>
          <p:cNvSpPr txBox="1"/>
          <p:nvPr/>
        </p:nvSpPr>
        <p:spPr>
          <a:xfrm>
            <a:off x="1914323" y="1201111"/>
            <a:ext cx="833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Monotype Corsiva"/>
              </a:rPr>
              <a:t>B</a:t>
            </a:r>
            <a:endParaRPr lang="ko-KR" altLang="en-US" sz="4000" b="1">
              <a:latin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6912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C: /UI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88CD62-3B86-4546-9904-1D419AA70F55}"/>
              </a:ext>
            </a:extLst>
          </p:cNvPr>
          <p:cNvSpPr/>
          <p:nvPr/>
        </p:nvSpPr>
        <p:spPr>
          <a:xfrm>
            <a:off x="981123" y="1077813"/>
            <a:ext cx="10264588" cy="5396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44">
            <a:extLst>
              <a:ext uri="{FF2B5EF4-FFF2-40B4-BE49-F238E27FC236}">
                <a16:creationId xmlns:a16="http://schemas.microsoft.com/office/drawing/2014/main" id="{D96C0E3E-FB64-4E65-9245-394FD4557BD3}"/>
              </a:ext>
            </a:extLst>
          </p:cNvPr>
          <p:cNvSpPr/>
          <p:nvPr/>
        </p:nvSpPr>
        <p:spPr>
          <a:xfrm>
            <a:off x="981123" y="1785700"/>
            <a:ext cx="10256967" cy="4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B1C8F-D025-43A9-B7A4-190113A0CB7F}"/>
              </a:ext>
            </a:extLst>
          </p:cNvPr>
          <p:cNvSpPr txBox="1"/>
          <p:nvPr/>
        </p:nvSpPr>
        <p:spPr>
          <a:xfrm>
            <a:off x="1087803" y="484365"/>
            <a:ext cx="1156447" cy="35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01023D-C0EA-4374-9209-22D52107741C}"/>
              </a:ext>
            </a:extLst>
          </p:cNvPr>
          <p:cNvCxnSpPr/>
          <p:nvPr/>
        </p:nvCxnSpPr>
        <p:spPr>
          <a:xfrm>
            <a:off x="981123" y="1785700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279D2E-6F5D-4253-ACB5-81A121896E76}"/>
              </a:ext>
            </a:extLst>
          </p:cNvPr>
          <p:cNvCxnSpPr/>
          <p:nvPr/>
        </p:nvCxnSpPr>
        <p:spPr>
          <a:xfrm>
            <a:off x="973502" y="2216006"/>
            <a:ext cx="102645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40BCEF-522E-4BC1-A19C-E3B4A38A0EDE}"/>
              </a:ext>
            </a:extLst>
          </p:cNvPr>
          <p:cNvSpPr txBox="1"/>
          <p:nvPr/>
        </p:nvSpPr>
        <p:spPr>
          <a:xfrm>
            <a:off x="1554774" y="1864112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16EBE-D110-4C21-870C-2AD39D1E37C6}"/>
              </a:ext>
            </a:extLst>
          </p:cNvPr>
          <p:cNvSpPr txBox="1"/>
          <p:nvPr/>
        </p:nvSpPr>
        <p:spPr>
          <a:xfrm>
            <a:off x="2745601" y="1865457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자바</a:t>
            </a:r>
            <a:endParaRPr lang="en-US" altLang="ko-KR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3B2B52-6675-4249-A3E6-442A44B96CAF}"/>
              </a:ext>
            </a:extLst>
          </p:cNvPr>
          <p:cNvSpPr txBox="1"/>
          <p:nvPr/>
        </p:nvSpPr>
        <p:spPr>
          <a:xfrm>
            <a:off x="8377453" y="1867452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db</a:t>
            </a:r>
            <a:endParaRPr lang="ko-KR" alt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D3C3F-6A32-4EDE-9DDA-9074896807BB}"/>
              </a:ext>
            </a:extLst>
          </p:cNvPr>
          <p:cNvSpPr txBox="1"/>
          <p:nvPr/>
        </p:nvSpPr>
        <p:spPr>
          <a:xfrm>
            <a:off x="9664023" y="1864112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servlet</a:t>
            </a:r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D07B01-F6CF-4D88-9CFE-A224BD774363}"/>
              </a:ext>
            </a:extLst>
          </p:cNvPr>
          <p:cNvSpPr txBox="1"/>
          <p:nvPr/>
        </p:nvSpPr>
        <p:spPr>
          <a:xfrm>
            <a:off x="5033393" y="1867452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CSS</a:t>
            </a:r>
            <a:endParaRPr lang="ko-KR" alt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2B62B-055D-4A54-819F-5EF6424575B2}"/>
              </a:ext>
            </a:extLst>
          </p:cNvPr>
          <p:cNvSpPr txBox="1"/>
          <p:nvPr/>
        </p:nvSpPr>
        <p:spPr>
          <a:xfrm>
            <a:off x="3784340" y="1864112"/>
            <a:ext cx="766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HTML</a:t>
            </a:r>
            <a:endParaRPr lang="ko-KR" altLang="en-US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FBE68-9957-4435-BE7C-3F219FA00DE5}"/>
              </a:ext>
            </a:extLst>
          </p:cNvPr>
          <p:cNvSpPr txBox="1"/>
          <p:nvPr/>
        </p:nvSpPr>
        <p:spPr>
          <a:xfrm>
            <a:off x="6367118" y="1864112"/>
            <a:ext cx="1009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JAVASCIRPT</a:t>
            </a:r>
            <a:endParaRPr lang="ko-KR" altLang="en-US" sz="1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A95D07-161F-4451-BF4A-1B4DA0090467}"/>
              </a:ext>
            </a:extLst>
          </p:cNvPr>
          <p:cNvSpPr txBox="1"/>
          <p:nvPr/>
        </p:nvSpPr>
        <p:spPr>
          <a:xfrm>
            <a:off x="7467389" y="1452197"/>
            <a:ext cx="1938843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검색창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E00CBB-4E64-482A-93D5-B2119048B8A4}"/>
              </a:ext>
            </a:extLst>
          </p:cNvPr>
          <p:cNvSpPr txBox="1"/>
          <p:nvPr/>
        </p:nvSpPr>
        <p:spPr>
          <a:xfrm>
            <a:off x="9476668" y="1455575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로그인</a:t>
            </a:r>
            <a:endParaRPr lang="en-US" altLang="ko-KR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AC563-1FEE-4A63-BC48-4677D7864AEC}"/>
              </a:ext>
            </a:extLst>
          </p:cNvPr>
          <p:cNvSpPr txBox="1"/>
          <p:nvPr/>
        </p:nvSpPr>
        <p:spPr>
          <a:xfrm>
            <a:off x="10368091" y="1455575"/>
            <a:ext cx="820987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회원가입</a:t>
            </a: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351E92F0-3287-4310-BC7E-61A68411A788}"/>
              </a:ext>
            </a:extLst>
          </p:cNvPr>
          <p:cNvSpPr/>
          <p:nvPr/>
        </p:nvSpPr>
        <p:spPr>
          <a:xfrm>
            <a:off x="5038014" y="2470849"/>
            <a:ext cx="2946727" cy="3773945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CACD38E-1523-42E5-B083-225C14DBB23E}"/>
              </a:ext>
            </a:extLst>
          </p:cNvPr>
          <p:cNvSpPr/>
          <p:nvPr/>
        </p:nvSpPr>
        <p:spPr>
          <a:xfrm>
            <a:off x="5796473" y="3498777"/>
            <a:ext cx="1918966" cy="331466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94A294-4287-4AB0-AAA1-6B4296E21D86}"/>
              </a:ext>
            </a:extLst>
          </p:cNvPr>
          <p:cNvSpPr/>
          <p:nvPr/>
        </p:nvSpPr>
        <p:spPr>
          <a:xfrm>
            <a:off x="5796473" y="4120066"/>
            <a:ext cx="1918966" cy="331466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518DB-B6E2-43D4-9B55-E5EC96F6E316}"/>
              </a:ext>
            </a:extLst>
          </p:cNvPr>
          <p:cNvSpPr txBox="1"/>
          <p:nvPr/>
        </p:nvSpPr>
        <p:spPr>
          <a:xfrm>
            <a:off x="5051900" y="4196538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pw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06139-BD41-4C99-8482-97040B25A974}"/>
              </a:ext>
            </a:extLst>
          </p:cNvPr>
          <p:cNvSpPr txBox="1"/>
          <p:nvPr/>
        </p:nvSpPr>
        <p:spPr>
          <a:xfrm>
            <a:off x="5050671" y="3530812"/>
            <a:ext cx="747661" cy="2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ID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86C4BB8-7A6D-4FD1-AB55-FBD9CE90477C}"/>
              </a:ext>
            </a:extLst>
          </p:cNvPr>
          <p:cNvSpPr/>
          <p:nvPr/>
        </p:nvSpPr>
        <p:spPr>
          <a:xfrm>
            <a:off x="6010325" y="5143030"/>
            <a:ext cx="1027919" cy="331466"/>
          </a:xfrm>
          <a:prstGeom prst="roundRect">
            <a:avLst>
              <a:gd name="adj" fmla="val 37500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95B9D-67CF-4150-86EE-BF458090FD39}"/>
              </a:ext>
            </a:extLst>
          </p:cNvPr>
          <p:cNvSpPr txBox="1"/>
          <p:nvPr/>
        </p:nvSpPr>
        <p:spPr>
          <a:xfrm>
            <a:off x="6042809" y="5149212"/>
            <a:ext cx="978104" cy="27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로그인</a:t>
            </a: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9339B0DB-45B0-465B-88C5-92EE19BCE464}"/>
              </a:ext>
            </a:extLst>
          </p:cNvPr>
          <p:cNvSpPr txBox="1"/>
          <p:nvPr/>
        </p:nvSpPr>
        <p:spPr>
          <a:xfrm>
            <a:off x="1878080" y="1105060"/>
            <a:ext cx="833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Monotype Corsiva"/>
              </a:rPr>
              <a:t>B</a:t>
            </a:r>
            <a:endParaRPr lang="ko-KR" altLang="en-US" sz="4000" b="1">
              <a:latin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0142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696</Words>
  <Application>Microsoft Office PowerPoint</Application>
  <PresentationFormat>와이드스크린</PresentationFormat>
  <Paragraphs>226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Yu Gothic UI</vt:lpstr>
      <vt:lpstr>맑은 고딕</vt:lpstr>
      <vt:lpstr>Arial</vt:lpstr>
      <vt:lpstr>Monotype Corsiva</vt:lpstr>
      <vt:lpstr>Office 테마</vt:lpstr>
      <vt:lpstr>Microsoft Windows [Version 10.0.19042.867] (c) 2020 Microsoft Corporation. All rights reserved.  C:\Users\Administrator&gt;       </vt:lpstr>
      <vt:lpstr>Microsoft Windows [Version 10.0.19042.867] (c) 2020 Microsoft Corporation. All rights reserved.  C:\Users\Administrator&gt;       </vt:lpstr>
      <vt:lpstr>       </vt:lpstr>
      <vt:lpstr>       </vt:lpstr>
      <vt:lpstr>Microsoft Windows [Version 10.0.19042.867] (c) 2020 Microsoft Corporation. All rights reserved.  C:\Users\Administrator&gt;       </vt:lpstr>
      <vt:lpstr>       </vt:lpstr>
      <vt:lpstr>       </vt:lpstr>
      <vt:lpstr>       </vt:lpstr>
      <vt:lpstr>       </vt:lpstr>
      <vt:lpstr>       </vt:lpstr>
      <vt:lpstr>Microsoft Windows [Version 10.0.19042.867] (c) 2020 Microsoft Corporation. All rights reserved.  C:\Users\Administrator&gt;       </vt:lpstr>
      <vt:lpstr>      </vt:lpstr>
      <vt:lpstr>      </vt:lpstr>
      <vt:lpstr>      </vt:lpstr>
      <vt:lpstr>Microsoft Windows [Version 10.0.19042.867] (c) 2020 Microsoft Corporation. All rights reserved.  C:\Users\Administrator&gt;  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명진</dc:creator>
  <cp:lastModifiedBy>마 명진</cp:lastModifiedBy>
  <cp:revision>29</cp:revision>
  <dcterms:created xsi:type="dcterms:W3CDTF">2022-04-21T06:53:21Z</dcterms:created>
  <dcterms:modified xsi:type="dcterms:W3CDTF">2022-08-16T06:50:38Z</dcterms:modified>
  <cp:version/>
</cp:coreProperties>
</file>