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9" r:id="rId2"/>
  </p:sldMasterIdLst>
  <p:notesMasterIdLst>
    <p:notesMasterId r:id="rId22"/>
  </p:notesMasterIdLst>
  <p:handoutMasterIdLst>
    <p:handoutMasterId r:id="rId23"/>
  </p:handoutMasterIdLst>
  <p:sldIdLst>
    <p:sldId id="1224" r:id="rId3"/>
    <p:sldId id="1225" r:id="rId4"/>
    <p:sldId id="1226" r:id="rId5"/>
    <p:sldId id="1227" r:id="rId6"/>
    <p:sldId id="1234" r:id="rId7"/>
    <p:sldId id="1282" r:id="rId8"/>
    <p:sldId id="1286" r:id="rId9"/>
    <p:sldId id="1283" r:id="rId10"/>
    <p:sldId id="1284" r:id="rId11"/>
    <p:sldId id="1285" r:id="rId12"/>
    <p:sldId id="1273" r:id="rId13"/>
    <p:sldId id="1272" r:id="rId14"/>
    <p:sldId id="1274" r:id="rId15"/>
    <p:sldId id="1275" r:id="rId16"/>
    <p:sldId id="1281" r:id="rId17"/>
    <p:sldId id="1276" r:id="rId18"/>
    <p:sldId id="1277" r:id="rId19"/>
    <p:sldId id="1280" r:id="rId20"/>
    <p:sldId id="1278" r:id="rId21"/>
  </p:sldIdLst>
  <p:sldSz cx="9144000" cy="6858000" type="screen4x3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34F12F-2C82-448C-A9FA-5FD3E2CE1B0C}">
          <p14:sldIdLst>
            <p14:sldId id="1224"/>
            <p14:sldId id="1225"/>
            <p14:sldId id="1226"/>
            <p14:sldId id="1227"/>
            <p14:sldId id="1234"/>
            <p14:sldId id="1282"/>
            <p14:sldId id="1286"/>
            <p14:sldId id="1283"/>
            <p14:sldId id="1284"/>
            <p14:sldId id="1285"/>
            <p14:sldId id="1273"/>
            <p14:sldId id="1272"/>
            <p14:sldId id="1274"/>
            <p14:sldId id="1275"/>
            <p14:sldId id="1281"/>
            <p14:sldId id="1276"/>
            <p14:sldId id="1277"/>
            <p14:sldId id="1280"/>
            <p14:sldId id="1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33CC33"/>
    <a:srgbClr val="00FFFF"/>
    <a:srgbClr val="3812F8"/>
    <a:srgbClr val="FF0033"/>
    <a:srgbClr val="1A0486"/>
    <a:srgbClr val="57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99110" autoAdjust="0"/>
  </p:normalViewPr>
  <p:slideViewPr>
    <p:cSldViewPr>
      <p:cViewPr varScale="1">
        <p:scale>
          <a:sx n="97" d="100"/>
          <a:sy n="97" d="100"/>
        </p:scale>
        <p:origin x="-114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334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20638"/>
            <a:ext cx="5095875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" y="3843060"/>
            <a:ext cx="7099299" cy="6391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1205" tIns="51461" rIns="101205" bIns="51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090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66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3027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9858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63725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normAutofit/>
              </a:bodyPr>
              <a:lstStyle/>
              <a:p>
                <a:pPr>
                  <a:defRPr/>
                </a:pPr>
                <a:endParaRPr lang="ko-KR" altLang="en-US" baseline="0">
                  <a:latin typeface="Tahoma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rmAutofit/>
            </a:bodyPr>
            <a:lstStyle/>
            <a:p>
              <a:pPr>
                <a:defRPr/>
              </a:pPr>
              <a:endParaRPr lang="ko-KR" altLang="en-US" baseline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rmAutofit/>
            </a:bodyPr>
            <a:lstStyle/>
            <a:p>
              <a:pPr>
                <a:defRPr/>
              </a:pPr>
              <a:endParaRPr lang="ko-KR" altLang="en-US" baseline="0">
                <a:latin typeface="Tahoma" pitchFamily="34" charset="0"/>
                <a:ea typeface="맑은 고딕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rmAutofit fontScale="25000" lnSpcReduction="20000"/>
            </a:bodyPr>
            <a:lstStyle/>
            <a:p>
              <a:pPr>
                <a:defRPr/>
              </a:pPr>
              <a:endParaRPr lang="ko-KR" altLang="en-US" baseline="0">
                <a:latin typeface="Tahoma" pitchFamily="34" charset="0"/>
                <a:ea typeface="맑은 고딕" pitchFamily="50" charset="-127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>
            <a:normAutofit/>
          </a:bodyPr>
          <a:lstStyle>
            <a:lvl1pPr algn="ctr">
              <a:defRPr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2"/>
                </a:solidFill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2"/>
                </a:solidFill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519092"/>
            <a:ext cx="7793037" cy="820800"/>
          </a:xfrm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0128" y="1643050"/>
            <a:ext cx="7772400" cy="4714908"/>
          </a:xfrm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  <a:lvl2pPr>
              <a:defRPr baseline="0">
                <a:latin typeface="Tahoma" pitchFamily="34" charset="0"/>
                <a:ea typeface="맑은 고딕" pitchFamily="50" charset="-127"/>
              </a:defRPr>
            </a:lvl2pPr>
            <a:lvl3pPr>
              <a:defRPr baseline="0">
                <a:latin typeface="Tahoma" pitchFamily="34" charset="0"/>
                <a:ea typeface="맑은 고딕" pitchFamily="50" charset="-127"/>
              </a:defRPr>
            </a:lvl3pPr>
            <a:lvl4pPr>
              <a:defRPr baseline="0">
                <a:latin typeface="Tahoma" pitchFamily="34" charset="0"/>
                <a:ea typeface="맑은 고딕" pitchFamily="50" charset="-127"/>
              </a:defRPr>
            </a:lvl4pPr>
            <a:lvl5pPr>
              <a:defRPr baseline="0">
                <a:latin typeface="Tahoma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ltGray">
          <a:xfrm>
            <a:off x="417513" y="7699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ltGray">
          <a:xfrm>
            <a:off x="800100" y="7699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ltGray">
          <a:xfrm>
            <a:off x="541338" y="11922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ltGray">
          <a:xfrm>
            <a:off x="911225" y="1192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ltGray">
          <a:xfrm>
            <a:off x="127000" y="11191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 lnSpcReduction="10000"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gray">
          <a:xfrm>
            <a:off x="762000" y="6619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gray">
          <a:xfrm>
            <a:off x="442913" y="1452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rmAutofit fontScale="25000" lnSpcReduction="20000"/>
          </a:bodyPr>
          <a:lstStyle/>
          <a:p>
            <a:pPr algn="ctr" latinLnBrk="0">
              <a:defRPr/>
            </a:pPr>
            <a:endParaRPr lang="ko-KR" altLang="ko-KR" sz="2400" baseline="0">
              <a:latin typeface="Tahoma" pitchFamily="34" charset="0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28607"/>
            <a:ext cx="7793037" cy="81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28" y="1643050"/>
            <a:ext cx="77724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9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kumimoji="0" sz="1400"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154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>
              <a:defRPr kumimoji="0" sz="1400" baseline="0">
                <a:latin typeface="Tahoma" pitchFamily="34" charset="0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l" rtl="0" eaLnBrk="1" fontAlgn="base" latinLnBrk="0" hangingPunct="1">
        <a:spcBef>
          <a:spcPct val="0"/>
        </a:spcBef>
        <a:spcAft>
          <a:spcPct val="0"/>
        </a:spcAft>
        <a:defRPr kumimoji="1" sz="4400" baseline="0">
          <a:solidFill>
            <a:schemeClr val="tx2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kumimoji="1" sz="32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42950" indent="-285750" algn="l" rtl="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kumimoji="1" sz="28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1430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kumimoji="1" sz="24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6002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kumimoji="1" sz="20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2057400" indent="-228600" algn="l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umimoji="1" sz="2000" baseline="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4C16-F5A5-4CE8-BA2C-1552315AB054}" type="datetimeFigureOut">
              <a:rPr lang="ko-KR" altLang="en-US" smtClean="0"/>
              <a:pPr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/>
              <a:t>package </a:t>
            </a:r>
            <a:r>
              <a:rPr lang="en-US" altLang="ko-KR" sz="1600" dirty="0" err="1" smtClean="0"/>
              <a:t>jhlee</a:t>
            </a:r>
            <a:r>
              <a:rPr lang="en-US" altLang="ko-KR" sz="1600" dirty="0" smtClean="0"/>
              <a:t>;</a:t>
            </a:r>
            <a:endParaRPr lang="ko-KR" altLang="en-US" sz="1600" dirty="0" smtClean="0"/>
          </a:p>
          <a:p>
            <a:pPr algn="l"/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java.io.*;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java.util</a:t>
            </a:r>
            <a:r>
              <a:rPr lang="en-US" altLang="ko-KR" sz="1600" dirty="0" smtClean="0"/>
              <a:t>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java.sql.*;</a:t>
            </a:r>
            <a:endParaRPr lang="ko-KR" altLang="en-US" sz="1600" dirty="0" smtClean="0"/>
          </a:p>
          <a:p>
            <a:pPr algn="l"/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java.lang.Math</a:t>
            </a:r>
            <a:r>
              <a:rPr lang="en-US" altLang="ko-KR" sz="1600" dirty="0" smtClean="0"/>
              <a:t>;</a:t>
            </a:r>
            <a:endParaRPr lang="ko-KR" altLang="en-US" sz="1600" dirty="0" smtClean="0"/>
          </a:p>
          <a:p>
            <a:pPr algn="l"/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org.apache.hadoop.conf</a:t>
            </a:r>
            <a:r>
              <a:rPr lang="en-US" altLang="ko-KR" sz="1600" dirty="0" smtClean="0"/>
              <a:t>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org.apache.hadoop.fs</a:t>
            </a:r>
            <a:r>
              <a:rPr lang="en-US" altLang="ko-KR" sz="1600" dirty="0" smtClean="0"/>
              <a:t>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org.apache.hadoop.io.*;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org.apache.hadoop.io.compress</a:t>
            </a:r>
            <a:r>
              <a:rPr lang="en-US" altLang="ko-KR" sz="1600" dirty="0" smtClean="0"/>
              <a:t>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org.apache.hadoop.mapreduce</a:t>
            </a:r>
            <a:r>
              <a:rPr lang="en-US" altLang="ko-KR" sz="1600" dirty="0" smtClean="0"/>
              <a:t>.*;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org.apache.hadoop.mapreduce.lib.input.FileInputFormat</a:t>
            </a:r>
            <a:r>
              <a:rPr lang="en-US" altLang="ko-KR" sz="1600" dirty="0" smtClean="0"/>
              <a:t>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org.apache.hadoop.mapreduce.lib.output.FileOutputFormat</a:t>
            </a:r>
            <a:r>
              <a:rPr lang="en-US" altLang="ko-KR" sz="1600" dirty="0" smtClean="0"/>
              <a:t>;</a:t>
            </a:r>
            <a:endParaRPr lang="ko-KR" altLang="en-US" sz="1600" dirty="0" smtClean="0"/>
          </a:p>
          <a:p>
            <a:pPr algn="l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org.apache.hadoop.util</a:t>
            </a:r>
            <a:r>
              <a:rPr lang="en-US" altLang="ko-KR" sz="1600" dirty="0" smtClean="0"/>
              <a:t>.*;</a:t>
            </a:r>
            <a:endParaRPr lang="ko-KR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throws </a:t>
            </a:r>
            <a:r>
              <a:rPr lang="en-US" altLang="ko-KR" dirty="0" err="1"/>
              <a:t>IOException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InterruptedException</a:t>
            </a:r>
            <a:r>
              <a:rPr lang="en-US" altLang="ko-KR" dirty="0"/>
              <a:t>, </a:t>
            </a:r>
            <a:r>
              <a:rPr lang="en-US" altLang="ko-KR" dirty="0" err="1"/>
              <a:t>ClassNotFoundException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	Configuration </a:t>
            </a:r>
            <a:r>
              <a:rPr lang="en-US" altLang="ko-KR" dirty="0" err="1"/>
              <a:t>conf</a:t>
            </a:r>
            <a:r>
              <a:rPr lang="en-US" altLang="ko-KR" dirty="0"/>
              <a:t> = new Configuration();</a:t>
            </a:r>
          </a:p>
          <a:p>
            <a:pPr marL="0" indent="0">
              <a:buNone/>
            </a:pPr>
            <a:r>
              <a:rPr lang="en-US" altLang="ko-KR" dirty="0"/>
              <a:t>		String[] </a:t>
            </a:r>
            <a:r>
              <a:rPr lang="en-US" altLang="ko-KR" dirty="0" err="1"/>
              <a:t>otherArgs</a:t>
            </a:r>
            <a:r>
              <a:rPr lang="en-US" altLang="ko-KR" dirty="0"/>
              <a:t> = new </a:t>
            </a:r>
            <a:r>
              <a:rPr lang="en-US" altLang="ko-KR" dirty="0" err="1"/>
              <a:t>GenericOptionsParser</a:t>
            </a:r>
            <a:r>
              <a:rPr lang="en-US" altLang="ko-KR" dirty="0"/>
              <a:t>(</a:t>
            </a:r>
            <a:r>
              <a:rPr lang="en-US" altLang="ko-KR" dirty="0" err="1"/>
              <a:t>conf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.</a:t>
            </a:r>
            <a:r>
              <a:rPr lang="en-US" altLang="ko-KR" dirty="0" err="1"/>
              <a:t>getRemainingArgs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if (</a:t>
            </a:r>
            <a:r>
              <a:rPr lang="en-US" altLang="ko-KR" dirty="0" err="1"/>
              <a:t>otherArgs.length</a:t>
            </a:r>
            <a:r>
              <a:rPr lang="en-US" altLang="ko-KR" dirty="0"/>
              <a:t> != </a:t>
            </a:r>
            <a:r>
              <a:rPr lang="en-US" altLang="ko-KR" dirty="0" smtClean="0"/>
              <a:t>4)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("usage: &lt;</a:t>
            </a:r>
            <a:r>
              <a:rPr lang="en-US" altLang="ko-KR" dirty="0" err="1"/>
              <a:t>joinatt</a:t>
            </a:r>
            <a:r>
              <a:rPr lang="en-US" altLang="ko-KR" dirty="0"/>
              <a:t>&gt; &lt;partition&gt; &lt;in&gt; &lt;out&gt;");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System.exit</a:t>
            </a:r>
            <a:r>
              <a:rPr lang="en-US" altLang="ko-KR" dirty="0"/>
              <a:t>(1);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conf.setInt</a:t>
            </a:r>
            <a:r>
              <a:rPr lang="en-US" altLang="ko-KR" dirty="0"/>
              <a:t>("</a:t>
            </a:r>
            <a:r>
              <a:rPr lang="en-US" altLang="ko-KR" dirty="0" err="1"/>
              <a:t>joinatt</a:t>
            </a:r>
            <a:r>
              <a:rPr lang="en-US" altLang="ko-KR" dirty="0"/>
              <a:t>", </a:t>
            </a:r>
            <a:r>
              <a:rPr lang="en-US" altLang="ko-KR" dirty="0" err="1"/>
              <a:t>Integer.parseInt</a:t>
            </a:r>
            <a:r>
              <a:rPr lang="en-US" altLang="ko-KR" dirty="0"/>
              <a:t>(</a:t>
            </a:r>
            <a:r>
              <a:rPr lang="en-US" altLang="ko-KR" dirty="0" err="1"/>
              <a:t>otherArgs</a:t>
            </a:r>
            <a:r>
              <a:rPr lang="en-US" altLang="ko-KR" dirty="0"/>
              <a:t>[0]));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conf.setInt</a:t>
            </a:r>
            <a:r>
              <a:rPr lang="en-US" altLang="ko-KR" dirty="0"/>
              <a:t>("partition", </a:t>
            </a:r>
            <a:r>
              <a:rPr lang="en-US" altLang="ko-KR" dirty="0" err="1"/>
              <a:t>Integer.parseInt</a:t>
            </a:r>
            <a:r>
              <a:rPr lang="en-US" altLang="ko-KR" dirty="0"/>
              <a:t>(</a:t>
            </a:r>
            <a:r>
              <a:rPr lang="en-US" altLang="ko-KR" dirty="0" err="1"/>
              <a:t>otherArgs</a:t>
            </a:r>
            <a:r>
              <a:rPr lang="en-US" altLang="ko-KR" dirty="0"/>
              <a:t>[1]));</a:t>
            </a:r>
          </a:p>
          <a:p>
            <a:pPr marL="0" indent="0">
              <a:buNone/>
            </a:pPr>
            <a:r>
              <a:rPr lang="en-US" altLang="ko-KR" dirty="0"/>
              <a:t>		Job </a:t>
            </a:r>
            <a:r>
              <a:rPr lang="en-US" altLang="ko-KR" dirty="0" err="1"/>
              <a:t>job</a:t>
            </a:r>
            <a:r>
              <a:rPr lang="en-US" altLang="ko-KR" dirty="0"/>
              <a:t> = new Job(</a:t>
            </a:r>
            <a:r>
              <a:rPr lang="en-US" altLang="ko-KR" dirty="0" err="1"/>
              <a:t>conf</a:t>
            </a:r>
            <a:r>
              <a:rPr lang="en-US" altLang="ko-KR" dirty="0"/>
              <a:t>, "repartition-join");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job.setJarByClass</a:t>
            </a:r>
            <a:r>
              <a:rPr lang="en-US" altLang="ko-KR" dirty="0"/>
              <a:t>(</a:t>
            </a:r>
            <a:r>
              <a:rPr lang="en-US" altLang="ko-KR" dirty="0" err="1"/>
              <a:t>AllPair_Equi.class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job.setNumReduceTasks</a:t>
            </a:r>
            <a:r>
              <a:rPr lang="en-US" altLang="ko-KR" dirty="0"/>
              <a:t>(1);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job.setMapperClass</a:t>
            </a:r>
            <a:r>
              <a:rPr lang="en-US" altLang="ko-KR" dirty="0"/>
              <a:t>(MapClass1.class);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job.setReducerClass</a:t>
            </a:r>
            <a:r>
              <a:rPr lang="en-US" altLang="ko-KR" dirty="0"/>
              <a:t>(ReduceClass1.class);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job.setOutputKeyClass</a:t>
            </a:r>
            <a:r>
              <a:rPr lang="en-US" altLang="ko-KR" dirty="0"/>
              <a:t>(</a:t>
            </a:r>
            <a:r>
              <a:rPr lang="en-US" altLang="ko-KR" dirty="0" err="1"/>
              <a:t>Text.class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job.setOutputValueClass</a:t>
            </a:r>
            <a:r>
              <a:rPr lang="en-US" altLang="ko-KR" dirty="0"/>
              <a:t>(</a:t>
            </a:r>
            <a:r>
              <a:rPr lang="en-US" altLang="ko-KR" dirty="0" err="1"/>
              <a:t>Text.class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FileInputFormat.addInputPath</a:t>
            </a:r>
            <a:r>
              <a:rPr lang="en-US" altLang="ko-KR" dirty="0"/>
              <a:t>(job, new Path(</a:t>
            </a:r>
            <a:r>
              <a:rPr lang="en-US" altLang="ko-KR" dirty="0" err="1"/>
              <a:t>otherArgs</a:t>
            </a:r>
            <a:r>
              <a:rPr lang="en-US" altLang="ko-KR" dirty="0"/>
              <a:t>[2]));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FileOutputFormat.setOutputPath</a:t>
            </a:r>
            <a:r>
              <a:rPr lang="en-US" altLang="ko-KR" dirty="0"/>
              <a:t>(job, new Path(</a:t>
            </a:r>
            <a:r>
              <a:rPr lang="en-US" altLang="ko-KR" dirty="0" err="1"/>
              <a:t>otherArgs</a:t>
            </a:r>
            <a:r>
              <a:rPr lang="en-US" altLang="ko-KR" dirty="0"/>
              <a:t>[3]));</a:t>
            </a:r>
          </a:p>
          <a:p>
            <a:pPr marL="0" indent="0">
              <a:buNone/>
            </a:pPr>
            <a:r>
              <a:rPr lang="en-US" altLang="ko-KR" dirty="0"/>
              <a:t>		if (!</a:t>
            </a:r>
            <a:r>
              <a:rPr lang="en-US" altLang="ko-KR" dirty="0" err="1"/>
              <a:t>job.waitForCompletion</a:t>
            </a:r>
            <a:r>
              <a:rPr lang="en-US" altLang="ko-KR" dirty="0"/>
              <a:t>(true))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System.exit</a:t>
            </a:r>
            <a:r>
              <a:rPr lang="en-US" altLang="ko-KR" dirty="0"/>
              <a:t>(1);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}}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70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Theta-Join with Repartition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Repartition join</a:t>
            </a:r>
            <a:r>
              <a:rPr lang="ko-KR" altLang="en-US" dirty="0" smtClean="0"/>
              <a:t>방법을 이용하여 </a:t>
            </a:r>
            <a:r>
              <a:rPr lang="en-US" altLang="ko-KR" dirty="0" smtClean="0"/>
              <a:t>theta</a:t>
            </a:r>
            <a:r>
              <a:rPr lang="ko-KR" altLang="en-US" dirty="0" smtClean="0"/>
              <a:t> </a:t>
            </a:r>
            <a:r>
              <a:rPr lang="en-US" altLang="ko-KR" dirty="0" smtClean="0"/>
              <a:t>join (</a:t>
            </a:r>
            <a:r>
              <a:rPr lang="en-US" altLang="ko-KR" dirty="0" err="1" smtClean="0"/>
              <a:t>R.a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S.a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다시 구현하시오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의 데이터를 </a:t>
            </a:r>
            <a:r>
              <a:rPr lang="en-US" altLang="ko-KR" dirty="0" smtClean="0"/>
              <a:t>replication </a:t>
            </a:r>
            <a:r>
              <a:rPr lang="ko-KR" altLang="en-US" dirty="0" smtClean="0"/>
              <a:t>하는 알고리즘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여기서 양쪽 모두 조인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distinct value distribution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broadcast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emit</a:t>
            </a:r>
            <a:r>
              <a:rPr lang="ko-KR" altLang="en-US" dirty="0" smtClean="0"/>
              <a:t>할 필요가 없는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emit</a:t>
            </a:r>
            <a:r>
              <a:rPr lang="ko-KR" altLang="en-US" dirty="0" smtClean="0"/>
              <a:t>하지 </a:t>
            </a:r>
            <a:r>
              <a:rPr lang="ko-KR" altLang="en-US" smtClean="0"/>
              <a:t>않도록 할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8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Memory Efficient Repartition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Memory efficient repartition join</a:t>
            </a:r>
            <a:r>
              <a:rPr lang="ko-KR" altLang="en-US" dirty="0" smtClean="0"/>
              <a:t>방법을 이용하여 </a:t>
            </a:r>
            <a:r>
              <a:rPr lang="en-US" altLang="ko-KR" dirty="0" err="1" smtClean="0"/>
              <a:t>equi</a:t>
            </a:r>
            <a:r>
              <a:rPr lang="en-US" altLang="ko-KR" dirty="0"/>
              <a:t>-</a:t>
            </a:r>
            <a:r>
              <a:rPr lang="en-US" altLang="ko-KR" dirty="0" smtClean="0"/>
              <a:t>join (</a:t>
            </a:r>
            <a:r>
              <a:rPr lang="en-US" altLang="ko-KR" dirty="0" err="1" smtClean="0"/>
              <a:t>R.a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S.a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다시 구현하시오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reduce function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데이터를 메모리에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넣고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ko-KR" altLang="en-US" dirty="0"/>
              <a:t>데이터를 </a:t>
            </a:r>
            <a:r>
              <a:rPr lang="en-US" altLang="ko-KR" dirty="0" smtClean="0"/>
              <a:t>streaming</a:t>
            </a:r>
            <a:r>
              <a:rPr lang="ko-KR" altLang="en-US" dirty="0" smtClean="0"/>
              <a:t> 하는 알고리즘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231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package </a:t>
            </a:r>
            <a:r>
              <a:rPr lang="en-US" altLang="ko-KR" sz="1600" dirty="0" err="1"/>
              <a:t>jhlee</a:t>
            </a:r>
            <a:r>
              <a:rPr lang="en-US" altLang="ko-KR" sz="1600" dirty="0"/>
              <a:t>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import java.io.*;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java.util</a:t>
            </a:r>
            <a:r>
              <a:rPr lang="en-US" altLang="ko-KR" sz="1600" dirty="0"/>
              <a:t>.*;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java.lang.Math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org.apache.hadoop.conf</a:t>
            </a:r>
            <a:r>
              <a:rPr lang="en-US" altLang="ko-KR" sz="1600" dirty="0"/>
              <a:t>.*;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org.apache.hadoop.fs</a:t>
            </a:r>
            <a:r>
              <a:rPr lang="en-US" altLang="ko-KR" sz="1600" dirty="0"/>
              <a:t>.*;</a:t>
            </a:r>
          </a:p>
          <a:p>
            <a:pPr algn="l"/>
            <a:r>
              <a:rPr lang="en-US" altLang="ko-KR" sz="1600" dirty="0"/>
              <a:t>import org.apache.hadoop.io.*;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org.apache.hadoop.mapreduce</a:t>
            </a:r>
            <a:r>
              <a:rPr lang="en-US" altLang="ko-KR" sz="1600" dirty="0"/>
              <a:t>.*;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org.apache.hadoop.mapreduce.lib.input.FileInputFormat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org.apache.hadoop.mapreduce.lib.output.FileOutputFormat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import </a:t>
            </a:r>
            <a:r>
              <a:rPr lang="en-US" altLang="ko-KR" sz="1600" dirty="0" err="1"/>
              <a:t>org.apache.hadoop.util</a:t>
            </a:r>
            <a:r>
              <a:rPr lang="en-US" altLang="ko-KR" sz="1600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13240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public class </a:t>
            </a:r>
            <a:r>
              <a:rPr lang="en-US" altLang="ko-KR" sz="1600" dirty="0" err="1"/>
              <a:t>RPJoin_sorted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</a:t>
            </a:r>
            <a:r>
              <a:rPr lang="en-US" altLang="ko-KR" sz="1600" dirty="0" err="1" smtClean="0"/>
              <a:t>IntPair</a:t>
            </a:r>
            <a:r>
              <a:rPr lang="en-US" altLang="ko-KR" sz="1600" dirty="0" smtClean="0"/>
              <a:t> class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public </a:t>
            </a:r>
            <a:r>
              <a:rPr lang="en-US" altLang="ko-KR" sz="1600" dirty="0"/>
              <a:t>static class 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implements </a:t>
            </a:r>
            <a:r>
              <a:rPr lang="en-US" altLang="ko-KR" sz="1600" dirty="0" err="1"/>
              <a:t>WritableComparable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&gt; {</a:t>
            </a:r>
          </a:p>
          <a:p>
            <a:pPr algn="l"/>
            <a:r>
              <a:rPr lang="en-US" altLang="ko-KR" sz="1600" dirty="0" smtClean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first = 0;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second = 0;</a:t>
            </a:r>
          </a:p>
          <a:p>
            <a:pPr algn="l"/>
            <a:r>
              <a:rPr lang="en-US" altLang="ko-KR" sz="1600" dirty="0"/>
              <a:t>	</a:t>
            </a:r>
          </a:p>
          <a:p>
            <a:pPr algn="l"/>
            <a:r>
              <a:rPr lang="en-US" altLang="ko-KR" sz="1600" dirty="0" smtClean="0"/>
              <a:t>	public </a:t>
            </a:r>
            <a:r>
              <a:rPr lang="en-US" altLang="ko-KR" sz="1600" dirty="0"/>
              <a:t>void set(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left,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right) </a:t>
            </a:r>
            <a:r>
              <a:rPr lang="en-US" altLang="ko-KR" sz="1600" dirty="0" smtClean="0"/>
              <a:t>{first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left;second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right</a:t>
            </a:r>
            <a:r>
              <a:rPr lang="en-US" altLang="ko-KR" sz="1600" dirty="0" smtClean="0"/>
              <a:t>;}</a:t>
            </a:r>
          </a:p>
          <a:p>
            <a:pPr algn="l"/>
            <a:r>
              <a:rPr lang="en-US" altLang="ko-KR" sz="1600" dirty="0" smtClean="0"/>
              <a:t>	public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readFields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DataInput</a:t>
            </a:r>
            <a:r>
              <a:rPr lang="en-US" altLang="ko-KR" sz="1600" dirty="0"/>
              <a:t> in)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first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in.readInt</a:t>
            </a:r>
            <a:r>
              <a:rPr lang="en-US" altLang="ko-KR" sz="1600" dirty="0"/>
              <a:t>() + </a:t>
            </a:r>
            <a:r>
              <a:rPr lang="en-US" altLang="ko-KR" sz="1600" dirty="0" err="1"/>
              <a:t>Integer.MIN_VALUE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smtClean="0"/>
              <a:t>second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in.readInt</a:t>
            </a:r>
            <a:r>
              <a:rPr lang="en-US" altLang="ko-KR" sz="1600" dirty="0"/>
              <a:t>() + </a:t>
            </a:r>
            <a:r>
              <a:rPr lang="en-US" altLang="ko-KR" sz="1600" dirty="0" err="1"/>
              <a:t>Integer.MIN_VALUE</a:t>
            </a:r>
            <a:r>
              <a:rPr lang="en-US" altLang="ko-KR" sz="1600" dirty="0" smtClean="0"/>
              <a:t>;}</a:t>
            </a:r>
            <a:endParaRPr lang="en-US" altLang="ko-KR" sz="1600" dirty="0"/>
          </a:p>
          <a:p>
            <a:pPr algn="l"/>
            <a:r>
              <a:rPr lang="en-US" altLang="ko-KR" sz="1600" dirty="0"/>
              <a:t>	@Override</a:t>
            </a:r>
          </a:p>
          <a:p>
            <a:pPr algn="l"/>
            <a:r>
              <a:rPr lang="en-US" altLang="ko-KR" sz="1600" dirty="0"/>
              <a:t>	public void write(</a:t>
            </a:r>
            <a:r>
              <a:rPr lang="en-US" altLang="ko-KR" sz="1600" dirty="0" err="1"/>
              <a:t>DataOutput</a:t>
            </a:r>
            <a:r>
              <a:rPr lang="en-US" altLang="ko-KR" sz="1600" dirty="0"/>
              <a:t> out)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algn="l"/>
            <a:r>
              <a:rPr lang="en-US" altLang="ko-KR" sz="1600" dirty="0"/>
              <a:t>			</a:t>
            </a:r>
            <a:r>
              <a:rPr lang="en-US" altLang="ko-KR" sz="1600" dirty="0" err="1"/>
              <a:t>out.writeInt</a:t>
            </a:r>
            <a:r>
              <a:rPr lang="en-US" altLang="ko-KR" sz="1600" dirty="0"/>
              <a:t>(first - </a:t>
            </a:r>
            <a:r>
              <a:rPr lang="en-US" altLang="ko-KR" sz="1600" dirty="0" err="1"/>
              <a:t>Integer.MIN_VALUE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/>
              <a:t>			</a:t>
            </a:r>
            <a:r>
              <a:rPr lang="en-US" altLang="ko-KR" sz="1600" dirty="0" err="1"/>
              <a:t>out.writeInt</a:t>
            </a:r>
            <a:r>
              <a:rPr lang="en-US" altLang="ko-KR" sz="1600" dirty="0"/>
              <a:t>(second - </a:t>
            </a:r>
            <a:r>
              <a:rPr lang="en-US" altLang="ko-KR" sz="1600" dirty="0" err="1"/>
              <a:t>Integer.MIN_VALUE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/>
              <a:t>	}</a:t>
            </a:r>
          </a:p>
          <a:p>
            <a:pPr algn="l"/>
            <a:r>
              <a:rPr lang="en-US" altLang="ko-KR" sz="1600" dirty="0"/>
              <a:t>	@Override</a:t>
            </a:r>
          </a:p>
          <a:p>
            <a:pPr algn="l"/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hashCode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{return </a:t>
            </a:r>
            <a:r>
              <a:rPr lang="en-US" altLang="ko-KR" sz="1600" dirty="0"/>
              <a:t>first * 157 + second</a:t>
            </a:r>
            <a:r>
              <a:rPr lang="en-US" altLang="ko-KR" sz="1600" dirty="0" smtClean="0"/>
              <a:t>;}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// … </a:t>
            </a:r>
            <a:r>
              <a:rPr lang="ko-KR" altLang="en-US" sz="1600" dirty="0" smtClean="0"/>
              <a:t>생략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87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/>
              <a:t>//…… </a:t>
            </a:r>
            <a:r>
              <a:rPr lang="ko-KR" altLang="en-US" sz="1600" dirty="0" smtClean="0"/>
              <a:t>생략</a:t>
            </a:r>
            <a:r>
              <a:rPr lang="en-US" altLang="ko-KR" sz="1600" dirty="0" smtClean="0"/>
              <a:t>……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public void map (Object key, Text value, Context context)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InterruptedException</a:t>
            </a:r>
            <a:r>
              <a:rPr lang="en-US" altLang="ko-KR" sz="1600" dirty="0" smtClean="0"/>
              <a:t> {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String</a:t>
            </a:r>
            <a:r>
              <a:rPr lang="en-US" altLang="ko-KR" sz="1600" dirty="0"/>
              <a:t>[] tuple = </a:t>
            </a:r>
            <a:r>
              <a:rPr lang="en-US" altLang="ko-KR" sz="1600" dirty="0" err="1"/>
              <a:t>value.toString</a:t>
            </a:r>
            <a:r>
              <a:rPr lang="en-US" altLang="ko-KR" sz="1600" dirty="0"/>
              <a:t>().split("\t");</a:t>
            </a:r>
          </a:p>
          <a:p>
            <a:pPr algn="l"/>
            <a:r>
              <a:rPr lang="en-US" altLang="ko-KR" sz="1600" dirty="0"/>
              <a:t>				</a:t>
            </a:r>
          </a:p>
          <a:p>
            <a:pPr algn="l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m_table_id</a:t>
            </a:r>
            <a:r>
              <a:rPr lang="en-US" altLang="ko-KR" sz="1600" dirty="0"/>
              <a:t>=0</a:t>
            </a:r>
            <a:r>
              <a:rPr lang="en-US" altLang="ko-KR" sz="1600" dirty="0" smtClean="0"/>
              <a:t>; </a:t>
            </a:r>
            <a:endParaRPr lang="en-US" altLang="ko-KR" sz="1600" dirty="0"/>
          </a:p>
          <a:p>
            <a:pPr algn="l"/>
            <a:r>
              <a:rPr lang="en-US" altLang="ko-KR" sz="1600" dirty="0"/>
              <a:t>	if (tuple[0].equals("s")||tuple[0].equals("S"))</a:t>
            </a:r>
          </a:p>
          <a:p>
            <a:pPr algn="l"/>
            <a:r>
              <a:rPr lang="en-US" altLang="ko-KR" sz="1600" dirty="0"/>
              <a:t>	{</a:t>
            </a:r>
          </a:p>
          <a:p>
            <a:pPr algn="l"/>
            <a:r>
              <a:rPr lang="en-US" altLang="ko-KR" sz="1600" dirty="0" smtClean="0"/>
              <a:t>	</a:t>
            </a:r>
            <a:r>
              <a:rPr lang="en-US" altLang="ko-KR" sz="1600" dirty="0"/>
              <a:t>	</a:t>
            </a:r>
            <a:r>
              <a:rPr lang="en-US" altLang="ko-KR" sz="1600" dirty="0" err="1"/>
              <a:t>m_table_id</a:t>
            </a:r>
            <a:r>
              <a:rPr lang="en-US" altLang="ko-KR" sz="1600" dirty="0"/>
              <a:t>=1;</a:t>
            </a:r>
          </a:p>
          <a:p>
            <a:pPr algn="l"/>
            <a:r>
              <a:rPr lang="en-US" altLang="ko-KR" sz="1600" dirty="0"/>
              <a:t>	}</a:t>
            </a:r>
          </a:p>
          <a:p>
            <a:pPr algn="l"/>
            <a:r>
              <a:rPr lang="en-US" altLang="ko-KR" sz="1600" dirty="0"/>
              <a:t>				</a:t>
            </a:r>
            <a:r>
              <a:rPr lang="en-US" altLang="ko-KR" sz="1600" dirty="0" err="1"/>
              <a:t>emitkey.set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Integer.parseInt</a:t>
            </a:r>
            <a:r>
              <a:rPr lang="en-US" altLang="ko-KR" sz="1600" dirty="0"/>
              <a:t>(tuple[joinatt+1]), </a:t>
            </a:r>
            <a:r>
              <a:rPr lang="en-US" altLang="ko-KR" sz="1600" dirty="0" err="1"/>
              <a:t>m_table_id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/>
              <a:t>				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err="1"/>
              <a:t>context.write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emitkey</a:t>
            </a:r>
            <a:r>
              <a:rPr lang="en-US" altLang="ko-KR" sz="1600" dirty="0"/>
              <a:t>, value);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7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public static class ReduceClass1 extends Reducer&lt;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, Text, Text, Text&gt; </a:t>
            </a:r>
            <a:r>
              <a:rPr lang="en-US" altLang="ko-KR" sz="1600" dirty="0" smtClean="0"/>
              <a:t>{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 // … </a:t>
            </a:r>
            <a:r>
              <a:rPr lang="ko-KR" altLang="en-US" sz="1600" dirty="0" smtClean="0"/>
              <a:t>생략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public void reduce(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 key, 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&lt;Text&gt; values, Context context)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InterruptedException</a:t>
            </a:r>
            <a:r>
              <a:rPr lang="en-US" altLang="ko-KR" sz="1600" dirty="0"/>
              <a:t>{</a:t>
            </a:r>
          </a:p>
          <a:p>
            <a:pPr algn="l"/>
            <a:r>
              <a:rPr lang="en-US" altLang="ko-KR" sz="1600" dirty="0" smtClean="0"/>
              <a:t>	r </a:t>
            </a:r>
            <a:r>
              <a:rPr lang="en-US" altLang="ko-KR" sz="1600" dirty="0"/>
              <a:t>= new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&lt;String&gt;();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String</a:t>
            </a:r>
            <a:r>
              <a:rPr lang="en-US" altLang="ko-KR" sz="1600" dirty="0"/>
              <a:t>[] tuple;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b_s_entry</a:t>
            </a:r>
            <a:r>
              <a:rPr lang="en-US" altLang="ko-KR" sz="1600" dirty="0"/>
              <a:t>=false;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for(Text </a:t>
            </a:r>
            <a:r>
              <a:rPr lang="en-US" altLang="ko-KR" sz="1600" dirty="0"/>
              <a:t>value: values){</a:t>
            </a:r>
          </a:p>
          <a:p>
            <a:pPr algn="l"/>
            <a:r>
              <a:rPr lang="en-US" altLang="ko-KR" sz="1600" dirty="0"/>
              <a:t>		if (</a:t>
            </a:r>
            <a:r>
              <a:rPr lang="en-US" altLang="ko-KR" sz="1600" dirty="0" err="1"/>
              <a:t>b_s_entry</a:t>
            </a:r>
            <a:r>
              <a:rPr lang="en-US" altLang="ko-KR" sz="1600" dirty="0"/>
              <a:t>)</a:t>
            </a:r>
          </a:p>
          <a:p>
            <a:pPr algn="l"/>
            <a:r>
              <a:rPr lang="en-US" altLang="ko-KR" sz="1600" dirty="0"/>
              <a:t>		{</a:t>
            </a:r>
          </a:p>
          <a:p>
            <a:pPr algn="l"/>
            <a:r>
              <a:rPr lang="en-US" altLang="ko-KR" sz="1600" dirty="0"/>
              <a:t>			for(String </a:t>
            </a:r>
            <a:r>
              <a:rPr lang="en-US" altLang="ko-KR" sz="1600" dirty="0" err="1"/>
              <a:t>rtuple:r</a:t>
            </a:r>
            <a:r>
              <a:rPr lang="en-US" altLang="ko-KR" sz="1600" dirty="0"/>
              <a:t>){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		</a:t>
            </a:r>
            <a:r>
              <a:rPr lang="en-US" altLang="ko-KR" sz="1600" dirty="0" err="1"/>
              <a:t>emitval.set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rtuple</a:t>
            </a:r>
            <a:r>
              <a:rPr lang="en-US" altLang="ko-KR" sz="1600" dirty="0"/>
              <a:t>+"	"+value);</a:t>
            </a:r>
          </a:p>
          <a:p>
            <a:pPr algn="l"/>
            <a:r>
              <a:rPr lang="en-US" altLang="ko-KR" sz="1600" dirty="0"/>
              <a:t>				</a:t>
            </a:r>
            <a:r>
              <a:rPr lang="en-US" altLang="ko-KR" sz="1600" dirty="0" err="1"/>
              <a:t>context.write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emitkey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emitval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/>
              <a:t>			}</a:t>
            </a:r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213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/>
              <a:t>public static class ReduceClass1 extends Reducer&lt;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, Text, Text, Text&gt; </a:t>
            </a:r>
            <a:r>
              <a:rPr lang="en-US" altLang="ko-KR" sz="1600" dirty="0" smtClean="0"/>
              <a:t>{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 // … </a:t>
            </a:r>
            <a:r>
              <a:rPr lang="ko-KR" altLang="en-US" sz="1600" dirty="0" smtClean="0"/>
              <a:t>생략</a:t>
            </a:r>
            <a:endParaRPr lang="en-US" altLang="ko-KR" sz="1600" dirty="0" smtClean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public void reduce(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 key, 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&lt;Text&gt; values, Context context)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InterruptedException</a:t>
            </a:r>
            <a:r>
              <a:rPr lang="en-US" altLang="ko-KR" sz="1600" dirty="0" smtClean="0"/>
              <a:t>{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// … </a:t>
            </a:r>
            <a:r>
              <a:rPr lang="ko-KR" altLang="en-US" sz="1600" dirty="0" smtClean="0"/>
              <a:t>앞장과 연결</a:t>
            </a:r>
            <a:endParaRPr lang="en-US" altLang="ko-KR" sz="1600" dirty="0"/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smtClean="0"/>
              <a:t>} else {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	</a:t>
            </a:r>
            <a:r>
              <a:rPr lang="en-US" altLang="ko-KR" sz="1600" dirty="0"/>
              <a:t>		tuple = </a:t>
            </a:r>
            <a:r>
              <a:rPr lang="en-US" altLang="ko-KR" sz="1600" dirty="0" err="1"/>
              <a:t>value.toString</a:t>
            </a:r>
            <a:r>
              <a:rPr lang="en-US" altLang="ko-KR" sz="1600" dirty="0"/>
              <a:t>().split("\t");</a:t>
            </a:r>
          </a:p>
          <a:p>
            <a:pPr algn="l"/>
            <a:r>
              <a:rPr lang="en-US" altLang="ko-KR" sz="1600" dirty="0"/>
              <a:t>			if (tuple[0].equals("s")||tuple[0].equals("S"))</a:t>
            </a:r>
          </a:p>
          <a:p>
            <a:pPr algn="l"/>
            <a:r>
              <a:rPr lang="en-US" altLang="ko-KR" sz="1600" dirty="0"/>
              <a:t>			{</a:t>
            </a:r>
          </a:p>
          <a:p>
            <a:pPr algn="l"/>
            <a:r>
              <a:rPr lang="en-US" altLang="ko-KR" sz="1600" dirty="0"/>
              <a:t>				</a:t>
            </a:r>
            <a:r>
              <a:rPr lang="en-US" altLang="ko-KR" sz="1600" dirty="0" err="1"/>
              <a:t>b_s_entry</a:t>
            </a:r>
            <a:r>
              <a:rPr lang="en-US" altLang="ko-KR" sz="1600" dirty="0"/>
              <a:t>=true;</a:t>
            </a:r>
          </a:p>
          <a:p>
            <a:pPr algn="l"/>
            <a:r>
              <a:rPr lang="en-US" altLang="ko-KR" sz="1600" dirty="0"/>
              <a:t>				for(String </a:t>
            </a:r>
            <a:r>
              <a:rPr lang="en-US" altLang="ko-KR" sz="1600" dirty="0" err="1"/>
              <a:t>rtuple:r</a:t>
            </a:r>
            <a:r>
              <a:rPr lang="en-US" altLang="ko-KR" sz="1600" dirty="0"/>
              <a:t>){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/>
              <a:t>			</a:t>
            </a:r>
            <a:r>
              <a:rPr lang="en-US" altLang="ko-KR" sz="1600" dirty="0" err="1"/>
              <a:t>emitval.set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rtuple</a:t>
            </a:r>
            <a:r>
              <a:rPr lang="en-US" altLang="ko-KR" sz="1600" dirty="0"/>
              <a:t>+"	"+value);</a:t>
            </a:r>
          </a:p>
          <a:p>
            <a:pPr algn="l"/>
            <a:r>
              <a:rPr lang="en-US" altLang="ko-KR" sz="1600" dirty="0"/>
              <a:t>					</a:t>
            </a:r>
            <a:r>
              <a:rPr lang="en-US" altLang="ko-KR" sz="1600" dirty="0" err="1"/>
              <a:t>context.write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emitkey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emitval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/>
              <a:t>				}</a:t>
            </a:r>
          </a:p>
          <a:p>
            <a:pPr algn="l"/>
            <a:r>
              <a:rPr lang="en-US" altLang="ko-KR" sz="1600" dirty="0"/>
              <a:t>			</a:t>
            </a:r>
            <a:r>
              <a:rPr lang="en-US" altLang="ko-KR" sz="1600" dirty="0" smtClean="0"/>
              <a:t>} else {</a:t>
            </a:r>
            <a:endParaRPr lang="en-US" altLang="ko-KR" sz="1600" dirty="0"/>
          </a:p>
          <a:p>
            <a:pPr algn="l"/>
            <a:r>
              <a:rPr lang="en-US" altLang="ko-KR" sz="1600" dirty="0"/>
              <a:t>				</a:t>
            </a:r>
            <a:r>
              <a:rPr lang="en-US" altLang="ko-KR" sz="1600" dirty="0" err="1" smtClean="0"/>
              <a:t>r.add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value.toString</a:t>
            </a:r>
            <a:r>
              <a:rPr lang="en-US" altLang="ko-KR" sz="1600" dirty="0"/>
              <a:t>());</a:t>
            </a:r>
          </a:p>
          <a:p>
            <a:pPr algn="l"/>
            <a:r>
              <a:rPr lang="en-US" altLang="ko-KR" sz="1600" dirty="0"/>
              <a:t>		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algn="l"/>
            <a:r>
              <a:rPr lang="en-US" altLang="ko-K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94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/>
              <a:t>public </a:t>
            </a:r>
            <a:r>
              <a:rPr lang="en-US" altLang="ko-KR" sz="1600" dirty="0"/>
              <a:t>static class </a:t>
            </a:r>
            <a:r>
              <a:rPr lang="en-US" altLang="ko-KR" sz="1600" dirty="0" err="1"/>
              <a:t>FirstGroupingComparator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implements </a:t>
            </a:r>
            <a:r>
              <a:rPr lang="en-US" altLang="ko-KR" sz="1600" dirty="0" err="1"/>
              <a:t>RawComparator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&gt; {</a:t>
            </a:r>
          </a:p>
          <a:p>
            <a:pPr algn="l"/>
            <a:r>
              <a:rPr lang="en-US" altLang="ko-KR" sz="1600" dirty="0" smtClean="0"/>
              <a:t>	@</a:t>
            </a:r>
            <a:r>
              <a:rPr lang="en-US" altLang="ko-KR" sz="1600" dirty="0"/>
              <a:t>Override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compare(byte[] b1,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s1,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l1, byte[] b2,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s2,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l2) {</a:t>
            </a:r>
          </a:p>
          <a:p>
            <a:pPr algn="l"/>
            <a:r>
              <a:rPr lang="en-US" altLang="ko-KR" sz="1600" dirty="0" smtClean="0"/>
              <a:t>		return </a:t>
            </a:r>
            <a:r>
              <a:rPr lang="en-US" altLang="ko-KR" sz="1600" dirty="0" err="1"/>
              <a:t>WritableComparator.compareBytes</a:t>
            </a:r>
            <a:r>
              <a:rPr lang="en-US" altLang="ko-KR" sz="1600" dirty="0"/>
              <a:t>(b1, s1, 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Integer.SIZE</a:t>
            </a:r>
            <a:r>
              <a:rPr lang="en-US" altLang="ko-KR" sz="1600" dirty="0" smtClean="0"/>
              <a:t>/8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b2</a:t>
            </a:r>
            <a:r>
              <a:rPr lang="en-US" altLang="ko-KR" sz="1600" dirty="0"/>
              <a:t>, s2, </a:t>
            </a:r>
            <a:r>
              <a:rPr lang="en-US" altLang="ko-KR" sz="1600" dirty="0" err="1"/>
              <a:t>Integer.SIZE</a:t>
            </a:r>
            <a:r>
              <a:rPr lang="en-US" altLang="ko-KR" sz="1600" dirty="0"/>
              <a:t>/8);</a:t>
            </a:r>
          </a:p>
          <a:p>
            <a:pPr algn="l"/>
            <a:r>
              <a:rPr lang="en-US" altLang="ko-KR" sz="1600" dirty="0"/>
              <a:t>	   	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	@Override</a:t>
            </a:r>
          </a:p>
          <a:p>
            <a:pPr algn="l"/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compare(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 o1, 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 o2) {</a:t>
            </a:r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 = o1.getFirst</a:t>
            </a:r>
            <a:r>
              <a:rPr lang="en-US" altLang="ko-KR" sz="1600" dirty="0" smtClean="0"/>
              <a:t>();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 = o2.getFirst();</a:t>
            </a:r>
          </a:p>
          <a:p>
            <a:pPr algn="l"/>
            <a:r>
              <a:rPr lang="en-US" altLang="ko-KR" sz="1600" dirty="0"/>
              <a:t>		return l == r ? 0 : (l &lt; r ? -1 : 1</a:t>
            </a:r>
            <a:r>
              <a:rPr lang="en-US" altLang="ko-KR" sz="1600" dirty="0" smtClean="0"/>
              <a:t>);}</a:t>
            </a:r>
            <a:endParaRPr lang="en-US" altLang="ko-KR" sz="1600" dirty="0"/>
          </a:p>
          <a:p>
            <a:pPr algn="l"/>
            <a:r>
              <a:rPr lang="en-US" altLang="ko-KR" sz="1600" dirty="0" smtClean="0"/>
              <a:t>	}</a:t>
            </a:r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public </a:t>
            </a:r>
            <a:r>
              <a:rPr lang="en-US" altLang="ko-KR" sz="1600" dirty="0"/>
              <a:t>static class </a:t>
            </a:r>
            <a:r>
              <a:rPr lang="en-US" altLang="ko-KR" sz="1600" dirty="0" err="1"/>
              <a:t>FirstPartitioner</a:t>
            </a:r>
            <a:r>
              <a:rPr lang="en-US" altLang="ko-KR" sz="1600" dirty="0"/>
              <a:t> extends </a:t>
            </a:r>
            <a:r>
              <a:rPr lang="en-US" altLang="ko-KR" sz="1600" dirty="0" err="1"/>
              <a:t>Partitioner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, Text&gt;{</a:t>
            </a:r>
          </a:p>
          <a:p>
            <a:pPr algn="l"/>
            <a:r>
              <a:rPr lang="en-US" altLang="ko-KR" sz="1600" dirty="0" smtClean="0"/>
              <a:t>	@</a:t>
            </a:r>
            <a:r>
              <a:rPr lang="en-US" altLang="ko-KR" sz="1600" dirty="0"/>
              <a:t>Override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getPartition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IntPair</a:t>
            </a:r>
            <a:r>
              <a:rPr lang="en-US" altLang="ko-KR" sz="1600" dirty="0"/>
              <a:t> key, Text value,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numPartitions</a:t>
            </a:r>
            <a:r>
              <a:rPr lang="en-US" altLang="ko-KR" sz="1600" dirty="0"/>
              <a:t>) {</a:t>
            </a:r>
          </a:p>
          <a:p>
            <a:pPr algn="l"/>
            <a:r>
              <a:rPr lang="en-US" altLang="ko-KR" sz="1600" dirty="0" smtClean="0"/>
              <a:t>	</a:t>
            </a:r>
            <a:r>
              <a:rPr lang="en-US" altLang="ko-KR" sz="1600" dirty="0"/>
              <a:t>	return </a:t>
            </a:r>
            <a:r>
              <a:rPr lang="en-US" altLang="ko-KR" sz="1600" dirty="0" err="1"/>
              <a:t>Math.abs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key.getFirst</a:t>
            </a:r>
            <a:r>
              <a:rPr lang="en-US" altLang="ko-KR" sz="1600" dirty="0"/>
              <a:t>() * 127) % </a:t>
            </a:r>
            <a:r>
              <a:rPr lang="en-US" altLang="ko-KR" sz="1600" dirty="0" err="1"/>
              <a:t>numPartitions</a:t>
            </a:r>
            <a:r>
              <a:rPr lang="en-US" altLang="ko-KR" sz="1600" dirty="0"/>
              <a:t>;</a:t>
            </a:r>
          </a:p>
          <a:p>
            <a:pPr algn="l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algn="l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003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/>
              <a:t>public </a:t>
            </a:r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InterruptedException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ClassNotFoundException</a:t>
            </a:r>
            <a:r>
              <a:rPr lang="en-US" altLang="ko-KR" sz="1600" dirty="0"/>
              <a:t> {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en-US" altLang="ko-KR" sz="1600" dirty="0"/>
              <a:t>		if (</a:t>
            </a:r>
            <a:r>
              <a:rPr lang="en-US" altLang="ko-KR" sz="1600" dirty="0" err="1"/>
              <a:t>otherArgs.length</a:t>
            </a:r>
            <a:r>
              <a:rPr lang="en-US" altLang="ko-KR" sz="1600" dirty="0"/>
              <a:t> != 3) {</a:t>
            </a:r>
          </a:p>
          <a:p>
            <a:pPr algn="l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 ("usage: &lt;</a:t>
            </a:r>
            <a:r>
              <a:rPr lang="en-US" altLang="ko-KR" sz="1600" dirty="0" err="1"/>
              <a:t>joinatt</a:t>
            </a:r>
            <a:r>
              <a:rPr lang="en-US" altLang="ko-KR" sz="1600" dirty="0"/>
              <a:t>&gt; &lt;in&gt; &lt;out&gt;");</a:t>
            </a:r>
          </a:p>
          <a:p>
            <a:pPr algn="l"/>
            <a:r>
              <a:rPr lang="en-US" altLang="ko-KR" sz="1600" dirty="0"/>
              <a:t>			</a:t>
            </a:r>
            <a:r>
              <a:rPr lang="en-US" altLang="ko-KR" sz="1600" dirty="0" err="1"/>
              <a:t>System.exit</a:t>
            </a:r>
            <a:r>
              <a:rPr lang="en-US" altLang="ko-KR" sz="1600" dirty="0"/>
              <a:t>(1);</a:t>
            </a:r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smtClean="0"/>
              <a:t>}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smtClean="0"/>
              <a:t>// … </a:t>
            </a:r>
            <a:r>
              <a:rPr lang="ko-KR" altLang="en-US" sz="1600" dirty="0" smtClean="0"/>
              <a:t>생략</a:t>
            </a:r>
            <a:endParaRPr lang="en-US" altLang="ko-KR" sz="1600" dirty="0"/>
          </a:p>
          <a:p>
            <a:pPr algn="l"/>
            <a:r>
              <a:rPr lang="en-US" altLang="ko-KR" sz="1600" dirty="0"/>
              <a:t>		</a:t>
            </a:r>
            <a:r>
              <a:rPr lang="en-US" altLang="ko-KR" sz="1600" dirty="0" err="1"/>
              <a:t>job.setPartitionerClass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FirstPartitioner.class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job.setGroupingComparatorClass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FirstGroupingComparator.class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57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840" y="1628800"/>
            <a:ext cx="77586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RPJoin</a:t>
            </a:r>
            <a:r>
              <a:rPr lang="en-US" altLang="ko-KR" sz="1400" dirty="0" smtClean="0"/>
              <a:t> {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   </a:t>
            </a:r>
            <a:r>
              <a:rPr lang="en-US" altLang="ko-KR" sz="1400" dirty="0" smtClean="0"/>
              <a:t>public static class MapClass1 extends 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&lt;Object, Text, Text, Text&gt; {</a:t>
            </a:r>
            <a:endParaRPr lang="ko-KR" altLang="en-US" sz="1400" dirty="0" smtClean="0"/>
          </a:p>
          <a:p>
            <a:pPr algn="l"/>
            <a:endParaRPr lang="ko-KR" altLang="en-US" sz="1400" dirty="0" smtClean="0"/>
          </a:p>
          <a:p>
            <a:pPr algn="l"/>
            <a:r>
              <a:rPr lang="en-US" altLang="ko-KR" sz="1400" dirty="0" smtClean="0"/>
              <a:t>	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joinatt</a:t>
            </a:r>
            <a:r>
              <a:rPr lang="en-US" altLang="ko-KR" sz="1400" dirty="0" smtClean="0"/>
              <a:t> = 0;</a:t>
            </a:r>
            <a:r>
              <a:rPr lang="ko-KR" altLang="en-US" sz="1400" dirty="0" smtClean="0"/>
              <a:t>	</a:t>
            </a:r>
            <a:r>
              <a:rPr lang="en-US" altLang="ko-KR" sz="1400" dirty="0" smtClean="0"/>
              <a:t>// join attribute</a:t>
            </a:r>
            <a:endParaRPr lang="ko-KR" altLang="en-US" sz="1400" dirty="0" smtClean="0"/>
          </a:p>
          <a:p>
            <a:pPr algn="l"/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private Text </a:t>
            </a:r>
            <a:r>
              <a:rPr lang="en-US" altLang="ko-KR" sz="1400" dirty="0" err="1" smtClean="0"/>
              <a:t>emitkey</a:t>
            </a:r>
            <a:r>
              <a:rPr lang="en-US" altLang="ko-KR" sz="1400" dirty="0" smtClean="0"/>
              <a:t> = new Text ();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private Text </a:t>
            </a:r>
            <a:r>
              <a:rPr lang="en-US" altLang="ko-KR" sz="1400" dirty="0" err="1" smtClean="0"/>
              <a:t>emitval</a:t>
            </a:r>
            <a:r>
              <a:rPr lang="en-US" altLang="ko-KR" sz="1400" dirty="0" smtClean="0"/>
              <a:t> = new Text ();</a:t>
            </a:r>
            <a:endParaRPr lang="ko-KR" altLang="en-US" sz="1400" dirty="0" smtClean="0"/>
          </a:p>
          <a:p>
            <a:pPr algn="l"/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public void setup(Context </a:t>
            </a:r>
            <a:r>
              <a:rPr lang="en-US" altLang="ko-KR" sz="1400" dirty="0" err="1" smtClean="0"/>
              <a:t>context</a:t>
            </a:r>
            <a:r>
              <a:rPr lang="en-US" altLang="ko-KR" sz="1400" dirty="0" smtClean="0"/>
              <a:t>) throws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	</a:t>
            </a:r>
            <a:r>
              <a:rPr lang="en-US" altLang="ko-KR" sz="1400" dirty="0" smtClean="0"/>
              <a:t>Configuration </a:t>
            </a:r>
            <a:r>
              <a:rPr lang="en-US" altLang="ko-KR" sz="1400" dirty="0" err="1" smtClean="0"/>
              <a:t>configuration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context.getConfiguration</a:t>
            </a:r>
            <a:r>
              <a:rPr lang="en-US" altLang="ko-KR" sz="1400" dirty="0" smtClean="0"/>
              <a:t>();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	</a:t>
            </a:r>
            <a:r>
              <a:rPr lang="en-US" altLang="ko-KR" sz="1400" dirty="0" err="1" smtClean="0"/>
              <a:t>joinatt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configuration.getInt</a:t>
            </a:r>
            <a:r>
              <a:rPr lang="en-US" altLang="ko-KR" sz="1400" dirty="0" smtClean="0"/>
              <a:t>("joinatt",0);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pPr algn="l"/>
            <a:r>
              <a:rPr lang="en-US" altLang="ko-KR" sz="1400" dirty="0" smtClean="0"/>
              <a:t>	// Text : input line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// --&gt; format = &lt;Relation id&gt; \tab &lt;record id&gt; \tab &lt;dimension 1&gt; \tab &lt;dimension 2&gt;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// if the join attribute is dimension1, </a:t>
            </a:r>
            <a:r>
              <a:rPr lang="en-US" altLang="ko-KR" sz="1400" dirty="0" err="1" smtClean="0"/>
              <a:t>joinatt</a:t>
            </a:r>
            <a:r>
              <a:rPr lang="en-US" altLang="ko-KR" sz="1400" dirty="0" smtClean="0"/>
              <a:t> = 2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fr-FR" altLang="ko-KR" sz="1400" dirty="0" smtClean="0"/>
              <a:t>// relatation id =&gt; 0, record id =&gt; 1, dimension 1 =&gt; 2, dimension 2 =&gt; 3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public void map (Object key, Text value, Context </a:t>
            </a:r>
            <a:r>
              <a:rPr lang="en-US" altLang="ko-KR" sz="1400" dirty="0" err="1" smtClean="0"/>
              <a:t>context</a:t>
            </a:r>
            <a:r>
              <a:rPr lang="en-US" altLang="ko-KR" sz="1400" dirty="0" smtClean="0"/>
              <a:t>) throws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InterruptedException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{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	</a:t>
            </a:r>
            <a:r>
              <a:rPr lang="en-US" altLang="ko-KR" sz="1400" dirty="0" smtClean="0"/>
              <a:t>// TO DO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	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pPr algn="l"/>
            <a:r>
              <a:rPr lang="ko-KR" altLang="en-US" sz="1400" dirty="0" smtClean="0"/>
              <a:t>   </a:t>
            </a:r>
            <a:r>
              <a:rPr lang="en-US" altLang="ko-KR" sz="1400" dirty="0" smtClean="0"/>
              <a:t>}</a:t>
            </a:r>
            <a:endParaRPr lang="ko-KR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75425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>
                <a:solidFill>
                  <a:srgbClr val="000000"/>
                </a:solidFill>
              </a:rPr>
              <a:t>public static class ReduceClass1 extends Reducer&lt;Text, Text, Text, Text&gt; {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private </a:t>
            </a:r>
            <a:r>
              <a:rPr lang="en-US" altLang="ko-KR" sz="1400" dirty="0" err="1">
                <a:solidFill>
                  <a:srgbClr val="000000"/>
                </a:solidFill>
              </a:rPr>
              <a:t>ArrayList</a:t>
            </a:r>
            <a:r>
              <a:rPr lang="en-US" altLang="ko-KR" sz="1400" dirty="0">
                <a:solidFill>
                  <a:srgbClr val="000000"/>
                </a:solidFill>
              </a:rPr>
              <a:t>&lt;String&gt; r;</a:t>
            </a:r>
            <a:r>
              <a:rPr lang="ko-KR" altLang="en-US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>
                <a:solidFill>
                  <a:srgbClr val="000000"/>
                </a:solidFill>
              </a:rPr>
              <a:t>// array for storing records of R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private </a:t>
            </a:r>
            <a:r>
              <a:rPr lang="en-US" altLang="ko-KR" sz="1400" dirty="0" err="1">
                <a:solidFill>
                  <a:srgbClr val="000000"/>
                </a:solidFill>
              </a:rPr>
              <a:t>ArrayList</a:t>
            </a:r>
            <a:r>
              <a:rPr lang="en-US" altLang="ko-KR" sz="1400" dirty="0">
                <a:solidFill>
                  <a:srgbClr val="000000"/>
                </a:solidFill>
              </a:rPr>
              <a:t>&lt;String&gt; s;</a:t>
            </a:r>
            <a:r>
              <a:rPr lang="ko-KR" altLang="en-US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>
                <a:solidFill>
                  <a:srgbClr val="000000"/>
                </a:solidFill>
              </a:rPr>
              <a:t>// array for storing records of S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private Text </a:t>
            </a:r>
            <a:r>
              <a:rPr lang="en-US" altLang="ko-KR" sz="1400" dirty="0" err="1">
                <a:solidFill>
                  <a:srgbClr val="000000"/>
                </a:solidFill>
              </a:rPr>
              <a:t>emitkey</a:t>
            </a:r>
            <a:r>
              <a:rPr lang="en-US" altLang="ko-KR" sz="1400" dirty="0">
                <a:solidFill>
                  <a:srgbClr val="000000"/>
                </a:solidFill>
              </a:rPr>
              <a:t> = new Text ();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private Text </a:t>
            </a:r>
            <a:r>
              <a:rPr lang="en-US" altLang="ko-KR" sz="1400" dirty="0" err="1">
                <a:solidFill>
                  <a:srgbClr val="000000"/>
                </a:solidFill>
              </a:rPr>
              <a:t>emitval</a:t>
            </a:r>
            <a:r>
              <a:rPr lang="en-US" altLang="ko-KR" sz="1400" dirty="0">
                <a:solidFill>
                  <a:srgbClr val="000000"/>
                </a:solidFill>
              </a:rPr>
              <a:t> = new Text ();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public void setup(Context context) throws </a:t>
            </a:r>
            <a:r>
              <a:rPr lang="en-US" altLang="ko-KR" sz="1400" dirty="0" err="1">
                <a:solidFill>
                  <a:srgbClr val="000000"/>
                </a:solidFill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</a:rPr>
              <a:t> {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en-US" altLang="ko-KR" sz="1400" dirty="0">
                <a:solidFill>
                  <a:srgbClr val="000000"/>
                </a:solidFill>
              </a:rPr>
              <a:t>r = new </a:t>
            </a:r>
            <a:r>
              <a:rPr lang="en-US" altLang="ko-KR" sz="1400" dirty="0" err="1">
                <a:solidFill>
                  <a:srgbClr val="000000"/>
                </a:solidFill>
              </a:rPr>
              <a:t>ArrayList</a:t>
            </a:r>
            <a:r>
              <a:rPr lang="en-US" altLang="ko-KR" sz="1400" dirty="0">
                <a:solidFill>
                  <a:srgbClr val="000000"/>
                </a:solidFill>
              </a:rPr>
              <a:t>&lt;String&gt;();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en-US" altLang="ko-KR" sz="1400" dirty="0">
                <a:solidFill>
                  <a:srgbClr val="000000"/>
                </a:solidFill>
              </a:rPr>
              <a:t>s = new </a:t>
            </a:r>
            <a:r>
              <a:rPr lang="en-US" altLang="ko-KR" sz="1400" dirty="0" err="1">
                <a:solidFill>
                  <a:srgbClr val="000000"/>
                </a:solidFill>
              </a:rPr>
              <a:t>ArrayList</a:t>
            </a:r>
            <a:r>
              <a:rPr lang="en-US" altLang="ko-KR" sz="1400" dirty="0">
                <a:solidFill>
                  <a:srgbClr val="000000"/>
                </a:solidFill>
              </a:rPr>
              <a:t>&lt;String&gt;();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}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public void reduce(Text key, </a:t>
            </a:r>
            <a:r>
              <a:rPr lang="en-US" altLang="ko-KR" sz="1400" dirty="0" err="1">
                <a:solidFill>
                  <a:srgbClr val="000000"/>
                </a:solidFill>
              </a:rPr>
              <a:t>Iterable</a:t>
            </a:r>
            <a:r>
              <a:rPr lang="en-US" altLang="ko-KR" sz="1400" dirty="0">
                <a:solidFill>
                  <a:srgbClr val="000000"/>
                </a:solidFill>
              </a:rPr>
              <a:t>&lt;Text&gt; values, Context context) 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en-US" altLang="ko-KR" sz="1400" dirty="0">
                <a:solidFill>
                  <a:srgbClr val="000000"/>
                </a:solidFill>
              </a:rPr>
              <a:t>throws </a:t>
            </a:r>
            <a:r>
              <a:rPr lang="en-US" altLang="ko-KR" sz="1400" dirty="0" err="1">
                <a:solidFill>
                  <a:srgbClr val="000000"/>
                </a:solidFill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</a:rPr>
              <a:t>InterruptedException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{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en-US" altLang="ko-KR" sz="1400" dirty="0">
                <a:solidFill>
                  <a:srgbClr val="000000"/>
                </a:solidFill>
              </a:rPr>
              <a:t>// TO DO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</a:rPr>
              <a:t>r.clear</a:t>
            </a:r>
            <a:r>
              <a:rPr lang="en-US" altLang="ko-KR" sz="1400" dirty="0">
                <a:solidFill>
                  <a:srgbClr val="000000"/>
                </a:solidFill>
              </a:rPr>
              <a:t>();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</a:rPr>
              <a:t>s.clear</a:t>
            </a:r>
            <a:r>
              <a:rPr lang="en-US" altLang="ko-KR" sz="1400" dirty="0">
                <a:solidFill>
                  <a:srgbClr val="000000"/>
                </a:solidFill>
              </a:rPr>
              <a:t>();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</a:rPr>
              <a:t>}</a:t>
            </a:r>
            <a:endParaRPr lang="ko-KR" altLang="en-US" sz="1400" dirty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>
                <a:solidFill>
                  <a:srgbClr val="000000"/>
                </a:solidFill>
              </a:rPr>
              <a:t>	</a:t>
            </a:r>
            <a:r>
              <a:rPr lang="en-US" altLang="ko-KR" sz="1400" dirty="0">
                <a:solidFill>
                  <a:srgbClr val="000000"/>
                </a:solidFill>
              </a:rPr>
              <a:t>}</a:t>
            </a:r>
            <a:endParaRPr lang="ko-KR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484784"/>
            <a:ext cx="81541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</a:rPr>
              <a:t>public static void main(String[]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args</a:t>
            </a:r>
            <a:r>
              <a:rPr lang="en-US" altLang="ko-KR" sz="1400" dirty="0" smtClean="0">
                <a:solidFill>
                  <a:srgbClr val="000000"/>
                </a:solidFill>
              </a:rPr>
              <a:t>) throws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IOException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InterruptedException</a:t>
            </a:r>
            <a:r>
              <a:rPr lang="en-US" altLang="ko-KR" sz="1400" dirty="0" smtClean="0">
                <a:solidFill>
                  <a:srgbClr val="00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ClassNotFoundException</a:t>
            </a:r>
            <a:r>
              <a:rPr lang="en-US" altLang="ko-KR" sz="1400" dirty="0" smtClean="0">
                <a:solidFill>
                  <a:srgbClr val="000000"/>
                </a:solidFill>
              </a:rPr>
              <a:t> {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</a:rPr>
              <a:t>Configuration conf = new Configuration ();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    	</a:t>
            </a:r>
            <a:r>
              <a:rPr lang="en-US" altLang="ko-KR" sz="1400" dirty="0" smtClean="0">
                <a:solidFill>
                  <a:srgbClr val="000000"/>
                </a:solidFill>
              </a:rPr>
              <a:t>String[]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otherArgs</a:t>
            </a:r>
            <a:r>
              <a:rPr lang="en-US" altLang="ko-KR" sz="1400" dirty="0" smtClean="0">
                <a:solidFill>
                  <a:srgbClr val="000000"/>
                </a:solidFill>
              </a:rPr>
              <a:t> = new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GenericOptionsParser</a:t>
            </a:r>
            <a:r>
              <a:rPr lang="en-US" altLang="ko-KR" sz="1400" dirty="0" smtClean="0">
                <a:solidFill>
                  <a:srgbClr val="000000"/>
                </a:solidFill>
              </a:rPr>
              <a:t>(conf,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args</a:t>
            </a:r>
            <a:r>
              <a:rPr lang="en-US" altLang="ko-KR" sz="1400" dirty="0" smtClean="0">
                <a:solidFill>
                  <a:srgbClr val="000000"/>
                </a:solidFill>
              </a:rPr>
              <a:t>).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getRemainingArgs</a:t>
            </a:r>
            <a:r>
              <a:rPr lang="en-US" altLang="ko-KR" sz="1400" dirty="0" smtClean="0">
                <a:solidFill>
                  <a:srgbClr val="000000"/>
                </a:solidFill>
              </a:rPr>
              <a:t>();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</a:rPr>
              <a:t>if 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otherArgs.length</a:t>
            </a:r>
            <a:r>
              <a:rPr lang="en-US" altLang="ko-KR" sz="1400" dirty="0" smtClean="0">
                <a:solidFill>
                  <a:srgbClr val="000000"/>
                </a:solidFill>
              </a:rPr>
              <a:t> != 3) {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ko-KR" sz="1400" dirty="0" smtClean="0">
                <a:solidFill>
                  <a:srgbClr val="000000"/>
                </a:solidFill>
              </a:rPr>
              <a:t> ("usage: &lt;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joinatt</a:t>
            </a:r>
            <a:r>
              <a:rPr lang="en-US" altLang="ko-KR" sz="1400" dirty="0" smtClean="0">
                <a:solidFill>
                  <a:srgbClr val="000000"/>
                </a:solidFill>
              </a:rPr>
              <a:t>&gt; &lt;in&gt; &lt;out&gt;");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System.exit</a:t>
            </a:r>
            <a:r>
              <a:rPr lang="en-US" altLang="ko-KR" sz="1400" dirty="0" smtClean="0">
                <a:solidFill>
                  <a:srgbClr val="000000"/>
                </a:solidFill>
              </a:rPr>
              <a:t>(1);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</a:rPr>
              <a:t>}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conf.setInt</a:t>
            </a:r>
            <a:r>
              <a:rPr lang="en-US" altLang="ko-KR" sz="1400" dirty="0" smtClean="0">
                <a:solidFill>
                  <a:srgbClr val="000000"/>
                </a:solidFill>
              </a:rPr>
              <a:t> ("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joinatt</a:t>
            </a:r>
            <a:r>
              <a:rPr lang="en-US" altLang="ko-KR" sz="1400" dirty="0" smtClean="0">
                <a:solidFill>
                  <a:srgbClr val="000000"/>
                </a:solidFill>
              </a:rPr>
              <a:t>",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Integer.parseInt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otherArgs</a:t>
            </a:r>
            <a:r>
              <a:rPr lang="en-US" altLang="ko-KR" sz="1400" dirty="0" smtClean="0">
                <a:solidFill>
                  <a:srgbClr val="000000"/>
                </a:solidFill>
              </a:rPr>
              <a:t>[0]));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</a:rPr>
              <a:t>Job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</a:t>
            </a:r>
            <a:r>
              <a:rPr lang="en-US" altLang="ko-KR" sz="1400" dirty="0" smtClean="0">
                <a:solidFill>
                  <a:srgbClr val="000000"/>
                </a:solidFill>
              </a:rPr>
              <a:t> = new Job (conf, "repartition-join");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job.setJarByClass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RPJoin.class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job.setNumReduceTasks</a:t>
            </a:r>
            <a:r>
              <a:rPr lang="en-US" altLang="ko-KR" sz="1400" dirty="0" smtClean="0">
                <a:solidFill>
                  <a:srgbClr val="000000"/>
                </a:solidFill>
              </a:rPr>
              <a:t> (1);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job.setMapperClass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(MapClass1.class);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job.setReducerClass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(ReduceClass1.class);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job.setOutputKeyClass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Text.class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job.setOutputValueClass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Text.class</a:t>
            </a:r>
            <a:r>
              <a:rPr lang="en-US" altLang="ko-KR" sz="1400" dirty="0" smtClean="0">
                <a:solidFill>
                  <a:srgbClr val="000000"/>
                </a:solidFill>
              </a:rPr>
              <a:t>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FileInputFormat.addInputPath</a:t>
            </a:r>
            <a:r>
              <a:rPr lang="en-US" altLang="ko-KR" sz="1400" dirty="0" smtClean="0">
                <a:solidFill>
                  <a:srgbClr val="000000"/>
                </a:solidFill>
              </a:rPr>
              <a:t>(job, new Path(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otherArgs</a:t>
            </a:r>
            <a:r>
              <a:rPr lang="en-US" altLang="ko-KR" sz="1400" dirty="0" smtClean="0">
                <a:solidFill>
                  <a:srgbClr val="000000"/>
                </a:solidFill>
              </a:rPr>
              <a:t>[1]));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FileOutputFormat.setOutputPath</a:t>
            </a:r>
            <a:r>
              <a:rPr lang="en-US" altLang="ko-KR" sz="1400" dirty="0" smtClean="0">
                <a:solidFill>
                  <a:srgbClr val="000000"/>
                </a:solidFill>
              </a:rPr>
              <a:t>(job, new Path(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otherArgs</a:t>
            </a:r>
            <a:r>
              <a:rPr lang="en-US" altLang="ko-KR" sz="1400" dirty="0" smtClean="0">
                <a:solidFill>
                  <a:srgbClr val="000000"/>
                </a:solidFill>
              </a:rPr>
              <a:t>[2]));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</a:rPr>
              <a:t>if (!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job.waitForCompletion</a:t>
            </a:r>
            <a:r>
              <a:rPr lang="en-US" altLang="ko-KR" sz="1400" dirty="0" smtClean="0">
                <a:solidFill>
                  <a:srgbClr val="000000"/>
                </a:solidFill>
              </a:rPr>
              <a:t>(true))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		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System.exit</a:t>
            </a:r>
            <a:r>
              <a:rPr lang="en-US" altLang="ko-KR" sz="1400" dirty="0" smtClean="0">
                <a:solidFill>
                  <a:srgbClr val="000000"/>
                </a:solidFill>
              </a:rPr>
              <a:t> (1);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ko-KR" altLang="en-US" sz="1400" dirty="0" smtClean="0">
                <a:solidFill>
                  <a:srgbClr val="000000"/>
                </a:solidFill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</a:rPr>
              <a:t>}</a:t>
            </a:r>
            <a:endParaRPr lang="ko-KR" altLang="en-US" sz="1400" dirty="0" smtClean="0">
              <a:solidFill>
                <a:srgbClr val="000000"/>
              </a:solidFill>
            </a:endParaRPr>
          </a:p>
          <a:p>
            <a:pPr lvl="0" algn="l"/>
            <a:r>
              <a:rPr lang="en-US" altLang="ko-KR" sz="1400" dirty="0" smtClean="0">
                <a:solidFill>
                  <a:srgbClr val="000000"/>
                </a:solidFill>
              </a:rPr>
              <a:t>}</a:t>
            </a:r>
            <a:endParaRPr lang="ko-KR" altLang="en-US" sz="1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Equi</a:t>
            </a:r>
            <a:r>
              <a:rPr lang="en-US" altLang="ko-KR" dirty="0" smtClean="0"/>
              <a:t>-Join with All Pair Partition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pair partition</a:t>
            </a:r>
            <a:r>
              <a:rPr lang="ko-KR" altLang="en-US" dirty="0" smtClean="0"/>
              <a:t>방법을 이용하여 앞에서 구현했던 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-join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알고리즘을 다시 구현하시오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5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public </a:t>
            </a:r>
            <a:r>
              <a:rPr lang="en-US" altLang="ko-KR" sz="1800" dirty="0"/>
              <a:t>static class MapClass1 extends Mapper&lt;Object, Text, Text, Text&gt; {</a:t>
            </a:r>
          </a:p>
          <a:p>
            <a:pPr marL="0" indent="0">
              <a:buNone/>
            </a:pPr>
            <a:r>
              <a:rPr lang="en-US" altLang="ko-KR" sz="1800" dirty="0"/>
              <a:t>	private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numberOfPartition</a:t>
            </a:r>
            <a:r>
              <a:rPr lang="en-US" altLang="ko-KR" sz="1800" dirty="0"/>
              <a:t> = 2; // number of partition</a:t>
            </a:r>
          </a:p>
          <a:p>
            <a:pPr marL="0" indent="0">
              <a:buNone/>
            </a:pPr>
            <a:r>
              <a:rPr lang="en-US" altLang="ko-KR" sz="1800" dirty="0"/>
              <a:t>	private Text </a:t>
            </a:r>
            <a:r>
              <a:rPr lang="en-US" altLang="ko-KR" sz="1800" dirty="0" err="1"/>
              <a:t>emitkey</a:t>
            </a:r>
            <a:r>
              <a:rPr lang="en-US" altLang="ko-KR" sz="1800" dirty="0"/>
              <a:t> = new Text();</a:t>
            </a:r>
          </a:p>
          <a:p>
            <a:pPr marL="0" indent="0">
              <a:buNone/>
            </a:pPr>
            <a:r>
              <a:rPr lang="en-US" altLang="ko-KR" sz="1800" dirty="0"/>
              <a:t>	private Text </a:t>
            </a:r>
            <a:r>
              <a:rPr lang="en-US" altLang="ko-KR" sz="1800" dirty="0" err="1"/>
              <a:t>emitval</a:t>
            </a:r>
            <a:r>
              <a:rPr lang="en-US" altLang="ko-KR" sz="1800" dirty="0"/>
              <a:t> = new Text();</a:t>
            </a:r>
          </a:p>
          <a:p>
            <a:pPr marL="0" indent="0">
              <a:buNone/>
            </a:pPr>
            <a:r>
              <a:rPr lang="en-US" altLang="ko-KR" sz="1800" dirty="0"/>
              <a:t>	public void setup(Context context) throws </a:t>
            </a:r>
            <a:r>
              <a:rPr lang="en-US" altLang="ko-KR" sz="1800" dirty="0" err="1"/>
              <a:t>IOException</a:t>
            </a:r>
            <a:r>
              <a:rPr lang="en-US" altLang="ko-KR" sz="1800" dirty="0"/>
              <a:t> {</a:t>
            </a:r>
          </a:p>
          <a:p>
            <a:pPr marL="0" indent="0">
              <a:buNone/>
            </a:pPr>
            <a:r>
              <a:rPr lang="en-US" altLang="ko-KR" sz="1800" dirty="0"/>
              <a:t>		Configuration </a:t>
            </a:r>
            <a:r>
              <a:rPr lang="en-US" altLang="ko-KR" sz="1800" dirty="0" err="1"/>
              <a:t>configuration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context.getConfiguration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numberOfPartition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configuration.getInt</a:t>
            </a:r>
            <a:r>
              <a:rPr lang="en-US" altLang="ko-KR" sz="1800" dirty="0"/>
              <a:t>("partition", 2);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316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	public void map(Object key, Text value, Context context) throws </a:t>
            </a:r>
            <a:r>
              <a:rPr lang="en-US" altLang="ko-KR" dirty="0" err="1"/>
              <a:t>IOException</a:t>
            </a:r>
            <a:r>
              <a:rPr lang="en-US" altLang="ko-KR" dirty="0"/>
              <a:t>, </a:t>
            </a:r>
            <a:r>
              <a:rPr lang="en-US" altLang="ko-KR" dirty="0" err="1"/>
              <a:t>InterruptedException</a:t>
            </a:r>
            <a:r>
              <a:rPr lang="en-US" altLang="ko-KR" dirty="0"/>
              <a:t> {		</a:t>
            </a:r>
          </a:p>
          <a:p>
            <a:pPr marL="0" indent="0">
              <a:buNone/>
            </a:pPr>
            <a:r>
              <a:rPr lang="en-US" altLang="ko-KR" dirty="0"/>
              <a:t>		String[] tuple = </a:t>
            </a:r>
            <a:r>
              <a:rPr lang="en-US" altLang="ko-KR" dirty="0" err="1"/>
              <a:t>value.toString</a:t>
            </a:r>
            <a:r>
              <a:rPr lang="en-US" altLang="ko-KR" dirty="0"/>
              <a:t>().split( "\t" );</a:t>
            </a:r>
          </a:p>
          <a:p>
            <a:pPr marL="0" indent="0">
              <a:buNone/>
            </a:pPr>
            <a:r>
              <a:rPr lang="en-US" altLang="ko-KR" dirty="0"/>
              <a:t>		Random </a:t>
            </a:r>
            <a:r>
              <a:rPr lang="en-US" altLang="ko-KR" dirty="0" err="1"/>
              <a:t>rn</a:t>
            </a:r>
            <a:r>
              <a:rPr lang="en-US" altLang="ko-KR" dirty="0"/>
              <a:t> = new Random();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partitionId</a:t>
            </a:r>
            <a:r>
              <a:rPr lang="en-US" altLang="ko-KR" dirty="0"/>
              <a:t> = </a:t>
            </a:r>
            <a:r>
              <a:rPr lang="en-US" altLang="ko-KR" dirty="0" err="1"/>
              <a:t>rn.nextInt</a:t>
            </a:r>
            <a:r>
              <a:rPr lang="en-US" altLang="ko-KR" dirty="0"/>
              <a:t>( </a:t>
            </a:r>
            <a:r>
              <a:rPr lang="en-US" altLang="ko-KR" dirty="0" err="1"/>
              <a:t>numberOfPartition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for(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numberOfPartition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 ) {			</a:t>
            </a:r>
          </a:p>
          <a:p>
            <a:pPr marL="0" indent="0">
              <a:buNone/>
            </a:pPr>
            <a:r>
              <a:rPr lang="en-US" altLang="ko-KR" dirty="0"/>
              <a:t>			// TODO</a:t>
            </a:r>
          </a:p>
          <a:p>
            <a:pPr marL="0" indent="0">
              <a:buNone/>
            </a:pPr>
            <a:r>
              <a:rPr lang="en-US" altLang="ko-KR" dirty="0"/>
              <a:t>			String text;</a:t>
            </a:r>
          </a:p>
          <a:p>
            <a:pPr marL="0" indent="0">
              <a:buNone/>
            </a:pPr>
            <a:r>
              <a:rPr lang="en-US" altLang="ko-KR" dirty="0"/>
              <a:t>			if( tuple[ 0 ].equals( "r" ) || tuple[ 0 ].equals( "R" ) ) {</a:t>
            </a:r>
          </a:p>
          <a:p>
            <a:pPr marL="0" indent="0">
              <a:buNone/>
            </a:pPr>
            <a:r>
              <a:rPr lang="en-US" altLang="ko-KR" dirty="0"/>
              <a:t>				text = </a:t>
            </a:r>
            <a:r>
              <a:rPr lang="en-US" altLang="ko-KR" dirty="0" err="1"/>
              <a:t>i</a:t>
            </a:r>
            <a:r>
              <a:rPr lang="en-US" altLang="ko-KR" dirty="0"/>
              <a:t> + " " + </a:t>
            </a:r>
            <a:r>
              <a:rPr lang="en-US" altLang="ko-KR" dirty="0" err="1"/>
              <a:t>partitionId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else {</a:t>
            </a:r>
          </a:p>
          <a:p>
            <a:pPr marL="0" indent="0">
              <a:buNone/>
            </a:pPr>
            <a:r>
              <a:rPr lang="en-US" altLang="ko-KR" dirty="0"/>
              <a:t>				text = </a:t>
            </a:r>
            <a:r>
              <a:rPr lang="en-US" altLang="ko-KR" dirty="0" err="1"/>
              <a:t>partitionId</a:t>
            </a:r>
            <a:r>
              <a:rPr lang="en-US" altLang="ko-KR" dirty="0"/>
              <a:t> + " "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emitkey.set</a:t>
            </a:r>
            <a:r>
              <a:rPr lang="en-US" altLang="ko-KR" dirty="0"/>
              <a:t>( text 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context.write</a:t>
            </a:r>
            <a:r>
              <a:rPr lang="en-US" altLang="ko-KR" dirty="0"/>
              <a:t>(</a:t>
            </a:r>
            <a:r>
              <a:rPr lang="en-US" altLang="ko-KR" dirty="0" err="1"/>
              <a:t>emitkey</a:t>
            </a:r>
            <a:r>
              <a:rPr lang="en-US" altLang="ko-KR" dirty="0"/>
              <a:t>, value);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public static class ReduceClass1 extends Reducer&lt;Text, Text, Text, Text&gt; {</a:t>
            </a:r>
          </a:p>
          <a:p>
            <a:pPr marL="0" indent="0">
              <a:buNone/>
            </a:pPr>
            <a:r>
              <a:rPr lang="en-US" altLang="ko-KR" sz="1600" dirty="0" smtClean="0"/>
              <a:t>	private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&lt;String&gt; r; // array for storing records of R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private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&lt;String&gt; s; // array for storing records of </a:t>
            </a:r>
            <a:r>
              <a:rPr lang="en-US" altLang="ko-KR" sz="1600" dirty="0" smtClean="0"/>
              <a:t>S</a:t>
            </a:r>
          </a:p>
          <a:p>
            <a:pPr marL="0" indent="0">
              <a:buNone/>
            </a:pPr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joinatt</a:t>
            </a:r>
            <a:r>
              <a:rPr lang="en-US" altLang="ko-KR" sz="1600" dirty="0"/>
              <a:t> = 0; // join </a:t>
            </a:r>
            <a:r>
              <a:rPr lang="en-US" altLang="ko-KR" sz="1600" dirty="0" smtClean="0"/>
              <a:t>attribute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private </a:t>
            </a:r>
            <a:r>
              <a:rPr lang="en-US" altLang="ko-KR" sz="1600" dirty="0"/>
              <a:t>Text </a:t>
            </a:r>
            <a:r>
              <a:rPr lang="en-US" altLang="ko-KR" sz="1600" dirty="0" err="1"/>
              <a:t>emitkey</a:t>
            </a:r>
            <a:r>
              <a:rPr lang="en-US" altLang="ko-KR" sz="1600" dirty="0"/>
              <a:t> = new Text();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private </a:t>
            </a:r>
            <a:r>
              <a:rPr lang="en-US" altLang="ko-KR" sz="1600" dirty="0"/>
              <a:t>Text </a:t>
            </a:r>
            <a:r>
              <a:rPr lang="en-US" altLang="ko-KR" sz="1600" dirty="0" err="1"/>
              <a:t>emitval</a:t>
            </a:r>
            <a:r>
              <a:rPr lang="en-US" altLang="ko-KR" sz="1600" dirty="0"/>
              <a:t> = new Text();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public </a:t>
            </a:r>
            <a:r>
              <a:rPr lang="en-US" altLang="ko-KR" sz="1600" dirty="0"/>
              <a:t>void setup(Context context) throws 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Configuration </a:t>
            </a:r>
            <a:r>
              <a:rPr lang="en-US" altLang="ko-KR" sz="1600" dirty="0" err="1"/>
              <a:t>configuration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context.getConfiguration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 smtClean="0"/>
              <a:t>joinatt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configuration.getInt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joinatt</a:t>
            </a:r>
            <a:r>
              <a:rPr lang="en-US" altLang="ko-KR" sz="1600" dirty="0"/>
              <a:t>", 0);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48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/>
              <a:t>void reduce(Text key, </a:t>
            </a:r>
            <a:r>
              <a:rPr lang="en-US" altLang="ko-KR" dirty="0" err="1"/>
              <a:t>Iterable</a:t>
            </a:r>
            <a:r>
              <a:rPr lang="en-US" altLang="ko-KR" dirty="0"/>
              <a:t>&lt;Text&gt; values, Context context) throws </a:t>
            </a:r>
            <a:r>
              <a:rPr lang="en-US" altLang="ko-KR" dirty="0" err="1"/>
              <a:t>IOException</a:t>
            </a:r>
            <a:r>
              <a:rPr lang="en-US" altLang="ko-KR" dirty="0"/>
              <a:t>, </a:t>
            </a:r>
            <a:r>
              <a:rPr lang="en-US" altLang="ko-KR" dirty="0" err="1"/>
              <a:t>InterruptedException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	r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pPr marL="0" indent="0">
              <a:buNone/>
            </a:pPr>
            <a:r>
              <a:rPr lang="en-US" altLang="ko-KR" dirty="0"/>
              <a:t>	s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String[] tuple;</a:t>
            </a:r>
          </a:p>
          <a:p>
            <a:pPr marL="0" indent="0">
              <a:buNone/>
            </a:pPr>
            <a:r>
              <a:rPr lang="en-US" altLang="ko-KR" dirty="0"/>
              <a:t>	for (Text value : values) {</a:t>
            </a:r>
          </a:p>
          <a:p>
            <a:pPr marL="0" indent="0">
              <a:buNone/>
            </a:pPr>
            <a:r>
              <a:rPr lang="en-US" altLang="ko-KR" dirty="0"/>
              <a:t>		tuple = </a:t>
            </a:r>
            <a:r>
              <a:rPr lang="en-US" altLang="ko-KR" dirty="0" err="1"/>
              <a:t>value.toString</a:t>
            </a:r>
            <a:r>
              <a:rPr lang="en-US" altLang="ko-KR" dirty="0"/>
              <a:t>().split("\t");</a:t>
            </a:r>
          </a:p>
          <a:p>
            <a:pPr marL="0" indent="0">
              <a:buNone/>
            </a:pPr>
            <a:r>
              <a:rPr lang="en-US" altLang="ko-KR" dirty="0"/>
              <a:t>		if (tuple[0].equals("r")) </a:t>
            </a:r>
            <a:r>
              <a:rPr lang="en-US" altLang="ko-KR" dirty="0" err="1"/>
              <a:t>r.add</a:t>
            </a:r>
            <a:r>
              <a:rPr lang="en-US" altLang="ko-KR" dirty="0"/>
              <a:t>(</a:t>
            </a:r>
            <a:r>
              <a:rPr lang="en-US" altLang="ko-KR" dirty="0" err="1"/>
              <a:t>value.toString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else </a:t>
            </a:r>
            <a:r>
              <a:rPr lang="en-US" altLang="ko-KR" dirty="0" err="1"/>
              <a:t>s.add</a:t>
            </a:r>
            <a:r>
              <a:rPr lang="en-US" altLang="ko-KR" dirty="0"/>
              <a:t>(</a:t>
            </a:r>
            <a:r>
              <a:rPr lang="en-US" altLang="ko-KR" dirty="0" err="1"/>
              <a:t>value.toString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}	</a:t>
            </a:r>
          </a:p>
          <a:p>
            <a:pPr marL="0" indent="0">
              <a:buNone/>
            </a:pPr>
            <a:r>
              <a:rPr lang="en-US" altLang="ko-KR" dirty="0"/>
              <a:t>	for (String </a:t>
            </a:r>
            <a:r>
              <a:rPr lang="en-US" altLang="ko-KR" dirty="0" err="1"/>
              <a:t>rtuple</a:t>
            </a:r>
            <a:r>
              <a:rPr lang="en-US" altLang="ko-KR" dirty="0"/>
              <a:t> : r) {</a:t>
            </a:r>
          </a:p>
          <a:p>
            <a:pPr marL="0" indent="0">
              <a:buNone/>
            </a:pPr>
            <a:r>
              <a:rPr lang="en-US" altLang="ko-KR" dirty="0"/>
              <a:t>		String[] </a:t>
            </a:r>
            <a:r>
              <a:rPr lang="en-US" altLang="ko-KR" dirty="0" err="1"/>
              <a:t>r_values</a:t>
            </a:r>
            <a:r>
              <a:rPr lang="en-US" altLang="ko-KR" dirty="0"/>
              <a:t> = </a:t>
            </a:r>
            <a:r>
              <a:rPr lang="en-US" altLang="ko-KR" dirty="0" err="1"/>
              <a:t>rtuple.split</a:t>
            </a:r>
            <a:r>
              <a:rPr lang="en-US" altLang="ko-KR" dirty="0"/>
              <a:t>( "\t" );			</a:t>
            </a:r>
          </a:p>
          <a:p>
            <a:pPr marL="0" indent="0">
              <a:buNone/>
            </a:pPr>
            <a:r>
              <a:rPr lang="en-US" altLang="ko-KR" dirty="0"/>
              <a:t>		for (String </a:t>
            </a:r>
            <a:r>
              <a:rPr lang="en-US" altLang="ko-KR" dirty="0" err="1"/>
              <a:t>stuple</a:t>
            </a:r>
            <a:r>
              <a:rPr lang="en-US" altLang="ko-KR" dirty="0"/>
              <a:t> : s) {</a:t>
            </a:r>
          </a:p>
          <a:p>
            <a:pPr marL="0" indent="0">
              <a:buNone/>
            </a:pPr>
            <a:r>
              <a:rPr lang="en-US" altLang="ko-KR" dirty="0"/>
              <a:t>			String[] </a:t>
            </a:r>
            <a:r>
              <a:rPr lang="en-US" altLang="ko-KR" dirty="0" err="1"/>
              <a:t>s_values</a:t>
            </a:r>
            <a:r>
              <a:rPr lang="en-US" altLang="ko-KR" dirty="0"/>
              <a:t> = </a:t>
            </a:r>
            <a:r>
              <a:rPr lang="en-US" altLang="ko-KR" dirty="0" err="1"/>
              <a:t>stuple.split</a:t>
            </a:r>
            <a:r>
              <a:rPr lang="en-US" altLang="ko-KR" dirty="0"/>
              <a:t>( "\t" );	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r_values</a:t>
            </a:r>
            <a:r>
              <a:rPr lang="en-US" altLang="ko-KR" dirty="0" smtClean="0"/>
              <a:t>[joinatt+1</a:t>
            </a:r>
            <a:r>
              <a:rPr lang="en-US" altLang="ko-KR" dirty="0"/>
              <a:t>].</a:t>
            </a:r>
            <a:r>
              <a:rPr lang="en-US" altLang="ko-KR" dirty="0" smtClean="0"/>
              <a:t>equals(</a:t>
            </a:r>
            <a:r>
              <a:rPr lang="en-US" altLang="ko-KR" dirty="0" err="1" smtClean="0"/>
              <a:t>s_values</a:t>
            </a:r>
            <a:r>
              <a:rPr lang="en-US" altLang="ko-KR" dirty="0" smtClean="0"/>
              <a:t>[joinatt+1</a:t>
            </a:r>
            <a:r>
              <a:rPr lang="en-US" altLang="ko-KR" dirty="0"/>
              <a:t>]))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emitval.set</a:t>
            </a:r>
            <a:r>
              <a:rPr lang="en-US" altLang="ko-KR" dirty="0"/>
              <a:t>(</a:t>
            </a:r>
            <a:r>
              <a:rPr lang="en-US" altLang="ko-KR" dirty="0" err="1"/>
              <a:t>rtuple</a:t>
            </a:r>
            <a:r>
              <a:rPr lang="en-US" altLang="ko-KR" dirty="0"/>
              <a:t> + “ " + </a:t>
            </a:r>
            <a:r>
              <a:rPr lang="en-US" altLang="ko-KR" dirty="0" err="1"/>
              <a:t>stuple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context.write</a:t>
            </a:r>
            <a:r>
              <a:rPr lang="en-US" altLang="ko-KR" dirty="0"/>
              <a:t>(</a:t>
            </a:r>
            <a:r>
              <a:rPr lang="en-US" altLang="ko-KR" dirty="0" err="1"/>
              <a:t>emitkey</a:t>
            </a:r>
            <a:r>
              <a:rPr lang="en-US" altLang="ko-KR" dirty="0"/>
              <a:t>, </a:t>
            </a:r>
            <a:r>
              <a:rPr lang="en-US" altLang="ko-KR" dirty="0" err="1"/>
              <a:t>emitval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7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ahoma/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canopy&amp;k-means</Template>
  <TotalTime>21771</TotalTime>
  <Words>411</Words>
  <Application>Microsoft Office PowerPoint</Application>
  <PresentationFormat>화면 슬라이드 쇼(4:3)</PresentationFormat>
  <Paragraphs>303</Paragraphs>
  <Slides>19</Slides>
  <Notes>0</Notes>
  <HiddenSlides>12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파스텔톤</vt:lpstr>
      <vt:lpstr>디자인 사용자 지정</vt:lpstr>
      <vt:lpstr>Code 1</vt:lpstr>
      <vt:lpstr>Code 2</vt:lpstr>
      <vt:lpstr>Code 3</vt:lpstr>
      <vt:lpstr>Code 4</vt:lpstr>
      <vt:lpstr>Equi-Join with All Pair Partition</vt:lpstr>
      <vt:lpstr>Code 1</vt:lpstr>
      <vt:lpstr>Code 2</vt:lpstr>
      <vt:lpstr>Code 3</vt:lpstr>
      <vt:lpstr>Code 4</vt:lpstr>
      <vt:lpstr>Code 5</vt:lpstr>
      <vt:lpstr>Theta-Join with Repartition</vt:lpstr>
      <vt:lpstr>Memory Efficient Repartition Equi-Join</vt:lpstr>
      <vt:lpstr>Code 1</vt:lpstr>
      <vt:lpstr>Code 2</vt:lpstr>
      <vt:lpstr>Code 3</vt:lpstr>
      <vt:lpstr>Code 4</vt:lpstr>
      <vt:lpstr>Code 5</vt:lpstr>
      <vt:lpstr>Code 6</vt:lpstr>
      <vt:lpstr>Code 7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Kyuseok Shim</dc:creator>
  <cp:lastModifiedBy>yjpark</cp:lastModifiedBy>
  <cp:revision>878</cp:revision>
  <cp:lastPrinted>1999-08-26T08:09:33Z</cp:lastPrinted>
  <dcterms:created xsi:type="dcterms:W3CDTF">1999-05-27T01:48:05Z</dcterms:created>
  <dcterms:modified xsi:type="dcterms:W3CDTF">2013-12-04T05:36:34Z</dcterms:modified>
</cp:coreProperties>
</file>