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3790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790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FB06181-8B87-400C-97A0-416F5B566C0A}" type="datetimeFigureOut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557E50A-D538-4E24-8C08-1024F96A0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643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B06181-8B87-400C-97A0-416F5B566C0A}" type="datetimeFigureOut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57E50A-D538-4E24-8C08-1024F96A0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849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B06181-8B87-400C-97A0-416F5B566C0A}" type="datetimeFigureOut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57E50A-D538-4E24-8C08-1024F96A0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1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B06181-8B87-400C-97A0-416F5B566C0A}" type="datetimeFigureOut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57E50A-D538-4E24-8C08-1024F96A0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603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B06181-8B87-400C-97A0-416F5B566C0A}" type="datetimeFigureOut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57E50A-D538-4E24-8C08-1024F96A0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213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제목 및 텍스트/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7772400" cy="1981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182688" y="4151313"/>
            <a:ext cx="7772400" cy="1981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B06181-8B87-400C-97A0-416F5B566C0A}" type="datetimeFigureOut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57E50A-D538-4E24-8C08-1024F96A0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320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B06181-8B87-400C-97A0-416F5B566C0A}" type="datetimeFigureOut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57E50A-D538-4E24-8C08-1024F96A0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326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B06181-8B87-400C-97A0-416F5B566C0A}" type="datetimeFigureOut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57E50A-D538-4E24-8C08-1024F96A0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656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B06181-8B87-400C-97A0-416F5B566C0A}" type="datetimeFigureOut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57E50A-D538-4E24-8C08-1024F96A0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427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B06181-8B87-400C-97A0-416F5B566C0A}" type="datetimeFigureOut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57E50A-D538-4E24-8C08-1024F96A0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093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B06181-8B87-400C-97A0-416F5B566C0A}" type="datetimeFigureOut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57E50A-D538-4E24-8C08-1024F96A0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890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B06181-8B87-400C-97A0-416F5B566C0A}" type="datetimeFigureOut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57E50A-D538-4E24-8C08-1024F96A0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243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B06181-8B87-400C-97A0-416F5B566C0A}" type="datetimeFigureOut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57E50A-D538-4E24-8C08-1024F96A0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343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B06181-8B87-400C-97A0-416F5B566C0A}" type="datetimeFigureOut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57E50A-D538-4E24-8C08-1024F96A0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252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3380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3687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400">
                <a:latin typeface="+mn-lt"/>
              </a:defRPr>
            </a:lvl1pPr>
          </a:lstStyle>
          <a:p>
            <a:fld id="{BFB06181-8B87-400C-97A0-416F5B566C0A}" type="datetimeFigureOut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3687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3687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+mn-lt"/>
              </a:defRPr>
            </a:lvl1pPr>
          </a:lstStyle>
          <a:p>
            <a:fld id="{2557E50A-D538-4E24-8C08-1024F96A0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337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Verifying Results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68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Set Similarity Join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Input file generator arguments:</a:t>
            </a:r>
          </a:p>
          <a:p>
            <a:pPr lvl="1"/>
            <a:r>
              <a:rPr lang="en-US" altLang="ko-KR" sz="1600" dirty="0" smtClean="0"/>
              <a:t>Random seed=0</a:t>
            </a:r>
          </a:p>
          <a:p>
            <a:pPr lvl="1"/>
            <a:r>
              <a:rPr lang="en-US" altLang="ko-KR" sz="1600" dirty="0" smtClean="0"/>
              <a:t>Output path=“</a:t>
            </a:r>
            <a:r>
              <a:rPr lang="en-US" altLang="ko-KR" sz="1600" dirty="0" err="1" smtClean="0"/>
              <a:t>set_input</a:t>
            </a:r>
            <a:r>
              <a:rPr lang="en-US" altLang="ko-KR" sz="1600" dirty="0" smtClean="0"/>
              <a:t>”</a:t>
            </a:r>
          </a:p>
          <a:p>
            <a:pPr lvl="1"/>
            <a:r>
              <a:rPr lang="en-US" altLang="ko-KR" sz="1600" dirty="0" smtClean="0"/>
              <a:t>Number of records=100</a:t>
            </a:r>
          </a:p>
          <a:p>
            <a:pPr lvl="1"/>
            <a:r>
              <a:rPr lang="en-US" altLang="ko-KR" sz="1600" dirty="0" smtClean="0"/>
              <a:t>Maximum number of items=15</a:t>
            </a:r>
          </a:p>
          <a:p>
            <a:r>
              <a:rPr lang="en-US" altLang="ko-KR" sz="2000" dirty="0" smtClean="0"/>
              <a:t>Result: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600" dirty="0"/>
              <a:t>15	27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600" dirty="0"/>
              <a:t>24	97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600" dirty="0"/>
              <a:t>34	37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600" dirty="0"/>
              <a:t>35	44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600" dirty="0"/>
              <a:t>36	80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600" dirty="0"/>
              <a:t>46	49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600" dirty="0"/>
              <a:t>50	51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600" dirty="0"/>
              <a:t>50	66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600" dirty="0"/>
              <a:t>51	66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600" dirty="0"/>
              <a:t>56	65</a:t>
            </a:r>
            <a:endParaRPr lang="en-US" altLang="ko-KR" sz="1600" dirty="0" smtClean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4017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 Similarity Join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Input file generator arguments:</a:t>
            </a:r>
          </a:p>
          <a:p>
            <a:pPr lvl="1"/>
            <a:r>
              <a:rPr lang="en-US" altLang="ko-KR" sz="1600" dirty="0" smtClean="0"/>
              <a:t>Number of tuples=100</a:t>
            </a:r>
          </a:p>
          <a:p>
            <a:pPr lvl="1"/>
            <a:r>
              <a:rPr lang="en-US" altLang="ko-KR" sz="1600" dirty="0" smtClean="0"/>
              <a:t>Number of dimensions=2</a:t>
            </a:r>
          </a:p>
          <a:p>
            <a:pPr lvl="1"/>
            <a:r>
              <a:rPr lang="en-US" altLang="ko-KR" sz="1600" dirty="0" smtClean="0"/>
              <a:t>Random seed=0</a:t>
            </a:r>
          </a:p>
          <a:p>
            <a:r>
              <a:rPr lang="en-US" altLang="ko-KR" sz="2000" dirty="0" smtClean="0"/>
              <a:t>Result: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200" dirty="0" smtClean="0"/>
              <a:t>20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 0.3387696535357536  0.859356551354648  28  0.3942035527773311  0.8537907753080728</a:t>
            </a:r>
            <a:endParaRPr lang="en-US" altLang="ko-KR" sz="12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200" dirty="0" smtClean="0"/>
              <a:t>20  0.3387696535357536  0.859356551354648  8  0.5467397571984656  0.9644868606768501</a:t>
            </a:r>
            <a:endParaRPr lang="en-US" altLang="ko-KR" sz="12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200" dirty="0" smtClean="0"/>
              <a:t>20  0.3387696535357536  0.859356551354648  4  0.3851891847407185  0.984841540199809</a:t>
            </a:r>
            <a:endParaRPr lang="en-US" altLang="ko-KR" sz="12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200" dirty="0" smtClean="0"/>
              <a:t>20  0.3387696535357536  0.859356551354648  32  0.6773541612498745  0.8043954172246357</a:t>
            </a:r>
            <a:endParaRPr lang="en-US" altLang="ko-KR" sz="12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200" dirty="0" smtClean="0"/>
              <a:t>20  0.3387696535357536  0.859356551354648  76  0.21419469447284145  0.33372967718458435</a:t>
            </a:r>
            <a:endParaRPr lang="en-US" altLang="ko-KR" sz="12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200" dirty="0" smtClean="0"/>
              <a:t>20  0.3387696535357536  0.859356551354648  84  0.17676904746799038  0.8834777753721988</a:t>
            </a:r>
            <a:endParaRPr lang="en-US" altLang="ko-KR" sz="12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200" dirty="0" smtClean="0"/>
              <a:t>20  0.3387696535357536  0.859356551354648  12  0.7462414053223305  0.7331520701949938</a:t>
            </a:r>
            <a:endParaRPr lang="en-US" altLang="ko-KR" sz="12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200" dirty="0" smtClean="0"/>
              <a:t>20  0.3387696535357536  0.859356551354648  24  0.009673497300974332  0.6922930069529333</a:t>
            </a:r>
            <a:endParaRPr lang="en-US" altLang="ko-KR" sz="12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200" dirty="0" smtClean="0"/>
              <a:t>20  0.3387696535357536  0.859356551354648  60  0.4084964347010259  0.3530524994432197</a:t>
            </a:r>
            <a:endParaRPr lang="en-US" altLang="ko-KR" sz="12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200" dirty="0" smtClean="0"/>
              <a:t>20  0.3387696535357536  0.859356551354648  64  0.5402294041714198  0.9731076511749595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8452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ahoma" panose="020B0604030504040204" pitchFamily="34" charset="0"/>
                <a:cs typeface="Tahoma" panose="020B0604030504040204" pitchFamily="34" charset="0"/>
              </a:rPr>
              <a:t>Bayesian Classifier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Input file generator works without any argument</a:t>
            </a:r>
          </a:p>
          <a:p>
            <a:pPr lvl="1">
              <a:buFont typeface="+mj-lt"/>
              <a:buAutoNum type="arabicPeriod"/>
            </a:pPr>
            <a:r>
              <a:rPr lang="en-US" altLang="ko-KR" sz="1600" dirty="0" err="1" smtClean="0"/>
              <a:t>always:normal</a:t>
            </a:r>
            <a:r>
              <a:rPr lang="en-US" altLang="ko-KR" sz="1600" dirty="0" smtClean="0"/>
              <a:t>	31</a:t>
            </a:r>
          </a:p>
          <a:p>
            <a:pPr lvl="1">
              <a:buFont typeface="+mj-lt"/>
              <a:buAutoNum type="arabicPeriod"/>
            </a:pPr>
            <a:r>
              <a:rPr lang="en-US" altLang="ko-KR" sz="1600" dirty="0" err="1" smtClean="0"/>
              <a:t>amazing:normal</a:t>
            </a:r>
            <a:r>
              <a:rPr lang="en-US" altLang="ko-KR" sz="1600" dirty="0"/>
              <a:t>	2</a:t>
            </a:r>
          </a:p>
          <a:p>
            <a:pPr lvl="1">
              <a:buFont typeface="+mj-lt"/>
              <a:buAutoNum type="arabicPeriod"/>
            </a:pPr>
            <a:r>
              <a:rPr lang="en-US" altLang="ko-KR" sz="1600" dirty="0" err="1"/>
              <a:t>amazing:spam</a:t>
            </a:r>
            <a:r>
              <a:rPr lang="en-US" altLang="ko-KR" sz="1600" dirty="0"/>
              <a:t>	29</a:t>
            </a:r>
          </a:p>
          <a:p>
            <a:pPr lvl="1">
              <a:buFont typeface="+mj-lt"/>
              <a:buAutoNum type="arabicPeriod"/>
            </a:pPr>
            <a:r>
              <a:rPr lang="en-US" altLang="ko-KR" sz="1600" dirty="0" err="1"/>
              <a:t>beats:normal</a:t>
            </a:r>
            <a:r>
              <a:rPr lang="en-US" altLang="ko-KR" sz="1600" dirty="0"/>
              <a:t>	</a:t>
            </a:r>
            <a:r>
              <a:rPr lang="en-US" altLang="ko-KR" sz="1600" dirty="0" smtClean="0"/>
              <a:t>43</a:t>
            </a:r>
            <a:endParaRPr lang="en-US" altLang="ko-KR" sz="1600" dirty="0"/>
          </a:p>
          <a:p>
            <a:pPr lvl="1">
              <a:buFont typeface="+mj-lt"/>
              <a:buAutoNum type="arabicPeriod"/>
            </a:pPr>
            <a:r>
              <a:rPr lang="en-US" altLang="ko-KR" sz="1600" dirty="0" err="1"/>
              <a:t>beats:spam</a:t>
            </a:r>
            <a:r>
              <a:rPr lang="en-US" altLang="ko-KR" sz="1600" dirty="0"/>
              <a:t>	</a:t>
            </a:r>
            <a:r>
              <a:rPr lang="en-US" altLang="ko-KR" sz="1600" dirty="0" smtClean="0"/>
              <a:t>	1</a:t>
            </a:r>
            <a:endParaRPr lang="en-US" altLang="ko-KR" sz="1600" dirty="0"/>
          </a:p>
          <a:p>
            <a:pPr lvl="1">
              <a:buFont typeface="+mj-lt"/>
              <a:buAutoNum type="arabicPeriod"/>
            </a:pPr>
            <a:r>
              <a:rPr lang="en-US" altLang="ko-KR" sz="1600" dirty="0" err="1"/>
              <a:t>beautiful:normal</a:t>
            </a:r>
            <a:r>
              <a:rPr lang="en-US" altLang="ko-KR" sz="1600" dirty="0"/>
              <a:t>	32</a:t>
            </a:r>
          </a:p>
          <a:p>
            <a:pPr lvl="1">
              <a:buFont typeface="+mj-lt"/>
              <a:buAutoNum type="arabicPeriod"/>
            </a:pPr>
            <a:r>
              <a:rPr lang="en-US" altLang="ko-KR" sz="1600" dirty="0" err="1"/>
              <a:t>bill:normal</a:t>
            </a:r>
            <a:r>
              <a:rPr lang="en-US" altLang="ko-KR" sz="1600" dirty="0"/>
              <a:t>	</a:t>
            </a:r>
            <a:r>
              <a:rPr lang="en-US" altLang="ko-KR" sz="1600" dirty="0" smtClean="0"/>
              <a:t>	1</a:t>
            </a:r>
            <a:endParaRPr lang="en-US" altLang="ko-KR" sz="1600" dirty="0"/>
          </a:p>
          <a:p>
            <a:pPr lvl="1">
              <a:buFont typeface="+mj-lt"/>
              <a:buAutoNum type="arabicPeriod"/>
            </a:pPr>
            <a:r>
              <a:rPr lang="en-US" altLang="ko-KR" sz="1600" dirty="0" err="1"/>
              <a:t>bill:spam</a:t>
            </a:r>
            <a:r>
              <a:rPr lang="en-US" altLang="ko-KR" sz="1600" dirty="0"/>
              <a:t>	</a:t>
            </a:r>
            <a:r>
              <a:rPr lang="en-US" altLang="ko-KR" sz="1600" dirty="0" smtClean="0"/>
              <a:t>	25</a:t>
            </a:r>
            <a:endParaRPr lang="en-US" altLang="ko-KR" sz="1600" dirty="0"/>
          </a:p>
          <a:p>
            <a:pPr lvl="1">
              <a:buFont typeface="+mj-lt"/>
              <a:buAutoNum type="arabicPeriod"/>
            </a:pPr>
            <a:r>
              <a:rPr lang="en-US" altLang="ko-KR" sz="1600" dirty="0" err="1"/>
              <a:t>buying:normal</a:t>
            </a:r>
            <a:r>
              <a:rPr lang="en-US" altLang="ko-KR" sz="1600" dirty="0"/>
              <a:t>	1</a:t>
            </a:r>
          </a:p>
          <a:p>
            <a:pPr lvl="1">
              <a:buFont typeface="+mj-lt"/>
              <a:buAutoNum type="arabicPeriod"/>
            </a:pPr>
            <a:r>
              <a:rPr lang="en-US" altLang="ko-KR" sz="1600" dirty="0" err="1"/>
              <a:t>buying:spam</a:t>
            </a:r>
            <a:r>
              <a:rPr lang="en-US" altLang="ko-KR" sz="1600" dirty="0"/>
              <a:t>	</a:t>
            </a:r>
            <a:r>
              <a:rPr lang="en-US" altLang="ko-KR" sz="1600" dirty="0" smtClean="0"/>
              <a:t>20</a:t>
            </a:r>
            <a:endParaRPr lang="en-US" altLang="ko-KR" sz="1600" dirty="0"/>
          </a:p>
          <a:p>
            <a:pPr lvl="1">
              <a:buFont typeface="+mj-lt"/>
              <a:buAutoNum type="arabicPeriod"/>
            </a:pPr>
            <a:r>
              <a:rPr lang="en-US" altLang="ko-KR" sz="1600" dirty="0" err="1"/>
              <a:t>casino:normal</a:t>
            </a:r>
            <a:r>
              <a:rPr lang="en-US" altLang="ko-KR" sz="1600" dirty="0"/>
              <a:t>	1</a:t>
            </a:r>
          </a:p>
          <a:p>
            <a:pPr lvl="1">
              <a:buFont typeface="+mj-lt"/>
              <a:buAutoNum type="arabicPeriod"/>
            </a:pPr>
            <a:r>
              <a:rPr lang="en-US" altLang="ko-KR" sz="1600" dirty="0" err="1"/>
              <a:t>casino:spam</a:t>
            </a:r>
            <a:r>
              <a:rPr lang="en-US" altLang="ko-KR" sz="1600" dirty="0"/>
              <a:t>	</a:t>
            </a:r>
            <a:r>
              <a:rPr lang="en-US" altLang="ko-KR" sz="1600" dirty="0" smtClean="0"/>
              <a:t>14</a:t>
            </a:r>
            <a:endParaRPr lang="en-US" altLang="ko-KR" sz="1600" dirty="0"/>
          </a:p>
          <a:p>
            <a:pPr lvl="1">
              <a:buFont typeface="+mj-lt"/>
              <a:buAutoNum type="arabicPeriod"/>
            </a:pPr>
            <a:r>
              <a:rPr lang="en-US" altLang="ko-KR" sz="1600" dirty="0" err="1"/>
              <a:t>click:normal</a:t>
            </a:r>
            <a:r>
              <a:rPr lang="en-US" altLang="ko-KR" sz="1600" dirty="0"/>
              <a:t>	</a:t>
            </a:r>
            <a:r>
              <a:rPr lang="en-US" altLang="ko-KR" sz="1600" dirty="0" smtClean="0"/>
              <a:t>	1</a:t>
            </a:r>
            <a:endParaRPr lang="en-US" altLang="ko-KR" sz="1600" dirty="0"/>
          </a:p>
          <a:p>
            <a:pPr lvl="1">
              <a:buFont typeface="+mj-lt"/>
              <a:buAutoNum type="arabicPeriod"/>
            </a:pPr>
            <a:r>
              <a:rPr lang="en-US" altLang="ko-KR" sz="1600" dirty="0" err="1"/>
              <a:t>click:spam</a:t>
            </a:r>
            <a:r>
              <a:rPr lang="en-US" altLang="ko-KR" sz="1600" dirty="0"/>
              <a:t>	</a:t>
            </a:r>
            <a:r>
              <a:rPr lang="en-US" altLang="ko-KR" sz="1600" dirty="0" smtClean="0"/>
              <a:t>	25</a:t>
            </a:r>
            <a:endParaRPr lang="en-US" altLang="ko-KR" sz="1600" dirty="0"/>
          </a:p>
          <a:p>
            <a:pPr lvl="1">
              <a:buFont typeface="+mj-lt"/>
              <a:buAutoNum type="arabicPeriod"/>
            </a:pPr>
            <a:r>
              <a:rPr lang="en-US" altLang="ko-KR" sz="1600" dirty="0" err="1"/>
              <a:t>create:normal</a:t>
            </a:r>
            <a:r>
              <a:rPr lang="en-US" altLang="ko-KR" sz="1600" dirty="0"/>
              <a:t>	31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7427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Clique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Input file generator arguments: </a:t>
            </a:r>
          </a:p>
          <a:p>
            <a:pPr lvl="1"/>
            <a:r>
              <a:rPr lang="en-US" altLang="ko-KR" sz="1800" dirty="0" smtClean="0"/>
              <a:t>Dimension=2</a:t>
            </a:r>
          </a:p>
          <a:p>
            <a:pPr lvl="1"/>
            <a:r>
              <a:rPr lang="en-US" altLang="ko-KR" sz="1800" dirty="0" smtClean="0"/>
              <a:t>Number of data=100</a:t>
            </a:r>
          </a:p>
          <a:p>
            <a:pPr lvl="1"/>
            <a:r>
              <a:rPr lang="en-US" altLang="ko-KR" sz="1800" dirty="0" smtClean="0"/>
              <a:t>Random seed=0</a:t>
            </a:r>
          </a:p>
          <a:p>
            <a:r>
              <a:rPr lang="en-US" altLang="ko-KR" sz="2000" dirty="0" smtClean="0"/>
              <a:t>Result: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800" dirty="0" smtClean="0"/>
              <a:t>0	</a:t>
            </a:r>
            <a:r>
              <a:rPr lang="en-US" altLang="ko-KR" sz="1800" dirty="0"/>
              <a:t>	8	7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800" dirty="0"/>
              <a:t>1	</a:t>
            </a:r>
            <a:r>
              <a:rPr lang="en-US" altLang="ko-KR" sz="1800" dirty="0" smtClean="0"/>
              <a:t>	8</a:t>
            </a:r>
            <a:r>
              <a:rPr lang="en-US" altLang="ko-KR" sz="1800" dirty="0"/>
              <a:t>	7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800" dirty="0"/>
              <a:t>3	</a:t>
            </a:r>
            <a:r>
              <a:rPr lang="en-US" altLang="ko-KR" sz="1800" dirty="0" smtClean="0"/>
              <a:t>	3</a:t>
            </a:r>
            <a:r>
              <a:rPr lang="en-US" altLang="ko-KR" sz="1800" dirty="0"/>
              <a:t>	7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800" dirty="0"/>
              <a:t>4	</a:t>
            </a:r>
            <a:r>
              <a:rPr lang="en-US" altLang="ko-KR" sz="1800" dirty="0" smtClean="0"/>
              <a:t>	0</a:t>
            </a:r>
            <a:r>
              <a:rPr lang="en-US" altLang="ko-KR" sz="1800" dirty="0"/>
              <a:t>	8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800" dirty="0"/>
              <a:t>4	</a:t>
            </a:r>
            <a:r>
              <a:rPr lang="en-US" altLang="ko-KR" sz="1800" dirty="0" smtClean="0"/>
              <a:t>	2</a:t>
            </a:r>
            <a:r>
              <a:rPr lang="en-US" altLang="ko-KR" sz="1800" dirty="0"/>
              <a:t>	8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800" dirty="0"/>
              <a:t>5	</a:t>
            </a:r>
            <a:r>
              <a:rPr lang="en-US" altLang="ko-KR" sz="1800" dirty="0" smtClean="0"/>
              <a:t>	7</a:t>
            </a:r>
            <a:r>
              <a:rPr lang="en-US" altLang="ko-KR" sz="1800" dirty="0"/>
              <a:t>	7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800" dirty="0"/>
              <a:t>8	</a:t>
            </a:r>
            <a:r>
              <a:rPr lang="en-US" altLang="ko-KR" sz="1800" dirty="0" smtClean="0"/>
              <a:t>	5</a:t>
            </a:r>
            <a:r>
              <a:rPr lang="en-US" altLang="ko-KR" sz="1800" dirty="0"/>
              <a:t>	7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800" dirty="0"/>
              <a:t>8	</a:t>
            </a:r>
            <a:r>
              <a:rPr lang="en-US" altLang="ko-KR" sz="1800" dirty="0" smtClean="0"/>
              <a:t>	9</a:t>
            </a:r>
            <a:r>
              <a:rPr lang="en-US" altLang="ko-KR" sz="1800" dirty="0"/>
              <a:t>	7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196616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EM Clustering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Input file generator arguments:</a:t>
            </a:r>
          </a:p>
          <a:p>
            <a:pPr lvl="1"/>
            <a:r>
              <a:rPr lang="en-US" altLang="ko-KR" sz="1800" dirty="0" smtClean="0"/>
              <a:t>Number of clusters=10</a:t>
            </a:r>
          </a:p>
          <a:p>
            <a:pPr lvl="1"/>
            <a:r>
              <a:rPr lang="en-US" altLang="ko-KR" sz="1800" dirty="0" smtClean="0"/>
              <a:t>Number of data=1000</a:t>
            </a:r>
          </a:p>
          <a:p>
            <a:pPr lvl="1"/>
            <a:r>
              <a:rPr lang="en-US" altLang="ko-KR" sz="1800" dirty="0" smtClean="0"/>
              <a:t>Random seed=0</a:t>
            </a:r>
          </a:p>
          <a:p>
            <a:r>
              <a:rPr lang="en-US" altLang="ko-KR" sz="2000" dirty="0" smtClean="0"/>
              <a:t>Hadoop iterations=3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ko-KR" sz="1800" dirty="0"/>
              <a:t>0	</a:t>
            </a:r>
            <a:r>
              <a:rPr lang="en-US" altLang="ko-KR" sz="1800" dirty="0" smtClean="0"/>
              <a:t>	8</a:t>
            </a:r>
            <a:r>
              <a:rPr lang="en-US" altLang="ko-KR" sz="1800" dirty="0"/>
              <a:t>	7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ko-KR" sz="1800" dirty="0" smtClean="0"/>
              <a:t>1	</a:t>
            </a:r>
            <a:r>
              <a:rPr lang="en-US" altLang="ko-KR" sz="1800" dirty="0"/>
              <a:t>	8	7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ko-KR" sz="1800" dirty="0" smtClean="0"/>
              <a:t>3	</a:t>
            </a:r>
            <a:r>
              <a:rPr lang="en-US" altLang="ko-KR" sz="1800" dirty="0"/>
              <a:t>	3	7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ko-KR" sz="1800" dirty="0"/>
              <a:t>4	</a:t>
            </a:r>
            <a:r>
              <a:rPr lang="en-US" altLang="ko-KR" sz="1800" dirty="0" smtClean="0"/>
              <a:t>	0</a:t>
            </a:r>
            <a:r>
              <a:rPr lang="en-US" altLang="ko-KR" sz="1800" dirty="0"/>
              <a:t>	8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ko-KR" sz="1800" dirty="0"/>
              <a:t>4	</a:t>
            </a:r>
            <a:r>
              <a:rPr lang="en-US" altLang="ko-KR" sz="1800" dirty="0" smtClean="0"/>
              <a:t>	2</a:t>
            </a:r>
            <a:r>
              <a:rPr lang="en-US" altLang="ko-KR" sz="1800" dirty="0"/>
              <a:t>	8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ko-KR" sz="1800" dirty="0"/>
              <a:t>5	</a:t>
            </a:r>
            <a:r>
              <a:rPr lang="en-US" altLang="ko-KR" sz="1800" dirty="0" smtClean="0"/>
              <a:t>	7</a:t>
            </a:r>
            <a:r>
              <a:rPr lang="en-US" altLang="ko-KR" sz="1800" dirty="0"/>
              <a:t>	7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ko-KR" sz="1800" dirty="0" smtClean="0"/>
              <a:t>8		5</a:t>
            </a:r>
            <a:r>
              <a:rPr lang="en-US" altLang="ko-KR" sz="1800" dirty="0"/>
              <a:t>	7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ko-KR" sz="1800" dirty="0" smtClean="0"/>
              <a:t>8</a:t>
            </a:r>
            <a:r>
              <a:rPr lang="en-US" altLang="ko-KR" sz="1800" dirty="0"/>
              <a:t>	</a:t>
            </a:r>
            <a:r>
              <a:rPr lang="en-US" altLang="ko-KR" sz="1800" dirty="0" smtClean="0"/>
              <a:t>	9</a:t>
            </a:r>
            <a:r>
              <a:rPr lang="en-US" altLang="ko-KR" sz="1800" dirty="0"/>
              <a:t>	7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0260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K-Means Clustering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Input file generator arguments:</a:t>
            </a:r>
          </a:p>
          <a:p>
            <a:pPr lvl="1"/>
            <a:r>
              <a:rPr lang="en-US" altLang="ko-KR" sz="1600" dirty="0" smtClean="0"/>
              <a:t>Number of clusters=10</a:t>
            </a:r>
          </a:p>
          <a:p>
            <a:pPr lvl="1"/>
            <a:r>
              <a:rPr lang="en-US" altLang="ko-KR" sz="1600" dirty="0" smtClean="0"/>
              <a:t>Number of points=1000</a:t>
            </a:r>
          </a:p>
          <a:p>
            <a:pPr lvl="1"/>
            <a:r>
              <a:rPr lang="en-US" altLang="ko-KR" sz="1600" dirty="0" smtClean="0"/>
              <a:t>Dimension=2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Random seed=0</a:t>
            </a:r>
          </a:p>
          <a:p>
            <a:r>
              <a:rPr lang="en-US" altLang="ko-KR" sz="2000" dirty="0" smtClean="0"/>
              <a:t>Result: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1400" dirty="0"/>
              <a:t>0	8.214955070361183	6.819224397331333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1400" dirty="0"/>
              <a:t>1	-0.2211354614640798	8.2318590504263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1400" dirty="0"/>
              <a:t>2	5.633397275136705	3.840219095552104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1400" dirty="0"/>
              <a:t>3	4.1732948124441585	2.1254513916162345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1400" dirty="0"/>
              <a:t>4	6.1367231352543925	7.108957053319339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1400" dirty="0"/>
              <a:t>5	1.2003999397442942	0.7222228711486887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1400" dirty="0"/>
              <a:t>6	3.8496873909730223	4.706403118217565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1400" dirty="0"/>
              <a:t>7	9.65959325199395	7.609359858527552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1400" dirty="0"/>
              <a:t>8	9.217157782950396	2.4097934975597872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1400" dirty="0"/>
              <a:t>9	9.259524269305368	4.279567704551233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669566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MinHash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Input file generator arguments:</a:t>
            </a:r>
          </a:p>
          <a:p>
            <a:pPr lvl="1"/>
            <a:r>
              <a:rPr lang="en-US" altLang="ko-KR" sz="1600" dirty="0" smtClean="0"/>
              <a:t>Number of tuples=100</a:t>
            </a:r>
          </a:p>
          <a:p>
            <a:pPr lvl="1"/>
            <a:r>
              <a:rPr lang="en-US" altLang="ko-KR" sz="1600" dirty="0" smtClean="0"/>
              <a:t>Domain=10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Max tuple </a:t>
            </a:r>
            <a:r>
              <a:rPr lang="en-US" altLang="ko-KR" sz="1600" dirty="0" smtClean="0"/>
              <a:t>size=6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Seed=0</a:t>
            </a:r>
          </a:p>
          <a:p>
            <a:r>
              <a:rPr lang="en-US" altLang="ko-KR" sz="2000" dirty="0" smtClean="0"/>
              <a:t>Result</a:t>
            </a:r>
            <a:r>
              <a:rPr lang="en-US" altLang="ko-KR" sz="2000" dirty="0" smtClean="0"/>
              <a:t>: (Hash=20)</a:t>
            </a:r>
          </a:p>
          <a:p>
            <a:pPr lvl="1"/>
            <a:r>
              <a:rPr lang="en-US" altLang="ko-KR" sz="1600" dirty="0" smtClean="0"/>
              <a:t>0,2,0,0,0,3,0,1,0,0,3,0,0,1,0,3,3,0,0,0   60  0  1  6  3  7  8</a:t>
            </a:r>
            <a:endParaRPr lang="en-US" altLang="ko-KR" sz="1600" dirty="0"/>
          </a:p>
          <a:p>
            <a:pPr lvl="1"/>
            <a:r>
              <a:rPr lang="en-US" altLang="ko-KR" sz="1600" dirty="0" smtClean="0"/>
              <a:t>0,2,0,0,0,3,0,1,0,2,3,0,2,1,0,1,3,0,0,0   1  7  1  2  3  8  6</a:t>
            </a:r>
            <a:endParaRPr lang="en-US" altLang="ko-KR" sz="1600" dirty="0"/>
          </a:p>
          <a:p>
            <a:pPr lvl="1"/>
            <a:r>
              <a:rPr lang="en-US" altLang="ko-KR" sz="1600" dirty="0" smtClean="0"/>
              <a:t>0,2,0,0,1,1,0,1,0,0,3,0,0,1,0,2,1,0,0,0   91  0  1  7  3  9  6</a:t>
            </a:r>
            <a:endParaRPr lang="en-US" altLang="ko-KR" sz="1600" dirty="0"/>
          </a:p>
          <a:p>
            <a:pPr lvl="1"/>
            <a:r>
              <a:rPr lang="en-US" altLang="ko-KR" sz="1600" dirty="0" smtClean="0"/>
              <a:t>0,2,0,0,1,1,0,1,0,0,3,0,1,3,2,0,1,0,0,0   27  9  1  6  3  5</a:t>
            </a:r>
            <a:endParaRPr lang="en-US" altLang="ko-KR" sz="1600" dirty="0"/>
          </a:p>
          <a:p>
            <a:pPr lvl="1"/>
            <a:r>
              <a:rPr lang="en-US" altLang="ko-KR" sz="1600" dirty="0" smtClean="0"/>
              <a:t>0,2,0,0,1,1,0,1,0,2,3,0,1,1,0,2,1,0,0,0   70  7  1  6  3  9</a:t>
            </a:r>
            <a:endParaRPr lang="en-US" altLang="ko-KR" sz="1600" dirty="0"/>
          </a:p>
          <a:p>
            <a:pPr lvl="1"/>
            <a:r>
              <a:rPr lang="en-US" altLang="ko-KR" sz="1600" dirty="0" smtClean="0"/>
              <a:t>0,2,0,1,0,3,0,1,0,0,3,1,0,2,1,0,3,0,3,0   81  0  5  8  3  6</a:t>
            </a:r>
            <a:endParaRPr lang="en-US" altLang="ko-KR" sz="1600" dirty="0"/>
          </a:p>
          <a:p>
            <a:pPr lvl="1"/>
            <a:r>
              <a:rPr lang="en-US" altLang="ko-KR" sz="1600" dirty="0" smtClean="0"/>
              <a:t>0,2,0,1,0,3,0,1,0,0,3,1,0,2,1,1,3,0,3,0   56  0  6  2  3  8</a:t>
            </a:r>
            <a:endParaRPr lang="en-US" altLang="ko-KR" sz="1600" dirty="0"/>
          </a:p>
          <a:p>
            <a:pPr lvl="1"/>
            <a:r>
              <a:rPr lang="en-US" altLang="ko-KR" sz="1600" dirty="0" smtClean="0"/>
              <a:t>0,2,0,2,2,1,0,0,0,2,3,4,1,0,0,2,1,0,1,0   86  9  7  6  3  4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68818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Matrix Multiplication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Input file generator arguments:</a:t>
            </a:r>
          </a:p>
          <a:p>
            <a:pPr lvl="1"/>
            <a:r>
              <a:rPr lang="en-US" altLang="ko-KR" sz="1600" dirty="0" smtClean="0"/>
              <a:t>Random seed=0</a:t>
            </a:r>
          </a:p>
          <a:p>
            <a:pPr lvl="1"/>
            <a:r>
              <a:rPr lang="en-US" altLang="ko-KR" sz="1600" dirty="0" smtClean="0"/>
              <a:t>Output path=“</a:t>
            </a:r>
            <a:r>
              <a:rPr lang="en-US" altLang="ko-KR" sz="1600" dirty="0" err="1" smtClean="0"/>
              <a:t>matrix_in</a:t>
            </a:r>
            <a:r>
              <a:rPr lang="en-US" altLang="ko-KR" sz="1600" dirty="0" smtClean="0"/>
              <a:t>”</a:t>
            </a:r>
          </a:p>
          <a:p>
            <a:pPr lvl="1"/>
            <a:r>
              <a:rPr lang="en-US" altLang="ko-KR" sz="1600" dirty="0" smtClean="0"/>
              <a:t>n=10</a:t>
            </a:r>
          </a:p>
          <a:p>
            <a:pPr lvl="1"/>
            <a:r>
              <a:rPr lang="en-US" altLang="ko-KR" sz="1600" dirty="0" smtClean="0"/>
              <a:t>k=10</a:t>
            </a:r>
          </a:p>
          <a:p>
            <a:pPr lvl="1"/>
            <a:r>
              <a:rPr lang="en-US" altLang="ko-KR" sz="1600" dirty="0" smtClean="0"/>
              <a:t>m=10</a:t>
            </a:r>
          </a:p>
          <a:p>
            <a:r>
              <a:rPr lang="en-US" altLang="ko-KR" sz="2000" dirty="0" smtClean="0"/>
              <a:t>Result: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ko-KR" sz="1400" dirty="0"/>
              <a:t>0 </a:t>
            </a:r>
            <a:r>
              <a:rPr lang="en-US" altLang="ko-KR" sz="1400" dirty="0" smtClean="0"/>
              <a:t>	0</a:t>
            </a:r>
            <a:r>
              <a:rPr lang="en-US" altLang="ko-KR" sz="1400" dirty="0"/>
              <a:t>	-83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ko-KR" sz="1400" dirty="0" smtClean="0"/>
              <a:t>0	1</a:t>
            </a:r>
            <a:r>
              <a:rPr lang="en-US" altLang="ko-KR" sz="1400" dirty="0"/>
              <a:t>	26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ko-KR" sz="1400" dirty="0"/>
              <a:t>0 </a:t>
            </a:r>
            <a:r>
              <a:rPr lang="en-US" altLang="ko-KR" sz="1400" dirty="0" smtClean="0"/>
              <a:t>	2</a:t>
            </a:r>
            <a:r>
              <a:rPr lang="en-US" altLang="ko-KR" sz="1400" dirty="0"/>
              <a:t>	14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ko-KR" sz="1400" dirty="0"/>
              <a:t>0 </a:t>
            </a:r>
            <a:r>
              <a:rPr lang="en-US" altLang="ko-KR" sz="1400" dirty="0" smtClean="0"/>
              <a:t>	3</a:t>
            </a:r>
            <a:r>
              <a:rPr lang="en-US" altLang="ko-KR" sz="1400" dirty="0"/>
              <a:t>	11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ko-KR" sz="1400" dirty="0" smtClean="0"/>
              <a:t>0	4</a:t>
            </a:r>
            <a:r>
              <a:rPr lang="en-US" altLang="ko-KR" sz="1400" dirty="0"/>
              <a:t>	50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ko-KR" sz="1400" dirty="0"/>
              <a:t>0 </a:t>
            </a:r>
            <a:r>
              <a:rPr lang="en-US" altLang="ko-KR" sz="1400" dirty="0" smtClean="0"/>
              <a:t>	5</a:t>
            </a:r>
            <a:r>
              <a:rPr lang="en-US" altLang="ko-KR" sz="1400" dirty="0"/>
              <a:t>	65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ko-KR" sz="1400" dirty="0"/>
              <a:t>0 </a:t>
            </a:r>
            <a:r>
              <a:rPr lang="en-US" altLang="ko-KR" sz="1400" dirty="0" smtClean="0"/>
              <a:t>	6</a:t>
            </a:r>
            <a:r>
              <a:rPr lang="en-US" altLang="ko-KR" sz="1400" dirty="0"/>
              <a:t>	105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ko-KR" sz="1400" dirty="0"/>
              <a:t>0 </a:t>
            </a:r>
            <a:r>
              <a:rPr lang="en-US" altLang="ko-KR" sz="1400" dirty="0" smtClean="0"/>
              <a:t>	7</a:t>
            </a:r>
            <a:r>
              <a:rPr lang="en-US" altLang="ko-KR" sz="1400" dirty="0"/>
              <a:t>	-87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ko-KR" sz="1400" dirty="0"/>
              <a:t>0 </a:t>
            </a:r>
            <a:r>
              <a:rPr lang="en-US" altLang="ko-KR" sz="1400" dirty="0" smtClean="0"/>
              <a:t>	8</a:t>
            </a:r>
            <a:r>
              <a:rPr lang="en-US" altLang="ko-KR" sz="1400" dirty="0"/>
              <a:t>	-152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ko-KR" sz="1400" dirty="0" smtClean="0"/>
              <a:t>0	9</a:t>
            </a:r>
            <a:r>
              <a:rPr lang="en-US" altLang="ko-KR" sz="1400" dirty="0"/>
              <a:t>	</a:t>
            </a:r>
            <a:r>
              <a:rPr lang="en-US" altLang="ko-KR" sz="1400" dirty="0" smtClean="0"/>
              <a:t>56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7003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PageRank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Input file generator arguments:</a:t>
            </a:r>
          </a:p>
          <a:p>
            <a:pPr lvl="1"/>
            <a:r>
              <a:rPr lang="en-US" altLang="ko-KR" sz="1600" dirty="0" smtClean="0"/>
              <a:t>Number of nodes=1000</a:t>
            </a:r>
          </a:p>
          <a:p>
            <a:pPr lvl="1"/>
            <a:r>
              <a:rPr lang="en-US" altLang="ko-KR" sz="1600" dirty="0" smtClean="0"/>
              <a:t>Maximum degree=5</a:t>
            </a:r>
          </a:p>
          <a:p>
            <a:pPr lvl="1"/>
            <a:r>
              <a:rPr lang="en-US" altLang="ko-KR" sz="1600" dirty="0" smtClean="0"/>
              <a:t>Random seed=0</a:t>
            </a:r>
          </a:p>
          <a:p>
            <a:r>
              <a:rPr lang="en-US" altLang="ko-KR" sz="2000" dirty="0" smtClean="0"/>
              <a:t>Result: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 smtClean="0"/>
              <a:t>0	</a:t>
            </a:r>
            <a:r>
              <a:rPr lang="en-US" altLang="ko-KR" sz="1600" dirty="0"/>
              <a:t>	8.629412959329783E-4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/>
              <a:t>1	</a:t>
            </a:r>
            <a:r>
              <a:rPr lang="en-US" altLang="ko-KR" sz="1600" dirty="0" smtClean="0"/>
              <a:t>	1.5000000000000001E-4</a:t>
            </a: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 smtClean="0"/>
              <a:t>2	</a:t>
            </a:r>
            <a:r>
              <a:rPr lang="en-US" altLang="ko-KR" sz="1600" dirty="0"/>
              <a:t>	0.0021947125779658867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/>
              <a:t>3	</a:t>
            </a:r>
            <a:r>
              <a:rPr lang="en-US" altLang="ko-KR" sz="1600" dirty="0" smtClean="0"/>
              <a:t>	3.300528312742244E-4</a:t>
            </a: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/>
              <a:t>4	</a:t>
            </a:r>
            <a:r>
              <a:rPr lang="en-US" altLang="ko-KR" sz="1600" dirty="0" smtClean="0"/>
              <a:t>	0.0010052713998748612</a:t>
            </a: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/>
              <a:t>5	</a:t>
            </a:r>
            <a:r>
              <a:rPr lang="en-US" altLang="ko-KR" sz="1600" dirty="0" smtClean="0"/>
              <a:t>	0.0013748334668887156</a:t>
            </a: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 smtClean="0"/>
              <a:t>6	</a:t>
            </a:r>
            <a:r>
              <a:rPr lang="en-US" altLang="ko-KR" sz="1600" dirty="0"/>
              <a:t>	9.02859028095069E-4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/>
              <a:t>7	</a:t>
            </a:r>
            <a:r>
              <a:rPr lang="en-US" altLang="ko-KR" sz="1600" dirty="0" smtClean="0"/>
              <a:t>	0.0011609146436055502</a:t>
            </a: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 smtClean="0"/>
              <a:t>8	</a:t>
            </a:r>
            <a:r>
              <a:rPr lang="en-US" altLang="ko-KR" sz="1600" dirty="0"/>
              <a:t>	5.361326084006578E-4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/>
              <a:t>9	</a:t>
            </a:r>
            <a:r>
              <a:rPr lang="en-US" altLang="ko-KR" sz="1600" dirty="0" smtClean="0"/>
              <a:t>	4.3915169386891646E-4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23782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RP Join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Input file generator arguments</a:t>
            </a:r>
            <a:r>
              <a:rPr lang="en-US" altLang="ko-KR" sz="2000" dirty="0" smtClean="0"/>
              <a:t>:</a:t>
            </a:r>
          </a:p>
          <a:p>
            <a:pPr lvl="1"/>
            <a:r>
              <a:rPr lang="en-US" altLang="ko-KR" sz="1600" dirty="0" smtClean="0"/>
              <a:t>Number of tuples in R=10</a:t>
            </a:r>
          </a:p>
          <a:p>
            <a:pPr lvl="1"/>
            <a:r>
              <a:rPr lang="en-US" altLang="ko-KR" sz="1600" dirty="0" smtClean="0"/>
              <a:t>Number of tuples in S=10</a:t>
            </a:r>
          </a:p>
          <a:p>
            <a:pPr lvl="1"/>
            <a:r>
              <a:rPr lang="en-US" altLang="ko-KR" sz="1600" dirty="0" smtClean="0"/>
              <a:t>Value range=3</a:t>
            </a:r>
          </a:p>
          <a:p>
            <a:pPr lvl="1"/>
            <a:r>
              <a:rPr lang="en-US" altLang="ko-KR" sz="1600" dirty="0" smtClean="0"/>
              <a:t>Number of attributes=2</a:t>
            </a:r>
          </a:p>
          <a:p>
            <a:pPr lvl="1"/>
            <a:r>
              <a:rPr lang="en-US" altLang="ko-KR" sz="1600" dirty="0" smtClean="0"/>
              <a:t>Random seed=0</a:t>
            </a:r>
          </a:p>
          <a:p>
            <a:r>
              <a:rPr lang="en-US" altLang="ko-KR" sz="2000" dirty="0" smtClean="0"/>
              <a:t>Result: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altLang="ko-KR" sz="1600" dirty="0"/>
              <a:t>R	1	0	S	8	0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altLang="ko-KR" sz="1600" dirty="0" smtClean="0"/>
              <a:t>R</a:t>
            </a:r>
            <a:r>
              <a:rPr lang="pt-BR" altLang="ko-KR" sz="1600" dirty="0"/>
              <a:t>	8	0	S	8	0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altLang="ko-KR" sz="1600" dirty="0" smtClean="0"/>
              <a:t>R</a:t>
            </a:r>
            <a:r>
              <a:rPr lang="pt-BR" altLang="ko-KR" sz="1600" dirty="0"/>
              <a:t>	9	0	S	8	0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altLang="ko-KR" sz="1600" dirty="0" smtClean="0"/>
              <a:t>R</a:t>
            </a:r>
            <a:r>
              <a:rPr lang="pt-BR" altLang="ko-KR" sz="1600" dirty="0"/>
              <a:t>	3	1	S	7	1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altLang="ko-KR" sz="1600" dirty="0" smtClean="0"/>
              <a:t>R</a:t>
            </a:r>
            <a:r>
              <a:rPr lang="pt-BR" altLang="ko-KR" sz="1600" dirty="0"/>
              <a:t>	3	1	S	4	1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altLang="ko-KR" sz="1600" dirty="0" smtClean="0"/>
              <a:t>R</a:t>
            </a:r>
            <a:r>
              <a:rPr lang="pt-BR" altLang="ko-KR" sz="1600" dirty="0"/>
              <a:t>	2	1	S	7	1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altLang="ko-KR" sz="1600" dirty="0" smtClean="0"/>
              <a:t>R</a:t>
            </a:r>
            <a:r>
              <a:rPr lang="pt-BR" altLang="ko-KR" sz="1600" dirty="0"/>
              <a:t>	2	1	S	4	1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altLang="ko-KR" sz="1600" dirty="0" smtClean="0"/>
              <a:t>R</a:t>
            </a:r>
            <a:r>
              <a:rPr lang="pt-BR" altLang="ko-KR" sz="1600" dirty="0"/>
              <a:t>	4	2	S	1	</a:t>
            </a:r>
            <a:r>
              <a:rPr lang="pt-BR" altLang="ko-KR" sz="1600" dirty="0" smtClean="0"/>
              <a:t>2</a:t>
            </a:r>
            <a:endParaRPr lang="pt-BR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0508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마1">
  <a:themeElements>
    <a:clrScheme name="조화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교수님 폰트">
      <a:majorFont>
        <a:latin typeface="Tahoma"/>
        <a:ea typeface="맑은 고딕"/>
        <a:cs typeface=""/>
      </a:majorFont>
      <a:minorFont>
        <a:latin typeface="Tahoma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lnDef>
  </a:objectDefaults>
  <a:extraClrSchemeLst>
    <a:extraClrScheme>
      <a:clrScheme name="조화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조화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조화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Pastel_Original</Template>
  <TotalTime>167</TotalTime>
  <Words>308</Words>
  <Application>Microsoft Office PowerPoint</Application>
  <PresentationFormat>화면 슬라이드 쇼(4:3)</PresentationFormat>
  <Paragraphs>161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굴림</vt:lpstr>
      <vt:lpstr>맑은 고딕</vt:lpstr>
      <vt:lpstr>Tahoma</vt:lpstr>
      <vt:lpstr>Wingdings</vt:lpstr>
      <vt:lpstr>테마1</vt:lpstr>
      <vt:lpstr>Verifying Results</vt:lpstr>
      <vt:lpstr>Bayesian Classifier</vt:lpstr>
      <vt:lpstr>Clique</vt:lpstr>
      <vt:lpstr>EM Clustering</vt:lpstr>
      <vt:lpstr>K-Means Clustering</vt:lpstr>
      <vt:lpstr>MinHash</vt:lpstr>
      <vt:lpstr>Matrix Multiplication</vt:lpstr>
      <vt:lpstr>PageRank</vt:lpstr>
      <vt:lpstr>RP Join</vt:lpstr>
      <vt:lpstr>Set Similarity Join</vt:lpstr>
      <vt:lpstr>Vector Similarity Join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Verifying Results</dc:title>
  <dc:creator>wilee</dc:creator>
  <cp:lastModifiedBy>wilee</cp:lastModifiedBy>
  <cp:revision>15</cp:revision>
  <dcterms:created xsi:type="dcterms:W3CDTF">2015-01-16T07:24:59Z</dcterms:created>
  <dcterms:modified xsi:type="dcterms:W3CDTF">2015-01-16T11:16:44Z</dcterms:modified>
</cp:coreProperties>
</file>