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B92A3-8BD0-48BB-A398-DC6582B69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0D7715-E129-4A8D-982F-10FDEF10C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84AAB-75C8-420A-B29E-16D260FD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B1E9-579B-4325-9A57-9B3FBEA3FB7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B0615-F0A9-4B9A-8E4E-D372B66E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54222-886E-4568-883E-134D2643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1765-2792-4A21-B1ED-2BEE912CC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3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32A76-7B5C-470A-8703-F82A7960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807E7F-E590-49B2-80CF-930EAF938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6FDF6-AA13-476D-A19C-4ED4EB5A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B1E9-579B-4325-9A57-9B3FBEA3FB7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19273-4905-44E8-9321-DB4772CD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B464E-C098-461C-9111-3EC2D280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1765-2792-4A21-B1ED-2BEE912CC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6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9FEE0D-DB72-43E4-B67A-8734CDB2B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6D5CB-6E33-4C4C-A88D-D7F7BDDA4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8804B-DAE6-45B3-97B9-D17F090F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B1E9-579B-4325-9A57-9B3FBEA3FB7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3B486-DC23-4727-8C87-6A57B243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376C86-5A9C-4589-B6D5-1575A123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1765-2792-4A21-B1ED-2BEE912CC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9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12FCE-A594-49F6-8CC6-311E394E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31A78-295F-412A-84F1-350961668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D6A16-ECD8-44AB-A96C-8F6DD1CC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B1E9-579B-4325-9A57-9B3FBEA3FB7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B3B4C-07DD-4C00-A9B9-AFBB94C3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33C6E-13C8-4F54-B0D7-136AE2F9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1765-2792-4A21-B1ED-2BEE912CC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5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B3E3B-8B04-4EEE-9479-79468916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583C1-9CD5-4F0A-833B-3C685B692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CE6C3-CD24-4C30-9A40-5A16D6B4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B1E9-579B-4325-9A57-9B3FBEA3FB7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04774-367F-4C21-82E8-2A1DD350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38D9A-2744-4BB3-973A-58D96E7F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1765-2792-4A21-B1ED-2BEE912CC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3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2755C-84A4-4D1D-835E-1CD905EB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BC364-80B8-4844-82D1-BAAFCF1DA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4385B-7D9A-497E-9C43-7BB265A5C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89A27B-0556-4039-9D0B-EBE6A597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B1E9-579B-4325-9A57-9B3FBEA3FB7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B903B9-1F83-4C0F-BCAE-773B58E9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0029A-03E0-42BD-A8DF-C782ADDD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1765-2792-4A21-B1ED-2BEE912CC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24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A457A-1818-42FF-B0A6-87306196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2FAA4-5F25-4F9D-8D9A-B4332F2EE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806AD-03F7-4ED7-87AD-5C7BB2127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666DEE-6E93-4048-9399-E604FB7DD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21758-76D8-4D98-9477-212D98A3A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A3AE7A-C58F-4435-9DF7-8508F502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B1E9-579B-4325-9A57-9B3FBEA3FB7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B5866C-2A38-4568-9C3F-A84327E5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FEC5CB-5A52-43A1-B6FF-E1292694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1765-2792-4A21-B1ED-2BEE912CC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55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991A4-FE0F-4471-9016-B919F10F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28E6D0-0F2B-4C6A-A16F-94871B51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B1E9-579B-4325-9A57-9B3FBEA3FB7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BBE886-8F03-4A41-A533-DF59DFC4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2CD7B5-8D73-46D2-B35F-449055BD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1765-2792-4A21-B1ED-2BEE912CC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1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84A4B3-39EA-4186-B15C-A1F89853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B1E9-579B-4325-9A57-9B3FBEA3FB7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76AFAE-9451-4076-8127-E8F2CB11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B488CC-BA98-422A-9584-00003318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1765-2792-4A21-B1ED-2BEE912CC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0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5C3F1-1E80-43DE-85B9-1F4C82D8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1780C-5909-4F3A-A4D9-E2F7B1CE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38552D-F102-47BC-9A4F-48179149A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4101F8-64FB-4C73-80B2-2D0753FB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B1E9-579B-4325-9A57-9B3FBEA3FB7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479094-D5B0-478E-B509-E5FA4511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D396E5-D976-4AFF-A88D-18568C00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1765-2792-4A21-B1ED-2BEE912CC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1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7FF2A-8183-4BB2-8482-67CE3BBE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341BFF-AE8F-45D7-B1AC-EB73F82B6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C9D46D-48F7-4AFB-8684-23FCAD692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EF938-17C4-444A-8D91-D7F7C782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B1E9-579B-4325-9A57-9B3FBEA3FB7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D2F9E-D138-42D6-96CE-C9892E27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207F0-6FB4-4D49-907A-2C052D6F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1765-2792-4A21-B1ED-2BEE912CC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9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CA923D-359F-4339-810F-5BB896C0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3B828C-827B-4249-8C60-50E62F657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6F08E-6178-4083-9AD4-BBEBC7F66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AB1E9-579B-4325-9A57-9B3FBEA3FB7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42570-9AF0-4BFD-88BE-44D8431F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834E1-6F04-4AC6-89DF-0F20E79E9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91765-2792-4A21-B1ED-2BEE912CC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46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E7A266DC-69B0-4556-B97A-73CB5CBFEEA0}"/>
              </a:ext>
            </a:extLst>
          </p:cNvPr>
          <p:cNvSpPr/>
          <p:nvPr/>
        </p:nvSpPr>
        <p:spPr>
          <a:xfrm>
            <a:off x="6188317" y="3952531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1: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스케줄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 조회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AF1975C3-68BF-469F-8AE0-B7E688A7A554}"/>
              </a:ext>
            </a:extLst>
          </p:cNvPr>
          <p:cNvSpPr/>
          <p:nvPr/>
        </p:nvSpPr>
        <p:spPr>
          <a:xfrm>
            <a:off x="7722807" y="4109963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222488B-309A-4539-A8E4-1CAD2C21E602}"/>
              </a:ext>
            </a:extLst>
          </p:cNvPr>
          <p:cNvSpPr/>
          <p:nvPr/>
        </p:nvSpPr>
        <p:spPr>
          <a:xfrm>
            <a:off x="6757371" y="3790486"/>
            <a:ext cx="1786855" cy="2874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2: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스케줄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 조회 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D94FEC6C-D2F3-4B43-B2B7-EC72A564D95D}"/>
              </a:ext>
            </a:extLst>
          </p:cNvPr>
          <p:cNvSpPr/>
          <p:nvPr/>
        </p:nvSpPr>
        <p:spPr>
          <a:xfrm flipH="1">
            <a:off x="6386856" y="3794256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1377D4-E78F-4C2E-8D41-E99CF8C18C56}"/>
              </a:ext>
            </a:extLst>
          </p:cNvPr>
          <p:cNvSpPr/>
          <p:nvPr/>
        </p:nvSpPr>
        <p:spPr>
          <a:xfrm>
            <a:off x="4275903" y="4943077"/>
            <a:ext cx="1927282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3: 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스케줄 작성</a:t>
            </a:r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&amp;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B19EF652-CDB4-46CF-94E1-670F7BB31216}"/>
              </a:ext>
            </a:extLst>
          </p:cNvPr>
          <p:cNvSpPr/>
          <p:nvPr/>
        </p:nvSpPr>
        <p:spPr>
          <a:xfrm>
            <a:off x="6129084" y="5102185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AF357AA-7DF2-4363-96AF-59A71CE1D2B5}"/>
              </a:ext>
            </a:extLst>
          </p:cNvPr>
          <p:cNvSpPr/>
          <p:nvPr/>
        </p:nvSpPr>
        <p:spPr>
          <a:xfrm>
            <a:off x="4659703" y="4744894"/>
            <a:ext cx="2201417" cy="2874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4: 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스케줄 업데이트 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9AF08672-51FE-4D32-A2E6-51B0369189DC}"/>
              </a:ext>
            </a:extLst>
          </p:cNvPr>
          <p:cNvSpPr/>
          <p:nvPr/>
        </p:nvSpPr>
        <p:spPr>
          <a:xfrm flipH="1">
            <a:off x="4252138" y="4755519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3E3B48E-F019-4E48-A0BE-F4A309786256}"/>
              </a:ext>
            </a:extLst>
          </p:cNvPr>
          <p:cNvSpPr/>
          <p:nvPr/>
        </p:nvSpPr>
        <p:spPr>
          <a:xfrm>
            <a:off x="4153522" y="5622086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1: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스케줄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 조회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97A09EC5-4F42-4410-9553-A1C171BA11F8}"/>
              </a:ext>
            </a:extLst>
          </p:cNvPr>
          <p:cNvSpPr/>
          <p:nvPr/>
        </p:nvSpPr>
        <p:spPr>
          <a:xfrm>
            <a:off x="5688012" y="5779518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EEECA11-8F35-47C7-AE96-EC0023636737}"/>
              </a:ext>
            </a:extLst>
          </p:cNvPr>
          <p:cNvSpPr/>
          <p:nvPr/>
        </p:nvSpPr>
        <p:spPr>
          <a:xfrm>
            <a:off x="4722576" y="5460041"/>
            <a:ext cx="1786855" cy="2874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2: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스케줄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 조회 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E39DC153-A7A2-4FE7-A9EA-A03A00784DBD}"/>
              </a:ext>
            </a:extLst>
          </p:cNvPr>
          <p:cNvSpPr/>
          <p:nvPr/>
        </p:nvSpPr>
        <p:spPr>
          <a:xfrm flipH="1">
            <a:off x="4352061" y="5463811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21A969-70D6-4F53-8ABC-6F7253EC881E}"/>
              </a:ext>
            </a:extLst>
          </p:cNvPr>
          <p:cNvSpPr/>
          <p:nvPr/>
        </p:nvSpPr>
        <p:spPr>
          <a:xfrm>
            <a:off x="5202572" y="1232527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5: 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사진 업로드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A8E81EBD-FAD4-4F45-B943-B1D059144E1F}"/>
              </a:ext>
            </a:extLst>
          </p:cNvPr>
          <p:cNvSpPr/>
          <p:nvPr/>
        </p:nvSpPr>
        <p:spPr>
          <a:xfrm>
            <a:off x="6737062" y="1389959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8A792AC-F879-4AE1-A061-B0142E7CC43B}"/>
              </a:ext>
            </a:extLst>
          </p:cNvPr>
          <p:cNvSpPr/>
          <p:nvPr/>
        </p:nvSpPr>
        <p:spPr>
          <a:xfrm>
            <a:off x="5771626" y="1053704"/>
            <a:ext cx="1786855" cy="2874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6: 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사진 다운로드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F4822EF8-5A86-4477-9C24-4DD3E30854C3}"/>
              </a:ext>
            </a:extLst>
          </p:cNvPr>
          <p:cNvSpPr/>
          <p:nvPr/>
        </p:nvSpPr>
        <p:spPr>
          <a:xfrm flipH="1">
            <a:off x="5401111" y="1057474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CA9AE9-4677-414A-8083-732B3A262081}"/>
              </a:ext>
            </a:extLst>
          </p:cNvPr>
          <p:cNvSpPr/>
          <p:nvPr/>
        </p:nvSpPr>
        <p:spPr>
          <a:xfrm>
            <a:off x="5076737" y="1804625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3: 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사진 촬영 요청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B54E612A-6FB6-4DA0-B577-6994D6F049ED}"/>
              </a:ext>
            </a:extLst>
          </p:cNvPr>
          <p:cNvSpPr/>
          <p:nvPr/>
        </p:nvSpPr>
        <p:spPr>
          <a:xfrm>
            <a:off x="6737062" y="1962057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BAB23AD-6E57-4213-8D70-A05C9C6701CB}"/>
              </a:ext>
            </a:extLst>
          </p:cNvPr>
          <p:cNvSpPr/>
          <p:nvPr/>
        </p:nvSpPr>
        <p:spPr>
          <a:xfrm>
            <a:off x="5771626" y="1625802"/>
            <a:ext cx="1786855" cy="2874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4: 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사진 촬영 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8A823F32-B2FD-4887-9EE1-09F777FFF1B3}"/>
              </a:ext>
            </a:extLst>
          </p:cNvPr>
          <p:cNvSpPr/>
          <p:nvPr/>
        </p:nvSpPr>
        <p:spPr>
          <a:xfrm flipH="1">
            <a:off x="5401111" y="1629572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5FBC05F-71CF-42FC-BF82-FCE35DEE4108}"/>
              </a:ext>
            </a:extLst>
          </p:cNvPr>
          <p:cNvSpPr/>
          <p:nvPr/>
        </p:nvSpPr>
        <p:spPr>
          <a:xfrm>
            <a:off x="5146639" y="2468956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1: 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갤러리 조회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1CBC8124-BAC4-417D-964A-99BA94F6DCCF}"/>
              </a:ext>
            </a:extLst>
          </p:cNvPr>
          <p:cNvSpPr/>
          <p:nvPr/>
        </p:nvSpPr>
        <p:spPr>
          <a:xfrm>
            <a:off x="6681129" y="2626388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7654348-7F55-4ADD-8741-5C5F6EA2484A}"/>
              </a:ext>
            </a:extLst>
          </p:cNvPr>
          <p:cNvSpPr/>
          <p:nvPr/>
        </p:nvSpPr>
        <p:spPr>
          <a:xfrm>
            <a:off x="5715693" y="2290133"/>
            <a:ext cx="1786855" cy="2874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2: 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갤러리 조회 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BEFC3888-B5DB-4988-8D0C-8FA6697ACA75}"/>
              </a:ext>
            </a:extLst>
          </p:cNvPr>
          <p:cNvSpPr/>
          <p:nvPr/>
        </p:nvSpPr>
        <p:spPr>
          <a:xfrm flipH="1">
            <a:off x="5345178" y="2293903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25A8CF-CB5B-4862-9188-F008AB1482B7}"/>
              </a:ext>
            </a:extLst>
          </p:cNvPr>
          <p:cNvSpPr/>
          <p:nvPr/>
        </p:nvSpPr>
        <p:spPr>
          <a:xfrm>
            <a:off x="597007" y="2402790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A</a:t>
            </a:r>
            <a:r>
              <a:rPr lang="ko-KR" altLang="en-US" sz="1200" dirty="0">
                <a:latin typeface="+mn-ea"/>
              </a:rPr>
              <a:t>피보호자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피보호자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669C565-4C93-49BA-A6EF-FCFF51FF08D0}"/>
              </a:ext>
            </a:extLst>
          </p:cNvPr>
          <p:cNvSpPr/>
          <p:nvPr/>
        </p:nvSpPr>
        <p:spPr>
          <a:xfrm>
            <a:off x="683696" y="5680956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A</a:t>
            </a:r>
            <a:r>
              <a:rPr lang="ko-KR" altLang="en-US" sz="1200" dirty="0">
                <a:latin typeface="+mn-ea"/>
              </a:rPr>
              <a:t>보호자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보호자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A114E83-439E-45E4-8923-C25B68FD3B8F}"/>
              </a:ext>
            </a:extLst>
          </p:cNvPr>
          <p:cNvGrpSpPr/>
          <p:nvPr/>
        </p:nvGrpSpPr>
        <p:grpSpPr>
          <a:xfrm>
            <a:off x="1272321" y="1291250"/>
            <a:ext cx="419451" cy="1191237"/>
            <a:chOff x="2676088" y="696286"/>
            <a:chExt cx="419451" cy="119123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A36D20C-F71D-4FE6-9054-382682179BC6}"/>
                </a:ext>
              </a:extLst>
            </p:cNvPr>
            <p:cNvSpPr/>
            <p:nvPr/>
          </p:nvSpPr>
          <p:spPr>
            <a:xfrm>
              <a:off x="2684477" y="696286"/>
              <a:ext cx="402671" cy="4026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5AE45A9-153A-4245-AC4D-A2393A35C8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885813" y="1098957"/>
              <a:ext cx="0" cy="5117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35E4362-EAA7-428B-B239-A8520480A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6088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9E959D1-98E2-46A8-93BC-F33F72CF77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4811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03D1FE5-B13D-4486-92B8-81624BC53F91}"/>
                </a:ext>
              </a:extLst>
            </p:cNvPr>
            <p:cNvCxnSpPr>
              <a:cxnSpLocks/>
            </p:cNvCxnSpPr>
            <p:nvPr/>
          </p:nvCxnSpPr>
          <p:spPr>
            <a:xfrm>
              <a:off x="2894202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70F4AA3-8EDC-44DB-83AB-4559A467DB3E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2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2235C9F-E086-41E7-BC90-52776C636004}"/>
              </a:ext>
            </a:extLst>
          </p:cNvPr>
          <p:cNvGrpSpPr/>
          <p:nvPr/>
        </p:nvGrpSpPr>
        <p:grpSpPr>
          <a:xfrm>
            <a:off x="1331044" y="4561025"/>
            <a:ext cx="419451" cy="1191237"/>
            <a:chOff x="2676088" y="696286"/>
            <a:chExt cx="419451" cy="119123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C2B67EE-D238-47F7-B89D-ECF6916A2EEA}"/>
                </a:ext>
              </a:extLst>
            </p:cNvPr>
            <p:cNvSpPr/>
            <p:nvPr/>
          </p:nvSpPr>
          <p:spPr>
            <a:xfrm>
              <a:off x="2684477" y="696286"/>
              <a:ext cx="402671" cy="4026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E43E216-D432-4972-BC4E-33ABCEB9DFA7}"/>
                </a:ext>
              </a:extLst>
            </p:cNvPr>
            <p:cNvCxnSpPr>
              <a:cxnSpLocks/>
              <a:stCxn id="31" idx="4"/>
            </p:cNvCxnSpPr>
            <p:nvPr/>
          </p:nvCxnSpPr>
          <p:spPr>
            <a:xfrm>
              <a:off x="2885813" y="1098957"/>
              <a:ext cx="0" cy="5117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7F10EBD-9BB7-4513-BFF1-862286D031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6088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E868EE6-0153-41AD-9722-ED89859347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4811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67CBE54-7317-4A98-9BEC-F04C07B6AE45}"/>
                </a:ext>
              </a:extLst>
            </p:cNvPr>
            <p:cNvCxnSpPr>
              <a:cxnSpLocks/>
            </p:cNvCxnSpPr>
            <p:nvPr/>
          </p:nvCxnSpPr>
          <p:spPr>
            <a:xfrm>
              <a:off x="2894202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7ADA752-12C4-4399-A349-DFF20BFE049F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2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53316DB-1A78-4ED8-BBE2-C13D18532E6C}"/>
              </a:ext>
            </a:extLst>
          </p:cNvPr>
          <p:cNvSpPr/>
          <p:nvPr/>
        </p:nvSpPr>
        <p:spPr>
          <a:xfrm>
            <a:off x="1121320" y="3699711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1: 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그룹요청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D54EE-AAD8-4BE3-A828-CC4EF4220991}"/>
              </a:ext>
            </a:extLst>
          </p:cNvPr>
          <p:cNvSpPr/>
          <p:nvPr/>
        </p:nvSpPr>
        <p:spPr>
          <a:xfrm>
            <a:off x="331359" y="310406"/>
            <a:ext cx="11529281" cy="623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4" name="사각형: 잘린 한쪽 모서리 53">
            <a:extLst>
              <a:ext uri="{FF2B5EF4-FFF2-40B4-BE49-F238E27FC236}">
                <a16:creationId xmlns:a16="http://schemas.microsoft.com/office/drawing/2014/main" id="{B344712E-FCB3-4ECC-9635-C2B6822E240B}"/>
              </a:ext>
            </a:extLst>
          </p:cNvPr>
          <p:cNvSpPr/>
          <p:nvPr/>
        </p:nvSpPr>
        <p:spPr>
          <a:xfrm flipV="1">
            <a:off x="331360" y="310401"/>
            <a:ext cx="2973902" cy="713053"/>
          </a:xfrm>
          <a:prstGeom prst="snip1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E97F605-2BF5-4F98-8243-5536B77892B1}"/>
              </a:ext>
            </a:extLst>
          </p:cNvPr>
          <p:cNvSpPr/>
          <p:nvPr/>
        </p:nvSpPr>
        <p:spPr>
          <a:xfrm>
            <a:off x="413857" y="435286"/>
            <a:ext cx="2820099" cy="463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Communication Diagram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AA5FA9E-4BA0-44EE-9CC3-E5ADDA9DAC79}"/>
              </a:ext>
            </a:extLst>
          </p:cNvPr>
          <p:cNvSpPr/>
          <p:nvPr/>
        </p:nvSpPr>
        <p:spPr>
          <a:xfrm>
            <a:off x="2010558" y="3158289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2: 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그룹승인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19E4246-EB12-41EC-B454-797B4FBD6E54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1473658" y="2998408"/>
            <a:ext cx="16777" cy="136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662AC5A3-99D9-4AFD-A99B-14899A1ACDD0}"/>
              </a:ext>
            </a:extLst>
          </p:cNvPr>
          <p:cNvSpPr/>
          <p:nvPr/>
        </p:nvSpPr>
        <p:spPr>
          <a:xfrm rot="5400000">
            <a:off x="2678883" y="3859107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73C93600-DF71-47EA-8E76-24C002C1D33D}"/>
              </a:ext>
            </a:extLst>
          </p:cNvPr>
          <p:cNvSpPr/>
          <p:nvPr/>
        </p:nvSpPr>
        <p:spPr>
          <a:xfrm rot="16200000" flipV="1">
            <a:off x="1789643" y="3318486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7A40B6-ECEE-46D3-8C99-EC4EC1162FAB}"/>
              </a:ext>
            </a:extLst>
          </p:cNvPr>
          <p:cNvSpPr/>
          <p:nvPr/>
        </p:nvSpPr>
        <p:spPr>
          <a:xfrm>
            <a:off x="8546890" y="1860764"/>
            <a:ext cx="2028141" cy="7555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latin typeface="+mn-ea"/>
              </a:rPr>
              <a:t>A</a:t>
            </a:r>
            <a:r>
              <a:rPr lang="ko-KR" altLang="en-US" dirty="0">
                <a:ln w="0"/>
                <a:solidFill>
                  <a:schemeClr val="tx1"/>
                </a:solidFill>
                <a:latin typeface="+mn-ea"/>
              </a:rPr>
              <a:t>갤러리</a:t>
            </a:r>
            <a:r>
              <a:rPr lang="en-US" altLang="ko-KR" dirty="0">
                <a:ln w="0"/>
                <a:solidFill>
                  <a:schemeClr val="tx1"/>
                </a:solidFill>
                <a:latin typeface="+mn-ea"/>
              </a:rPr>
              <a:t>:</a:t>
            </a:r>
            <a:r>
              <a:rPr lang="ko-KR" altLang="en-US" dirty="0">
                <a:ln w="0"/>
                <a:solidFill>
                  <a:schemeClr val="tx1"/>
                </a:solidFill>
                <a:latin typeface="+mn-ea"/>
              </a:rPr>
              <a:t>갤러리</a:t>
            </a:r>
            <a:endParaRPr lang="en-US" altLang="ko-KR" dirty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9B23536-3668-4160-9A9C-53A0FF852D53}"/>
              </a:ext>
            </a:extLst>
          </p:cNvPr>
          <p:cNvSpPr/>
          <p:nvPr/>
        </p:nvSpPr>
        <p:spPr>
          <a:xfrm>
            <a:off x="8544091" y="5038288"/>
            <a:ext cx="2028141" cy="7555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latin typeface="+mn-ea"/>
              </a:rPr>
              <a:t>A</a:t>
            </a:r>
            <a:r>
              <a:rPr lang="ko-KR" altLang="en-US" dirty="0">
                <a:ln w="0"/>
                <a:solidFill>
                  <a:schemeClr val="tx1"/>
                </a:solidFill>
                <a:latin typeface="+mn-ea"/>
              </a:rPr>
              <a:t>스케줄</a:t>
            </a:r>
            <a:r>
              <a:rPr lang="en-US" altLang="ko-KR" dirty="0">
                <a:ln w="0"/>
                <a:solidFill>
                  <a:schemeClr val="tx1"/>
                </a:solidFill>
                <a:latin typeface="+mn-ea"/>
              </a:rPr>
              <a:t>:</a:t>
            </a:r>
            <a:r>
              <a:rPr lang="ko-KR" altLang="en-US" dirty="0">
                <a:ln w="0"/>
                <a:solidFill>
                  <a:schemeClr val="tx1"/>
                </a:solidFill>
                <a:latin typeface="+mn-ea"/>
              </a:rPr>
              <a:t>스케줄</a:t>
            </a:r>
            <a:endParaRPr lang="en-US" altLang="ko-KR" dirty="0">
              <a:ln w="0"/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18DE2FB-D5DD-4654-8CAA-7C7C8F832560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010558" y="2219714"/>
            <a:ext cx="6536332" cy="18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FEC18FB-50F1-4B1F-BA10-249EE74819D3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2202927" y="2238551"/>
            <a:ext cx="6343963" cy="3162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4E02644-2FF7-4D2C-A2FE-2714852E5DE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216082" y="5409033"/>
            <a:ext cx="6328009" cy="7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66988B3-4CF3-4F2B-8611-5FD9F366C6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018240" y="2211880"/>
            <a:ext cx="6525851" cy="32041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85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25A8CF-CB5B-4862-9188-F008AB1482B7}"/>
              </a:ext>
            </a:extLst>
          </p:cNvPr>
          <p:cNvSpPr/>
          <p:nvPr/>
        </p:nvSpPr>
        <p:spPr>
          <a:xfrm>
            <a:off x="2000774" y="2848336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A</a:t>
            </a:r>
            <a:r>
              <a:rPr lang="ko-KR" altLang="en-US" sz="1200" dirty="0">
                <a:latin typeface="+mn-ea"/>
              </a:rPr>
              <a:t>피보호자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피보호자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669C565-4C93-49BA-A6EF-FCFF51FF08D0}"/>
              </a:ext>
            </a:extLst>
          </p:cNvPr>
          <p:cNvSpPr/>
          <p:nvPr/>
        </p:nvSpPr>
        <p:spPr>
          <a:xfrm>
            <a:off x="5029201" y="2919643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A</a:t>
            </a:r>
            <a:r>
              <a:rPr lang="ko-KR" altLang="en-US" sz="1200" dirty="0">
                <a:latin typeface="+mn-ea"/>
              </a:rPr>
              <a:t>보호자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보호자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A114E83-439E-45E4-8923-C25B68FD3B8F}"/>
              </a:ext>
            </a:extLst>
          </p:cNvPr>
          <p:cNvGrpSpPr/>
          <p:nvPr/>
        </p:nvGrpSpPr>
        <p:grpSpPr>
          <a:xfrm>
            <a:off x="2676088" y="1736796"/>
            <a:ext cx="419451" cy="1191237"/>
            <a:chOff x="2676088" y="696286"/>
            <a:chExt cx="419451" cy="119123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A36D20C-F71D-4FE6-9054-382682179BC6}"/>
                </a:ext>
              </a:extLst>
            </p:cNvPr>
            <p:cNvSpPr/>
            <p:nvPr/>
          </p:nvSpPr>
          <p:spPr>
            <a:xfrm>
              <a:off x="2684477" y="696286"/>
              <a:ext cx="402671" cy="4026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5AE45A9-153A-4245-AC4D-A2393A35C8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885813" y="1098957"/>
              <a:ext cx="0" cy="5117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35E4362-EAA7-428B-B239-A8520480A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6088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9E959D1-98E2-46A8-93BC-F33F72CF77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4811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03D1FE5-B13D-4486-92B8-81624BC53F91}"/>
                </a:ext>
              </a:extLst>
            </p:cNvPr>
            <p:cNvCxnSpPr>
              <a:cxnSpLocks/>
            </p:cNvCxnSpPr>
            <p:nvPr/>
          </p:nvCxnSpPr>
          <p:spPr>
            <a:xfrm>
              <a:off x="2894202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70F4AA3-8EDC-44DB-83AB-4559A467DB3E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2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2235C9F-E086-41E7-BC90-52776C636004}"/>
              </a:ext>
            </a:extLst>
          </p:cNvPr>
          <p:cNvGrpSpPr/>
          <p:nvPr/>
        </p:nvGrpSpPr>
        <p:grpSpPr>
          <a:xfrm>
            <a:off x="5676549" y="1799712"/>
            <a:ext cx="419451" cy="1191237"/>
            <a:chOff x="2676088" y="696286"/>
            <a:chExt cx="419451" cy="119123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C2B67EE-D238-47F7-B89D-ECF6916A2EEA}"/>
                </a:ext>
              </a:extLst>
            </p:cNvPr>
            <p:cNvSpPr/>
            <p:nvPr/>
          </p:nvSpPr>
          <p:spPr>
            <a:xfrm>
              <a:off x="2684477" y="696286"/>
              <a:ext cx="402671" cy="4026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E43E216-D432-4972-BC4E-33ABCEB9DFA7}"/>
                </a:ext>
              </a:extLst>
            </p:cNvPr>
            <p:cNvCxnSpPr>
              <a:cxnSpLocks/>
              <a:stCxn id="31" idx="4"/>
            </p:cNvCxnSpPr>
            <p:nvPr/>
          </p:nvCxnSpPr>
          <p:spPr>
            <a:xfrm>
              <a:off x="2885813" y="1098957"/>
              <a:ext cx="0" cy="5117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7F10EBD-9BB7-4513-BFF1-862286D031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6088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E868EE6-0153-41AD-9722-ED89859347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4811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67CBE54-7317-4A98-9BEC-F04C07B6AE45}"/>
                </a:ext>
              </a:extLst>
            </p:cNvPr>
            <p:cNvCxnSpPr>
              <a:cxnSpLocks/>
            </p:cNvCxnSpPr>
            <p:nvPr/>
          </p:nvCxnSpPr>
          <p:spPr>
            <a:xfrm>
              <a:off x="2894202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7ADA752-12C4-4399-A349-DFF20BFE049F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2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25539EC-55AE-4E0D-8E48-72244797856F}"/>
              </a:ext>
            </a:extLst>
          </p:cNvPr>
          <p:cNvCxnSpPr/>
          <p:nvPr/>
        </p:nvCxnSpPr>
        <p:spPr>
          <a:xfrm>
            <a:off x="9194333" y="1461652"/>
            <a:ext cx="11157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53316DB-1A78-4ED8-BBE2-C13D18532E6C}"/>
              </a:ext>
            </a:extLst>
          </p:cNvPr>
          <p:cNvSpPr/>
          <p:nvPr/>
        </p:nvSpPr>
        <p:spPr>
          <a:xfrm>
            <a:off x="3169636" y="1904574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1: 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그룹요청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D54EE-AAD8-4BE3-A828-CC4EF4220991}"/>
              </a:ext>
            </a:extLst>
          </p:cNvPr>
          <p:cNvSpPr/>
          <p:nvPr/>
        </p:nvSpPr>
        <p:spPr>
          <a:xfrm>
            <a:off x="885032" y="687910"/>
            <a:ext cx="6824451" cy="273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4" name="사각형: 잘린 한쪽 모서리 53">
            <a:extLst>
              <a:ext uri="{FF2B5EF4-FFF2-40B4-BE49-F238E27FC236}">
                <a16:creationId xmlns:a16="http://schemas.microsoft.com/office/drawing/2014/main" id="{B344712E-FCB3-4ECC-9635-C2B6822E240B}"/>
              </a:ext>
            </a:extLst>
          </p:cNvPr>
          <p:cNvSpPr/>
          <p:nvPr/>
        </p:nvSpPr>
        <p:spPr>
          <a:xfrm flipV="1">
            <a:off x="885033" y="687908"/>
            <a:ext cx="3038514" cy="713053"/>
          </a:xfrm>
          <a:prstGeom prst="snip1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E97F605-2BF5-4F98-8243-5536B77892B1}"/>
              </a:ext>
            </a:extLst>
          </p:cNvPr>
          <p:cNvSpPr/>
          <p:nvPr/>
        </p:nvSpPr>
        <p:spPr>
          <a:xfrm>
            <a:off x="967530" y="812790"/>
            <a:ext cx="2614569" cy="463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Sd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그룹관리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AA5FA9E-4BA0-44EE-9CC3-E5ADDA9DAC79}"/>
              </a:ext>
            </a:extLst>
          </p:cNvPr>
          <p:cNvSpPr/>
          <p:nvPr/>
        </p:nvSpPr>
        <p:spPr>
          <a:xfrm>
            <a:off x="3772246" y="1478702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2: 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그룹승인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19E4246-EB12-41EC-B454-797B4FBD6E54}"/>
              </a:ext>
            </a:extLst>
          </p:cNvPr>
          <p:cNvCxnSpPr>
            <a:cxnSpLocks/>
          </p:cNvCxnSpPr>
          <p:nvPr/>
        </p:nvCxnSpPr>
        <p:spPr>
          <a:xfrm flipV="1">
            <a:off x="3200395" y="2428886"/>
            <a:ext cx="2386673" cy="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662AC5A3-99D9-4AFD-A99B-14899A1ACDD0}"/>
              </a:ext>
            </a:extLst>
          </p:cNvPr>
          <p:cNvSpPr/>
          <p:nvPr/>
        </p:nvSpPr>
        <p:spPr>
          <a:xfrm>
            <a:off x="4661489" y="2048819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73C93600-DF71-47EA-8E76-24C002C1D33D}"/>
              </a:ext>
            </a:extLst>
          </p:cNvPr>
          <p:cNvSpPr/>
          <p:nvPr/>
        </p:nvSpPr>
        <p:spPr>
          <a:xfrm flipH="1">
            <a:off x="3612856" y="1648447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581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25A8CF-CB5B-4862-9188-F008AB1482B7}"/>
              </a:ext>
            </a:extLst>
          </p:cNvPr>
          <p:cNvSpPr/>
          <p:nvPr/>
        </p:nvSpPr>
        <p:spPr>
          <a:xfrm>
            <a:off x="1928369" y="3279516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A</a:t>
            </a:r>
            <a:r>
              <a:rPr lang="ko-KR" altLang="en-US" sz="1200" dirty="0">
                <a:latin typeface="+mn-ea"/>
              </a:rPr>
              <a:t>사용자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사용자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669C565-4C93-49BA-A6EF-FCFF51FF08D0}"/>
              </a:ext>
            </a:extLst>
          </p:cNvPr>
          <p:cNvSpPr/>
          <p:nvPr/>
        </p:nvSpPr>
        <p:spPr>
          <a:xfrm>
            <a:off x="6941891" y="5591526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보호자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A114E83-439E-45E4-8923-C25B68FD3B8F}"/>
              </a:ext>
            </a:extLst>
          </p:cNvPr>
          <p:cNvGrpSpPr/>
          <p:nvPr/>
        </p:nvGrpSpPr>
        <p:grpSpPr>
          <a:xfrm>
            <a:off x="2603683" y="2167976"/>
            <a:ext cx="419451" cy="1191237"/>
            <a:chOff x="2676088" y="696286"/>
            <a:chExt cx="419451" cy="119123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A36D20C-F71D-4FE6-9054-382682179BC6}"/>
                </a:ext>
              </a:extLst>
            </p:cNvPr>
            <p:cNvSpPr/>
            <p:nvPr/>
          </p:nvSpPr>
          <p:spPr>
            <a:xfrm>
              <a:off x="2684477" y="696286"/>
              <a:ext cx="402671" cy="4026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5AE45A9-153A-4245-AC4D-A2393A35C8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885813" y="1098957"/>
              <a:ext cx="0" cy="5117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35E4362-EAA7-428B-B239-A8520480A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6088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9E959D1-98E2-46A8-93BC-F33F72CF77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4811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03D1FE5-B13D-4486-92B8-81624BC53F91}"/>
                </a:ext>
              </a:extLst>
            </p:cNvPr>
            <p:cNvCxnSpPr>
              <a:cxnSpLocks/>
            </p:cNvCxnSpPr>
            <p:nvPr/>
          </p:nvCxnSpPr>
          <p:spPr>
            <a:xfrm>
              <a:off x="2894202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70F4AA3-8EDC-44DB-83AB-4559A467DB3E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2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2235C9F-E086-41E7-BC90-52776C636004}"/>
              </a:ext>
            </a:extLst>
          </p:cNvPr>
          <p:cNvGrpSpPr/>
          <p:nvPr/>
        </p:nvGrpSpPr>
        <p:grpSpPr>
          <a:xfrm>
            <a:off x="7589239" y="4471595"/>
            <a:ext cx="419451" cy="1191237"/>
            <a:chOff x="2676088" y="696286"/>
            <a:chExt cx="419451" cy="119123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C2B67EE-D238-47F7-B89D-ECF6916A2EEA}"/>
                </a:ext>
              </a:extLst>
            </p:cNvPr>
            <p:cNvSpPr/>
            <p:nvPr/>
          </p:nvSpPr>
          <p:spPr>
            <a:xfrm>
              <a:off x="2684477" y="696286"/>
              <a:ext cx="402671" cy="4026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E43E216-D432-4972-BC4E-33ABCEB9DFA7}"/>
                </a:ext>
              </a:extLst>
            </p:cNvPr>
            <p:cNvCxnSpPr>
              <a:cxnSpLocks/>
              <a:stCxn id="31" idx="4"/>
            </p:cNvCxnSpPr>
            <p:nvPr/>
          </p:nvCxnSpPr>
          <p:spPr>
            <a:xfrm>
              <a:off x="2885813" y="1098957"/>
              <a:ext cx="0" cy="5117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7F10EBD-9BB7-4513-BFF1-862286D031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6088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E868EE6-0153-41AD-9722-ED89859347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4811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67CBE54-7317-4A98-9BEC-F04C07B6AE45}"/>
                </a:ext>
              </a:extLst>
            </p:cNvPr>
            <p:cNvCxnSpPr>
              <a:cxnSpLocks/>
            </p:cNvCxnSpPr>
            <p:nvPr/>
          </p:nvCxnSpPr>
          <p:spPr>
            <a:xfrm>
              <a:off x="2894202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7ADA752-12C4-4399-A349-DFF20BFE049F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2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25539EC-55AE-4E0D-8E48-72244797856F}"/>
              </a:ext>
            </a:extLst>
          </p:cNvPr>
          <p:cNvCxnSpPr/>
          <p:nvPr/>
        </p:nvCxnSpPr>
        <p:spPr>
          <a:xfrm>
            <a:off x="10402347" y="4724970"/>
            <a:ext cx="11157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53316DB-1A78-4ED8-BBE2-C13D18532E6C}"/>
              </a:ext>
            </a:extLst>
          </p:cNvPr>
          <p:cNvSpPr/>
          <p:nvPr/>
        </p:nvSpPr>
        <p:spPr>
          <a:xfrm>
            <a:off x="3097231" y="2335754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1: 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로그인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D54EE-AAD8-4BE3-A828-CC4EF4220991}"/>
              </a:ext>
            </a:extLst>
          </p:cNvPr>
          <p:cNvSpPr/>
          <p:nvPr/>
        </p:nvSpPr>
        <p:spPr>
          <a:xfrm>
            <a:off x="885031" y="687909"/>
            <a:ext cx="7115267" cy="3456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54" name="사각형: 잘린 한쪽 모서리 53">
            <a:extLst>
              <a:ext uri="{FF2B5EF4-FFF2-40B4-BE49-F238E27FC236}">
                <a16:creationId xmlns:a16="http://schemas.microsoft.com/office/drawing/2014/main" id="{B344712E-FCB3-4ECC-9635-C2B6822E240B}"/>
              </a:ext>
            </a:extLst>
          </p:cNvPr>
          <p:cNvSpPr/>
          <p:nvPr/>
        </p:nvSpPr>
        <p:spPr>
          <a:xfrm flipV="1">
            <a:off x="885033" y="687908"/>
            <a:ext cx="3038514" cy="713053"/>
          </a:xfrm>
          <a:prstGeom prst="snip1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E97F605-2BF5-4F98-8243-5536B77892B1}"/>
              </a:ext>
            </a:extLst>
          </p:cNvPr>
          <p:cNvSpPr/>
          <p:nvPr/>
        </p:nvSpPr>
        <p:spPr>
          <a:xfrm>
            <a:off x="967530" y="812790"/>
            <a:ext cx="2614569" cy="463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Sd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AA5FA9E-4BA0-44EE-9CC3-E5ADDA9DAC79}"/>
              </a:ext>
            </a:extLst>
          </p:cNvPr>
          <p:cNvSpPr/>
          <p:nvPr/>
        </p:nvSpPr>
        <p:spPr>
          <a:xfrm>
            <a:off x="9852865" y="5591526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2: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그룹승인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19E4246-EB12-41EC-B454-797B4FBD6E54}"/>
              </a:ext>
            </a:extLst>
          </p:cNvPr>
          <p:cNvCxnSpPr>
            <a:cxnSpLocks/>
          </p:cNvCxnSpPr>
          <p:nvPr/>
        </p:nvCxnSpPr>
        <p:spPr>
          <a:xfrm>
            <a:off x="3127990" y="2860194"/>
            <a:ext cx="2151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662AC5A3-99D9-4AFD-A99B-14899A1ACDD0}"/>
              </a:ext>
            </a:extLst>
          </p:cNvPr>
          <p:cNvSpPr/>
          <p:nvPr/>
        </p:nvSpPr>
        <p:spPr>
          <a:xfrm>
            <a:off x="4516367" y="2495150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73C93600-DF71-47EA-8E76-24C002C1D33D}"/>
              </a:ext>
            </a:extLst>
          </p:cNvPr>
          <p:cNvSpPr/>
          <p:nvPr/>
        </p:nvSpPr>
        <p:spPr>
          <a:xfrm flipH="1">
            <a:off x="9510610" y="5766347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594ECB-7E3F-47FD-AD62-3DE4FFB2203A}"/>
              </a:ext>
            </a:extLst>
          </p:cNvPr>
          <p:cNvSpPr/>
          <p:nvPr/>
        </p:nvSpPr>
        <p:spPr>
          <a:xfrm>
            <a:off x="5279771" y="2604338"/>
            <a:ext cx="1662120" cy="59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latin typeface="+mn-ea"/>
              </a:rPr>
              <a:t>온라인 상태</a:t>
            </a:r>
            <a:endParaRPr lang="en-US" altLang="ko-KR" dirty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DA89B29-D674-4C4F-BDE4-4F4D522FEE1C}"/>
              </a:ext>
            </a:extLst>
          </p:cNvPr>
          <p:cNvSpPr/>
          <p:nvPr/>
        </p:nvSpPr>
        <p:spPr>
          <a:xfrm>
            <a:off x="2977681" y="1669988"/>
            <a:ext cx="1786855" cy="5053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latin typeface="+mn-ea"/>
              </a:rPr>
              <a:t>3: </a:t>
            </a:r>
            <a:r>
              <a:rPr lang="ko-KR" altLang="en-US" sz="1200" dirty="0">
                <a:ln w="0"/>
                <a:solidFill>
                  <a:schemeClr val="tx1"/>
                </a:solidFill>
                <a:latin typeface="+mn-ea"/>
              </a:rPr>
              <a:t>회원가입 </a:t>
            </a:r>
            <a:r>
              <a:rPr lang="en-US" altLang="ko-KR" sz="1200" dirty="0">
                <a:ln w="0"/>
                <a:solidFill>
                  <a:schemeClr val="tx1"/>
                </a:solidFill>
                <a:latin typeface="+mn-ea"/>
              </a:rPr>
              <a:t>or </a:t>
            </a:r>
            <a:r>
              <a:rPr lang="ko-KR" altLang="en-US" sz="1200" dirty="0">
                <a:ln w="0"/>
                <a:solidFill>
                  <a:schemeClr val="tx1"/>
                </a:solidFill>
                <a:latin typeface="+mn-ea"/>
              </a:rPr>
              <a:t>아이디 비밀번호 찾기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147E3B3-38D9-461B-B3A6-D509749C98A4}"/>
              </a:ext>
            </a:extLst>
          </p:cNvPr>
          <p:cNvSpPr/>
          <p:nvPr/>
        </p:nvSpPr>
        <p:spPr>
          <a:xfrm>
            <a:off x="3536245" y="2155389"/>
            <a:ext cx="1786855" cy="2874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latin typeface="+mn-ea"/>
              </a:rPr>
              <a:t>2: </a:t>
            </a:r>
            <a:r>
              <a:rPr lang="ko-KR" altLang="en-US" sz="1200" dirty="0">
                <a:ln w="0"/>
                <a:solidFill>
                  <a:schemeClr val="tx1"/>
                </a:solidFill>
                <a:latin typeface="+mn-ea"/>
              </a:rPr>
              <a:t>로그인 실패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0D4F947F-DE80-41A0-B6F8-ACFFDA284608}"/>
              </a:ext>
            </a:extLst>
          </p:cNvPr>
          <p:cNvSpPr/>
          <p:nvPr/>
        </p:nvSpPr>
        <p:spPr>
          <a:xfrm>
            <a:off x="4679938" y="1781833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8FCE7D89-D49D-4767-9D3E-A94010CF6D06}"/>
              </a:ext>
            </a:extLst>
          </p:cNvPr>
          <p:cNvSpPr/>
          <p:nvPr/>
        </p:nvSpPr>
        <p:spPr>
          <a:xfrm flipH="1">
            <a:off x="3295770" y="2160701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499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25A8CF-CB5B-4862-9188-F008AB1482B7}"/>
              </a:ext>
            </a:extLst>
          </p:cNvPr>
          <p:cNvSpPr/>
          <p:nvPr/>
        </p:nvSpPr>
        <p:spPr>
          <a:xfrm>
            <a:off x="489358" y="2574512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A</a:t>
            </a:r>
            <a:r>
              <a:rPr lang="ko-KR" altLang="en-US" sz="1200" dirty="0">
                <a:latin typeface="+mn-ea"/>
              </a:rPr>
              <a:t>사용자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사용자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669C565-4C93-49BA-A6EF-FCFF51FF08D0}"/>
              </a:ext>
            </a:extLst>
          </p:cNvPr>
          <p:cNvSpPr/>
          <p:nvPr/>
        </p:nvSpPr>
        <p:spPr>
          <a:xfrm>
            <a:off x="6941891" y="5591526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보호자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A114E83-439E-45E4-8923-C25B68FD3B8F}"/>
              </a:ext>
            </a:extLst>
          </p:cNvPr>
          <p:cNvGrpSpPr/>
          <p:nvPr/>
        </p:nvGrpSpPr>
        <p:grpSpPr>
          <a:xfrm>
            <a:off x="1164672" y="1462972"/>
            <a:ext cx="419451" cy="1191237"/>
            <a:chOff x="2676088" y="696286"/>
            <a:chExt cx="419451" cy="119123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A36D20C-F71D-4FE6-9054-382682179BC6}"/>
                </a:ext>
              </a:extLst>
            </p:cNvPr>
            <p:cNvSpPr/>
            <p:nvPr/>
          </p:nvSpPr>
          <p:spPr>
            <a:xfrm>
              <a:off x="2684477" y="696286"/>
              <a:ext cx="402671" cy="4026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5AE45A9-153A-4245-AC4D-A2393A35C8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885813" y="1098957"/>
              <a:ext cx="0" cy="5117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35E4362-EAA7-428B-B239-A8520480A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6088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9E959D1-98E2-46A8-93BC-F33F72CF77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4811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03D1FE5-B13D-4486-92B8-81624BC53F91}"/>
                </a:ext>
              </a:extLst>
            </p:cNvPr>
            <p:cNvCxnSpPr>
              <a:cxnSpLocks/>
            </p:cNvCxnSpPr>
            <p:nvPr/>
          </p:nvCxnSpPr>
          <p:spPr>
            <a:xfrm>
              <a:off x="2894202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70F4AA3-8EDC-44DB-83AB-4559A467DB3E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2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2235C9F-E086-41E7-BC90-52776C636004}"/>
              </a:ext>
            </a:extLst>
          </p:cNvPr>
          <p:cNvGrpSpPr/>
          <p:nvPr/>
        </p:nvGrpSpPr>
        <p:grpSpPr>
          <a:xfrm>
            <a:off x="7589239" y="4471595"/>
            <a:ext cx="419451" cy="1191237"/>
            <a:chOff x="2676088" y="696286"/>
            <a:chExt cx="419451" cy="119123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C2B67EE-D238-47F7-B89D-ECF6916A2EEA}"/>
                </a:ext>
              </a:extLst>
            </p:cNvPr>
            <p:cNvSpPr/>
            <p:nvPr/>
          </p:nvSpPr>
          <p:spPr>
            <a:xfrm>
              <a:off x="2684477" y="696286"/>
              <a:ext cx="402671" cy="4026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E43E216-D432-4972-BC4E-33ABCEB9DFA7}"/>
                </a:ext>
              </a:extLst>
            </p:cNvPr>
            <p:cNvCxnSpPr>
              <a:cxnSpLocks/>
              <a:stCxn id="31" idx="4"/>
            </p:cNvCxnSpPr>
            <p:nvPr/>
          </p:nvCxnSpPr>
          <p:spPr>
            <a:xfrm>
              <a:off x="2885813" y="1098957"/>
              <a:ext cx="0" cy="5117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7F10EBD-9BB7-4513-BFF1-862286D031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6088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E868EE6-0153-41AD-9722-ED89859347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4811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67CBE54-7317-4A98-9BEC-F04C07B6AE45}"/>
                </a:ext>
              </a:extLst>
            </p:cNvPr>
            <p:cNvCxnSpPr>
              <a:cxnSpLocks/>
            </p:cNvCxnSpPr>
            <p:nvPr/>
          </p:nvCxnSpPr>
          <p:spPr>
            <a:xfrm>
              <a:off x="2894202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7ADA752-12C4-4399-A349-DFF20BFE049F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2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25539EC-55AE-4E0D-8E48-72244797856F}"/>
              </a:ext>
            </a:extLst>
          </p:cNvPr>
          <p:cNvCxnSpPr/>
          <p:nvPr/>
        </p:nvCxnSpPr>
        <p:spPr>
          <a:xfrm>
            <a:off x="10402347" y="4724970"/>
            <a:ext cx="11157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53316DB-1A78-4ED8-BBE2-C13D18532E6C}"/>
              </a:ext>
            </a:extLst>
          </p:cNvPr>
          <p:cNvSpPr/>
          <p:nvPr/>
        </p:nvSpPr>
        <p:spPr>
          <a:xfrm>
            <a:off x="1658220" y="1630750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1: 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갤러리 조회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D54EE-AAD8-4BE3-A828-CC4EF4220991}"/>
              </a:ext>
            </a:extLst>
          </p:cNvPr>
          <p:cNvSpPr/>
          <p:nvPr/>
        </p:nvSpPr>
        <p:spPr>
          <a:xfrm>
            <a:off x="406859" y="314330"/>
            <a:ext cx="5689141" cy="3007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54" name="사각형: 잘린 한쪽 모서리 53">
            <a:extLst>
              <a:ext uri="{FF2B5EF4-FFF2-40B4-BE49-F238E27FC236}">
                <a16:creationId xmlns:a16="http://schemas.microsoft.com/office/drawing/2014/main" id="{B344712E-FCB3-4ECC-9635-C2B6822E240B}"/>
              </a:ext>
            </a:extLst>
          </p:cNvPr>
          <p:cNvSpPr/>
          <p:nvPr/>
        </p:nvSpPr>
        <p:spPr>
          <a:xfrm flipV="1">
            <a:off x="406861" y="314328"/>
            <a:ext cx="2092648" cy="713053"/>
          </a:xfrm>
          <a:prstGeom prst="snip1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E97F605-2BF5-4F98-8243-5536B77892B1}"/>
              </a:ext>
            </a:extLst>
          </p:cNvPr>
          <p:cNvSpPr/>
          <p:nvPr/>
        </p:nvSpPr>
        <p:spPr>
          <a:xfrm>
            <a:off x="489358" y="439211"/>
            <a:ext cx="2614569" cy="463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Sd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갤러리 조회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AA5FA9E-4BA0-44EE-9CC3-E5ADDA9DAC79}"/>
              </a:ext>
            </a:extLst>
          </p:cNvPr>
          <p:cNvSpPr/>
          <p:nvPr/>
        </p:nvSpPr>
        <p:spPr>
          <a:xfrm>
            <a:off x="9852865" y="5591526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latin typeface="+mn-ea"/>
              </a:rPr>
              <a:t>2: </a:t>
            </a:r>
            <a:r>
              <a:rPr lang="ko-KR" altLang="en-US" dirty="0">
                <a:ln w="0"/>
                <a:solidFill>
                  <a:schemeClr val="tx1"/>
                </a:solidFill>
                <a:latin typeface="+mn-ea"/>
              </a:rPr>
              <a:t>그룹승인</a:t>
            </a:r>
            <a:endParaRPr lang="ko-KR" altLang="en-US" dirty="0">
              <a:latin typeface="+mn-ea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19E4246-EB12-41EC-B454-797B4FBD6E54}"/>
              </a:ext>
            </a:extLst>
          </p:cNvPr>
          <p:cNvCxnSpPr>
            <a:cxnSpLocks/>
          </p:cNvCxnSpPr>
          <p:nvPr/>
        </p:nvCxnSpPr>
        <p:spPr>
          <a:xfrm>
            <a:off x="1688979" y="2155190"/>
            <a:ext cx="2151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662AC5A3-99D9-4AFD-A99B-14899A1ACDD0}"/>
              </a:ext>
            </a:extLst>
          </p:cNvPr>
          <p:cNvSpPr/>
          <p:nvPr/>
        </p:nvSpPr>
        <p:spPr>
          <a:xfrm>
            <a:off x="3192710" y="1788182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73C93600-DF71-47EA-8E76-24C002C1D33D}"/>
              </a:ext>
            </a:extLst>
          </p:cNvPr>
          <p:cNvSpPr/>
          <p:nvPr/>
        </p:nvSpPr>
        <p:spPr>
          <a:xfrm flipH="1">
            <a:off x="9510610" y="5766347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594ECB-7E3F-47FD-AD62-3DE4FFB2203A}"/>
              </a:ext>
            </a:extLst>
          </p:cNvPr>
          <p:cNvSpPr/>
          <p:nvPr/>
        </p:nvSpPr>
        <p:spPr>
          <a:xfrm>
            <a:off x="3840759" y="1739378"/>
            <a:ext cx="2028141" cy="7555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latin typeface="+mn-ea"/>
              </a:rPr>
              <a:t>갤러리 </a:t>
            </a:r>
            <a:r>
              <a:rPr lang="en-US" altLang="ko-KR" dirty="0">
                <a:ln w="0"/>
                <a:solidFill>
                  <a:schemeClr val="tx1"/>
                </a:solidFill>
                <a:latin typeface="+mn-ea"/>
              </a:rPr>
              <a:t>DB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147E3B3-38D9-461B-B3A6-D509749C98A4}"/>
              </a:ext>
            </a:extLst>
          </p:cNvPr>
          <p:cNvSpPr/>
          <p:nvPr/>
        </p:nvSpPr>
        <p:spPr>
          <a:xfrm>
            <a:off x="2227274" y="1451927"/>
            <a:ext cx="1786855" cy="2874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2: 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갤러리 조회 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8FCE7D89-D49D-4767-9D3E-A94010CF6D06}"/>
              </a:ext>
            </a:extLst>
          </p:cNvPr>
          <p:cNvSpPr/>
          <p:nvPr/>
        </p:nvSpPr>
        <p:spPr>
          <a:xfrm flipH="1">
            <a:off x="1856759" y="1455697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C072D15-F5ED-4262-896D-C2221E2F8BF5}"/>
              </a:ext>
            </a:extLst>
          </p:cNvPr>
          <p:cNvSpPr/>
          <p:nvPr/>
        </p:nvSpPr>
        <p:spPr>
          <a:xfrm>
            <a:off x="540388" y="5869675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A</a:t>
            </a:r>
            <a:r>
              <a:rPr lang="ko-KR" altLang="en-US" sz="1200" dirty="0">
                <a:latin typeface="+mn-ea"/>
              </a:rPr>
              <a:t>사용자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사용자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AA86971-8298-4F63-B6EC-2BB0287CACC7}"/>
              </a:ext>
            </a:extLst>
          </p:cNvPr>
          <p:cNvGrpSpPr/>
          <p:nvPr/>
        </p:nvGrpSpPr>
        <p:grpSpPr>
          <a:xfrm>
            <a:off x="1215702" y="4758135"/>
            <a:ext cx="419451" cy="1191237"/>
            <a:chOff x="2676088" y="696286"/>
            <a:chExt cx="419451" cy="1191237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B22A086-14E9-488C-8776-DE1338AE59ED}"/>
                </a:ext>
              </a:extLst>
            </p:cNvPr>
            <p:cNvSpPr/>
            <p:nvPr/>
          </p:nvSpPr>
          <p:spPr>
            <a:xfrm>
              <a:off x="2684477" y="696286"/>
              <a:ext cx="402671" cy="4026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AEDAED1-B390-4994-B9D2-BAB406686212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>
              <a:off x="2885813" y="1098957"/>
              <a:ext cx="0" cy="5117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C4BD431-990F-4C8E-BC68-2FD8F0F29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6088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9AC2E28-594D-486B-90DB-B74F70E35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4811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4D548D1B-3575-4C83-8B9D-BFB4859F386E}"/>
                </a:ext>
              </a:extLst>
            </p:cNvPr>
            <p:cNvCxnSpPr>
              <a:cxnSpLocks/>
            </p:cNvCxnSpPr>
            <p:nvPr/>
          </p:nvCxnSpPr>
          <p:spPr>
            <a:xfrm>
              <a:off x="2894202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F7DE4B3-96DB-4C21-9361-1B5A9354BCED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2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58C4063-A4D8-4369-A662-6E8778678C68}"/>
              </a:ext>
            </a:extLst>
          </p:cNvPr>
          <p:cNvSpPr/>
          <p:nvPr/>
        </p:nvSpPr>
        <p:spPr>
          <a:xfrm>
            <a:off x="1709250" y="4925913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1: 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사진 업로드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B5D91BD-C016-4AAB-BE85-538246EB8CE1}"/>
              </a:ext>
            </a:extLst>
          </p:cNvPr>
          <p:cNvSpPr/>
          <p:nvPr/>
        </p:nvSpPr>
        <p:spPr>
          <a:xfrm>
            <a:off x="457889" y="3609493"/>
            <a:ext cx="5689141" cy="3007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57" name="사각형: 잘린 한쪽 모서리 56">
            <a:extLst>
              <a:ext uri="{FF2B5EF4-FFF2-40B4-BE49-F238E27FC236}">
                <a16:creationId xmlns:a16="http://schemas.microsoft.com/office/drawing/2014/main" id="{61EC3DBE-9FD1-45B3-BA7A-B4ED195A95CC}"/>
              </a:ext>
            </a:extLst>
          </p:cNvPr>
          <p:cNvSpPr/>
          <p:nvPr/>
        </p:nvSpPr>
        <p:spPr>
          <a:xfrm flipV="1">
            <a:off x="457891" y="3609490"/>
            <a:ext cx="3038214" cy="713053"/>
          </a:xfrm>
          <a:prstGeom prst="snip1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A8F6E8D-C2C8-4FE4-9947-3D4CC9830C3F}"/>
              </a:ext>
            </a:extLst>
          </p:cNvPr>
          <p:cNvSpPr/>
          <p:nvPr/>
        </p:nvSpPr>
        <p:spPr>
          <a:xfrm>
            <a:off x="540388" y="3734374"/>
            <a:ext cx="3102529" cy="463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Sd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사진 업로드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&amp;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다운로드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BF71662-CD52-4111-ABA9-68BC28DDEB65}"/>
              </a:ext>
            </a:extLst>
          </p:cNvPr>
          <p:cNvCxnSpPr>
            <a:cxnSpLocks/>
          </p:cNvCxnSpPr>
          <p:nvPr/>
        </p:nvCxnSpPr>
        <p:spPr>
          <a:xfrm>
            <a:off x="1740009" y="5450353"/>
            <a:ext cx="2151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4A14D63A-F3DE-4057-89B3-5DA8A535FBD8}"/>
              </a:ext>
            </a:extLst>
          </p:cNvPr>
          <p:cNvSpPr/>
          <p:nvPr/>
        </p:nvSpPr>
        <p:spPr>
          <a:xfrm>
            <a:off x="3243740" y="5083345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70B6732-C7CF-4D09-B29F-70C33C1C588D}"/>
              </a:ext>
            </a:extLst>
          </p:cNvPr>
          <p:cNvSpPr/>
          <p:nvPr/>
        </p:nvSpPr>
        <p:spPr>
          <a:xfrm>
            <a:off x="3891789" y="5034541"/>
            <a:ext cx="2028141" cy="7555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latin typeface="+mn-ea"/>
              </a:rPr>
              <a:t>갤러리 </a:t>
            </a:r>
            <a:r>
              <a:rPr lang="en-US" altLang="ko-KR" dirty="0">
                <a:ln w="0"/>
                <a:solidFill>
                  <a:schemeClr val="tx1"/>
                </a:solidFill>
                <a:latin typeface="+mn-ea"/>
              </a:rPr>
              <a:t>DB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6AD9F81-94B6-4658-94AD-F5508875B2E9}"/>
              </a:ext>
            </a:extLst>
          </p:cNvPr>
          <p:cNvSpPr/>
          <p:nvPr/>
        </p:nvSpPr>
        <p:spPr>
          <a:xfrm>
            <a:off x="2278304" y="4747090"/>
            <a:ext cx="1786855" cy="2874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2: 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사진 다운로드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F65A1910-A383-4FF6-AF3D-AB12E9DBEDFB}"/>
              </a:ext>
            </a:extLst>
          </p:cNvPr>
          <p:cNvSpPr/>
          <p:nvPr/>
        </p:nvSpPr>
        <p:spPr>
          <a:xfrm flipH="1">
            <a:off x="1907789" y="4750860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683404B-6686-4593-AE43-FB1487BF0862}"/>
              </a:ext>
            </a:extLst>
          </p:cNvPr>
          <p:cNvSpPr/>
          <p:nvPr/>
        </p:nvSpPr>
        <p:spPr>
          <a:xfrm>
            <a:off x="6479805" y="2574514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A</a:t>
            </a:r>
            <a:r>
              <a:rPr lang="ko-KR" altLang="en-US" sz="1200" dirty="0">
                <a:latin typeface="+mn-ea"/>
              </a:rPr>
              <a:t>사용자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사용자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878767E-80ED-43DB-8ADB-70284DEA4A9E}"/>
              </a:ext>
            </a:extLst>
          </p:cNvPr>
          <p:cNvGrpSpPr/>
          <p:nvPr/>
        </p:nvGrpSpPr>
        <p:grpSpPr>
          <a:xfrm>
            <a:off x="7155119" y="1462974"/>
            <a:ext cx="419451" cy="1191237"/>
            <a:chOff x="2676088" y="696286"/>
            <a:chExt cx="419451" cy="1191237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1AC45BB-D39B-4CD5-9662-9F8B5053BEA8}"/>
                </a:ext>
              </a:extLst>
            </p:cNvPr>
            <p:cNvSpPr/>
            <p:nvPr/>
          </p:nvSpPr>
          <p:spPr>
            <a:xfrm>
              <a:off x="2684477" y="696286"/>
              <a:ext cx="402671" cy="4026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03BB957-11DB-48B6-9C59-175127B21908}"/>
                </a:ext>
              </a:extLst>
            </p:cNvPr>
            <p:cNvCxnSpPr>
              <a:cxnSpLocks/>
              <a:stCxn id="73" idx="4"/>
            </p:cNvCxnSpPr>
            <p:nvPr/>
          </p:nvCxnSpPr>
          <p:spPr>
            <a:xfrm>
              <a:off x="2885813" y="1098957"/>
              <a:ext cx="0" cy="5117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B96AA379-6EAB-4F34-A6FB-28D24B018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6088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42DA6B9-9766-44DA-AEEF-82416A137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4811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7FA3D60-F555-4D8E-BE33-B04E32F55D01}"/>
                </a:ext>
              </a:extLst>
            </p:cNvPr>
            <p:cNvCxnSpPr>
              <a:cxnSpLocks/>
            </p:cNvCxnSpPr>
            <p:nvPr/>
          </p:nvCxnSpPr>
          <p:spPr>
            <a:xfrm>
              <a:off x="2894202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C47D574-94C3-47CB-8A30-BAC0A2BD1F0E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2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5BE1B54-93F3-4FD6-ABEB-5046A04D9838}"/>
              </a:ext>
            </a:extLst>
          </p:cNvPr>
          <p:cNvSpPr/>
          <p:nvPr/>
        </p:nvSpPr>
        <p:spPr>
          <a:xfrm>
            <a:off x="7648667" y="1630752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1: 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사진 촬영 요청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1B7FA16-DC9D-414F-B681-0CA5EAF8DDAA}"/>
              </a:ext>
            </a:extLst>
          </p:cNvPr>
          <p:cNvSpPr/>
          <p:nvPr/>
        </p:nvSpPr>
        <p:spPr>
          <a:xfrm>
            <a:off x="6397306" y="314332"/>
            <a:ext cx="5689141" cy="3007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1" name="사각형: 잘린 한쪽 모서리 80">
            <a:extLst>
              <a:ext uri="{FF2B5EF4-FFF2-40B4-BE49-F238E27FC236}">
                <a16:creationId xmlns:a16="http://schemas.microsoft.com/office/drawing/2014/main" id="{43439E30-CA87-44F3-83A5-720AD0E74AA4}"/>
              </a:ext>
            </a:extLst>
          </p:cNvPr>
          <p:cNvSpPr/>
          <p:nvPr/>
        </p:nvSpPr>
        <p:spPr>
          <a:xfrm flipV="1">
            <a:off x="6397308" y="314328"/>
            <a:ext cx="1786855" cy="713053"/>
          </a:xfrm>
          <a:prstGeom prst="snip1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052D8E1-51EE-4045-84E6-4B19EB6607BA}"/>
              </a:ext>
            </a:extLst>
          </p:cNvPr>
          <p:cNvSpPr/>
          <p:nvPr/>
        </p:nvSpPr>
        <p:spPr>
          <a:xfrm>
            <a:off x="6479805" y="439213"/>
            <a:ext cx="3102529" cy="463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Sd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사진 촬영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13BDD47-0B97-4116-BC67-E8ED9B2724AD}"/>
              </a:ext>
            </a:extLst>
          </p:cNvPr>
          <p:cNvCxnSpPr>
            <a:cxnSpLocks/>
          </p:cNvCxnSpPr>
          <p:nvPr/>
        </p:nvCxnSpPr>
        <p:spPr>
          <a:xfrm>
            <a:off x="7679426" y="2155192"/>
            <a:ext cx="2151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8B74FEBD-3719-4EED-82F9-55A50BF48562}"/>
              </a:ext>
            </a:extLst>
          </p:cNvPr>
          <p:cNvSpPr/>
          <p:nvPr/>
        </p:nvSpPr>
        <p:spPr>
          <a:xfrm>
            <a:off x="9292906" y="1788182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4D0C44-4EE5-43D0-BEF9-CE2F5FA2D6C7}"/>
              </a:ext>
            </a:extLst>
          </p:cNvPr>
          <p:cNvSpPr/>
          <p:nvPr/>
        </p:nvSpPr>
        <p:spPr>
          <a:xfrm>
            <a:off x="9831206" y="1739380"/>
            <a:ext cx="2028141" cy="7555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latin typeface="+mn-ea"/>
              </a:rPr>
              <a:t>갤러리 </a:t>
            </a:r>
            <a:r>
              <a:rPr lang="en-US" altLang="ko-KR" dirty="0">
                <a:ln w="0"/>
                <a:solidFill>
                  <a:schemeClr val="tx1"/>
                </a:solidFill>
                <a:latin typeface="+mn-ea"/>
              </a:rPr>
              <a:t>DB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14EA44-283F-4CA2-802A-2D00F9AE4A6C}"/>
              </a:ext>
            </a:extLst>
          </p:cNvPr>
          <p:cNvSpPr/>
          <p:nvPr/>
        </p:nvSpPr>
        <p:spPr>
          <a:xfrm>
            <a:off x="8217721" y="1451929"/>
            <a:ext cx="1786855" cy="2874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2: 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사진 촬영 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48B094EF-FFBC-4E97-A994-A3A595AB3AA6}"/>
              </a:ext>
            </a:extLst>
          </p:cNvPr>
          <p:cNvSpPr/>
          <p:nvPr/>
        </p:nvSpPr>
        <p:spPr>
          <a:xfrm flipH="1">
            <a:off x="7847206" y="1455699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132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25A8CF-CB5B-4862-9188-F008AB1482B7}"/>
              </a:ext>
            </a:extLst>
          </p:cNvPr>
          <p:cNvSpPr/>
          <p:nvPr/>
        </p:nvSpPr>
        <p:spPr>
          <a:xfrm>
            <a:off x="245985" y="2230140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A</a:t>
            </a:r>
            <a:r>
              <a:rPr lang="ko-KR" altLang="en-US" sz="1200" dirty="0">
                <a:latin typeface="+mn-ea"/>
              </a:rPr>
              <a:t>사용자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사용자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669C565-4C93-49BA-A6EF-FCFF51FF08D0}"/>
              </a:ext>
            </a:extLst>
          </p:cNvPr>
          <p:cNvSpPr/>
          <p:nvPr/>
        </p:nvSpPr>
        <p:spPr>
          <a:xfrm>
            <a:off x="6941891" y="5591526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보호자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A114E83-439E-45E4-8923-C25B68FD3B8F}"/>
              </a:ext>
            </a:extLst>
          </p:cNvPr>
          <p:cNvGrpSpPr/>
          <p:nvPr/>
        </p:nvGrpSpPr>
        <p:grpSpPr>
          <a:xfrm>
            <a:off x="921299" y="1118600"/>
            <a:ext cx="419451" cy="1191237"/>
            <a:chOff x="2676088" y="696286"/>
            <a:chExt cx="419451" cy="119123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A36D20C-F71D-4FE6-9054-382682179BC6}"/>
                </a:ext>
              </a:extLst>
            </p:cNvPr>
            <p:cNvSpPr/>
            <p:nvPr/>
          </p:nvSpPr>
          <p:spPr>
            <a:xfrm>
              <a:off x="2684477" y="696286"/>
              <a:ext cx="402671" cy="4026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5AE45A9-153A-4245-AC4D-A2393A35C8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885813" y="1098957"/>
              <a:ext cx="0" cy="5117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35E4362-EAA7-428B-B239-A8520480A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6088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9E959D1-98E2-46A8-93BC-F33F72CF77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4811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03D1FE5-B13D-4486-92B8-81624BC53F91}"/>
                </a:ext>
              </a:extLst>
            </p:cNvPr>
            <p:cNvCxnSpPr>
              <a:cxnSpLocks/>
            </p:cNvCxnSpPr>
            <p:nvPr/>
          </p:nvCxnSpPr>
          <p:spPr>
            <a:xfrm>
              <a:off x="2894202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70F4AA3-8EDC-44DB-83AB-4559A467DB3E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2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2235C9F-E086-41E7-BC90-52776C636004}"/>
              </a:ext>
            </a:extLst>
          </p:cNvPr>
          <p:cNvGrpSpPr/>
          <p:nvPr/>
        </p:nvGrpSpPr>
        <p:grpSpPr>
          <a:xfrm>
            <a:off x="7589239" y="4471595"/>
            <a:ext cx="419451" cy="1191237"/>
            <a:chOff x="2676088" y="696286"/>
            <a:chExt cx="419451" cy="119123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C2B67EE-D238-47F7-B89D-ECF6916A2EEA}"/>
                </a:ext>
              </a:extLst>
            </p:cNvPr>
            <p:cNvSpPr/>
            <p:nvPr/>
          </p:nvSpPr>
          <p:spPr>
            <a:xfrm>
              <a:off x="2684477" y="696286"/>
              <a:ext cx="402671" cy="4026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E43E216-D432-4972-BC4E-33ABCEB9DFA7}"/>
                </a:ext>
              </a:extLst>
            </p:cNvPr>
            <p:cNvCxnSpPr>
              <a:cxnSpLocks/>
              <a:stCxn id="31" idx="4"/>
            </p:cNvCxnSpPr>
            <p:nvPr/>
          </p:nvCxnSpPr>
          <p:spPr>
            <a:xfrm>
              <a:off x="2885813" y="1098957"/>
              <a:ext cx="0" cy="5117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7F10EBD-9BB7-4513-BFF1-862286D031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6088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E868EE6-0153-41AD-9722-ED89859347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4811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67CBE54-7317-4A98-9BEC-F04C07B6AE45}"/>
                </a:ext>
              </a:extLst>
            </p:cNvPr>
            <p:cNvCxnSpPr>
              <a:cxnSpLocks/>
            </p:cNvCxnSpPr>
            <p:nvPr/>
          </p:nvCxnSpPr>
          <p:spPr>
            <a:xfrm>
              <a:off x="2894202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7ADA752-12C4-4399-A349-DFF20BFE049F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2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25539EC-55AE-4E0D-8E48-72244797856F}"/>
              </a:ext>
            </a:extLst>
          </p:cNvPr>
          <p:cNvCxnSpPr/>
          <p:nvPr/>
        </p:nvCxnSpPr>
        <p:spPr>
          <a:xfrm>
            <a:off x="10402347" y="4724970"/>
            <a:ext cx="11157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53316DB-1A78-4ED8-BBE2-C13D18532E6C}"/>
              </a:ext>
            </a:extLst>
          </p:cNvPr>
          <p:cNvSpPr/>
          <p:nvPr/>
        </p:nvSpPr>
        <p:spPr>
          <a:xfrm>
            <a:off x="1414847" y="1286378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1: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스케줄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 조회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D54EE-AAD8-4BE3-A828-CC4EF4220991}"/>
              </a:ext>
            </a:extLst>
          </p:cNvPr>
          <p:cNvSpPr/>
          <p:nvPr/>
        </p:nvSpPr>
        <p:spPr>
          <a:xfrm>
            <a:off x="406860" y="314330"/>
            <a:ext cx="5490602" cy="2511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54" name="사각형: 잘린 한쪽 모서리 53">
            <a:extLst>
              <a:ext uri="{FF2B5EF4-FFF2-40B4-BE49-F238E27FC236}">
                <a16:creationId xmlns:a16="http://schemas.microsoft.com/office/drawing/2014/main" id="{B344712E-FCB3-4ECC-9635-C2B6822E240B}"/>
              </a:ext>
            </a:extLst>
          </p:cNvPr>
          <p:cNvSpPr/>
          <p:nvPr/>
        </p:nvSpPr>
        <p:spPr>
          <a:xfrm flipV="1">
            <a:off x="406861" y="314327"/>
            <a:ext cx="2092648" cy="455643"/>
          </a:xfrm>
          <a:prstGeom prst="snip1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E97F605-2BF5-4F98-8243-5536B77892B1}"/>
              </a:ext>
            </a:extLst>
          </p:cNvPr>
          <p:cNvSpPr/>
          <p:nvPr/>
        </p:nvSpPr>
        <p:spPr>
          <a:xfrm>
            <a:off x="455101" y="296123"/>
            <a:ext cx="2614569" cy="463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Sd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스케줄 조회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AA5FA9E-4BA0-44EE-9CC3-E5ADDA9DAC79}"/>
              </a:ext>
            </a:extLst>
          </p:cNvPr>
          <p:cNvSpPr/>
          <p:nvPr/>
        </p:nvSpPr>
        <p:spPr>
          <a:xfrm>
            <a:off x="9852865" y="5591526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latin typeface="+mn-ea"/>
              </a:rPr>
              <a:t>2: </a:t>
            </a:r>
            <a:r>
              <a:rPr lang="ko-KR" altLang="en-US" dirty="0">
                <a:ln w="0"/>
                <a:solidFill>
                  <a:schemeClr val="tx1"/>
                </a:solidFill>
                <a:latin typeface="+mn-ea"/>
              </a:rPr>
              <a:t>그룹승인</a:t>
            </a:r>
            <a:endParaRPr lang="ko-KR" altLang="en-US" dirty="0">
              <a:latin typeface="+mn-ea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19E4246-EB12-41EC-B454-797B4FBD6E54}"/>
              </a:ext>
            </a:extLst>
          </p:cNvPr>
          <p:cNvCxnSpPr>
            <a:cxnSpLocks/>
          </p:cNvCxnSpPr>
          <p:nvPr/>
        </p:nvCxnSpPr>
        <p:spPr>
          <a:xfrm>
            <a:off x="1445606" y="1810818"/>
            <a:ext cx="2151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662AC5A3-99D9-4AFD-A99B-14899A1ACDD0}"/>
              </a:ext>
            </a:extLst>
          </p:cNvPr>
          <p:cNvSpPr/>
          <p:nvPr/>
        </p:nvSpPr>
        <p:spPr>
          <a:xfrm>
            <a:off x="2949337" y="1443810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73C93600-DF71-47EA-8E76-24C002C1D33D}"/>
              </a:ext>
            </a:extLst>
          </p:cNvPr>
          <p:cNvSpPr/>
          <p:nvPr/>
        </p:nvSpPr>
        <p:spPr>
          <a:xfrm flipH="1">
            <a:off x="9510610" y="5766347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594ECB-7E3F-47FD-AD62-3DE4FFB2203A}"/>
              </a:ext>
            </a:extLst>
          </p:cNvPr>
          <p:cNvSpPr/>
          <p:nvPr/>
        </p:nvSpPr>
        <p:spPr>
          <a:xfrm>
            <a:off x="3597386" y="1395006"/>
            <a:ext cx="2028141" cy="7555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latin typeface="+mn-ea"/>
              </a:rPr>
              <a:t>스케줄 </a:t>
            </a:r>
            <a:r>
              <a:rPr lang="en-US" altLang="ko-KR" dirty="0">
                <a:ln w="0"/>
                <a:solidFill>
                  <a:schemeClr val="tx1"/>
                </a:solidFill>
                <a:latin typeface="+mn-ea"/>
              </a:rPr>
              <a:t>DB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147E3B3-38D9-461B-B3A6-D509749C98A4}"/>
              </a:ext>
            </a:extLst>
          </p:cNvPr>
          <p:cNvSpPr/>
          <p:nvPr/>
        </p:nvSpPr>
        <p:spPr>
          <a:xfrm>
            <a:off x="1983901" y="1107555"/>
            <a:ext cx="1786855" cy="2874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2: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스케줄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 조회 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8FCE7D89-D49D-4767-9D3E-A94010CF6D06}"/>
              </a:ext>
            </a:extLst>
          </p:cNvPr>
          <p:cNvSpPr/>
          <p:nvPr/>
        </p:nvSpPr>
        <p:spPr>
          <a:xfrm flipH="1">
            <a:off x="1613386" y="1111325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5913A02-4B8C-4AD4-80CC-8D482C4A570A}"/>
              </a:ext>
            </a:extLst>
          </p:cNvPr>
          <p:cNvSpPr/>
          <p:nvPr/>
        </p:nvSpPr>
        <p:spPr>
          <a:xfrm>
            <a:off x="540388" y="5869675"/>
            <a:ext cx="1786855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A</a:t>
            </a:r>
            <a:r>
              <a:rPr lang="ko-KR" altLang="en-US" sz="1200" dirty="0">
                <a:latin typeface="+mn-ea"/>
              </a:rPr>
              <a:t>보호자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보호자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20ACEEF-1206-497F-A01B-462EED0EF220}"/>
              </a:ext>
            </a:extLst>
          </p:cNvPr>
          <p:cNvGrpSpPr/>
          <p:nvPr/>
        </p:nvGrpSpPr>
        <p:grpSpPr>
          <a:xfrm>
            <a:off x="1215702" y="4758135"/>
            <a:ext cx="419451" cy="1191237"/>
            <a:chOff x="2676088" y="696286"/>
            <a:chExt cx="419451" cy="1191237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1445FF70-0607-403A-90B0-F1D60EC19E8A}"/>
                </a:ext>
              </a:extLst>
            </p:cNvPr>
            <p:cNvSpPr/>
            <p:nvPr/>
          </p:nvSpPr>
          <p:spPr>
            <a:xfrm>
              <a:off x="2684477" y="696286"/>
              <a:ext cx="402671" cy="4026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83E58C41-4C34-4797-A221-7FD08A18D4B5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2885813" y="1098957"/>
              <a:ext cx="0" cy="5117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37388830-203F-4A6F-B0FA-F1C8BCC36B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6088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EC9E394C-9E91-495F-809C-79D726ADE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4811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4B3A963-6A90-4133-BB17-0605D85F5393}"/>
                </a:ext>
              </a:extLst>
            </p:cNvPr>
            <p:cNvCxnSpPr>
              <a:cxnSpLocks/>
            </p:cNvCxnSpPr>
            <p:nvPr/>
          </p:nvCxnSpPr>
          <p:spPr>
            <a:xfrm>
              <a:off x="2894202" y="1233181"/>
              <a:ext cx="201337" cy="184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2B3A026-DF73-4015-9182-6894B245A4D0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2" y="1602297"/>
              <a:ext cx="151002" cy="285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581CE36-A8A5-4BA1-9E36-53397FE73010}"/>
              </a:ext>
            </a:extLst>
          </p:cNvPr>
          <p:cNvSpPr/>
          <p:nvPr/>
        </p:nvSpPr>
        <p:spPr>
          <a:xfrm>
            <a:off x="1843474" y="4925913"/>
            <a:ext cx="1927282" cy="595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1: 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스케줄 작성</a:t>
            </a:r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&amp;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02D8E5-3094-4407-8B6E-D0021AA37DB4}"/>
              </a:ext>
            </a:extLst>
          </p:cNvPr>
          <p:cNvSpPr/>
          <p:nvPr/>
        </p:nvSpPr>
        <p:spPr>
          <a:xfrm>
            <a:off x="457889" y="3609493"/>
            <a:ext cx="6755948" cy="3007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98" name="사각형: 잘린 한쪽 모서리 97">
            <a:extLst>
              <a:ext uri="{FF2B5EF4-FFF2-40B4-BE49-F238E27FC236}">
                <a16:creationId xmlns:a16="http://schemas.microsoft.com/office/drawing/2014/main" id="{7FA71D33-A067-4279-8964-8959B9657919}"/>
              </a:ext>
            </a:extLst>
          </p:cNvPr>
          <p:cNvSpPr/>
          <p:nvPr/>
        </p:nvSpPr>
        <p:spPr>
          <a:xfrm flipV="1">
            <a:off x="457891" y="3609490"/>
            <a:ext cx="3038214" cy="713053"/>
          </a:xfrm>
          <a:prstGeom prst="snip1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328F738-268A-458F-A51A-594E6C855841}"/>
              </a:ext>
            </a:extLst>
          </p:cNvPr>
          <p:cNvSpPr/>
          <p:nvPr/>
        </p:nvSpPr>
        <p:spPr>
          <a:xfrm>
            <a:off x="540388" y="3734374"/>
            <a:ext cx="3102529" cy="463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Sd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스케줄 작성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&amp;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수정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CE38C81-D663-4168-A293-CB87154F46B0}"/>
              </a:ext>
            </a:extLst>
          </p:cNvPr>
          <p:cNvCxnSpPr>
            <a:cxnSpLocks/>
          </p:cNvCxnSpPr>
          <p:nvPr/>
        </p:nvCxnSpPr>
        <p:spPr>
          <a:xfrm>
            <a:off x="1740009" y="5450353"/>
            <a:ext cx="2848769" cy="292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325F1C41-1E7A-4BCE-B447-4C9C71A9A3E2}"/>
              </a:ext>
            </a:extLst>
          </p:cNvPr>
          <p:cNvSpPr/>
          <p:nvPr/>
        </p:nvSpPr>
        <p:spPr>
          <a:xfrm>
            <a:off x="3696655" y="5085021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1BE0BB2-484A-4920-BFEA-457669A8F3D6}"/>
              </a:ext>
            </a:extLst>
          </p:cNvPr>
          <p:cNvSpPr/>
          <p:nvPr/>
        </p:nvSpPr>
        <p:spPr>
          <a:xfrm>
            <a:off x="4601557" y="5085021"/>
            <a:ext cx="2028141" cy="7555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latin typeface="+mn-ea"/>
              </a:rPr>
              <a:t>스케줄 </a:t>
            </a:r>
            <a:r>
              <a:rPr lang="en-US" altLang="ko-KR" dirty="0">
                <a:ln w="0"/>
                <a:solidFill>
                  <a:schemeClr val="tx1"/>
                </a:solidFill>
                <a:latin typeface="+mn-ea"/>
              </a:rPr>
              <a:t>DB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775A7A-4247-4819-8BC6-F87C5891C12B}"/>
              </a:ext>
            </a:extLst>
          </p:cNvPr>
          <p:cNvSpPr/>
          <p:nvPr/>
        </p:nvSpPr>
        <p:spPr>
          <a:xfrm>
            <a:off x="2227274" y="4727730"/>
            <a:ext cx="2201417" cy="2874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+mn-ea"/>
              </a:rPr>
              <a:t>2: </a:t>
            </a:r>
            <a:r>
              <a:rPr lang="ko-KR" altLang="en-US" sz="1400" dirty="0">
                <a:ln w="0"/>
                <a:solidFill>
                  <a:schemeClr val="tx1"/>
                </a:solidFill>
                <a:latin typeface="+mn-ea"/>
              </a:rPr>
              <a:t>스케줄 업데이트 결과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4" name="화살표: 오른쪽 103">
            <a:extLst>
              <a:ext uri="{FF2B5EF4-FFF2-40B4-BE49-F238E27FC236}">
                <a16:creationId xmlns:a16="http://schemas.microsoft.com/office/drawing/2014/main" id="{3C455A7F-88D9-4186-938E-D1ACCA48DD33}"/>
              </a:ext>
            </a:extLst>
          </p:cNvPr>
          <p:cNvSpPr/>
          <p:nvPr/>
        </p:nvSpPr>
        <p:spPr>
          <a:xfrm flipH="1">
            <a:off x="1819709" y="4738355"/>
            <a:ext cx="450207" cy="276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264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A4B8863FDCF944BA676C1D6E3FD9EC9" ma:contentTypeVersion="0" ma:contentTypeDescription="새 문서를 만듭니다." ma:contentTypeScope="" ma:versionID="c0ce171e797d8dbb063663ccd36559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d4c10b9f2ef45e80914f4918eee743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02D43C-6FAF-4E37-A163-729101A18D47}">
  <ds:schemaRefs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15AD7D0-E58F-4633-A80F-C35EF36160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189E55-60C0-4FE5-BE69-BE20657F03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226</Words>
  <Application>Microsoft Office PowerPoint</Application>
  <PresentationFormat>와이드스크린</PresentationFormat>
  <Paragraphs>61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신기철</dc:creator>
  <cp:lastModifiedBy>신기철</cp:lastModifiedBy>
  <cp:revision>14</cp:revision>
  <dcterms:created xsi:type="dcterms:W3CDTF">2020-11-14T12:42:54Z</dcterms:created>
  <dcterms:modified xsi:type="dcterms:W3CDTF">2020-11-19T07:21:55Z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0x0101005A4B8863FDCF944BA676C1D6E3FD9EC9</vt:lpwstr>
  </property>
</Properties>
</file>