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06" r:id="rId5"/>
    <p:sldId id="307" r:id="rId6"/>
    <p:sldId id="314" r:id="rId7"/>
    <p:sldId id="316" r:id="rId8"/>
    <p:sldId id="315" r:id="rId9"/>
    <p:sldId id="317" r:id="rId10"/>
    <p:sldId id="309" r:id="rId1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84967" autoAdjust="0"/>
  </p:normalViewPr>
  <p:slideViewPr>
    <p:cSldViewPr snapToGrid="0">
      <p:cViewPr varScale="1">
        <p:scale>
          <a:sx n="94" d="100"/>
          <a:sy n="94" d="100"/>
        </p:scale>
        <p:origin x="336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4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16.03.2025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16.03.2025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29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6EA4F-A1CD-1669-0F7D-5A2A0E8BC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2A209509-EB6B-A54F-5B2B-1C7FB6695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80043E17-B780-3B24-1E3B-B24EBF99C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E23B85F-C6C1-7156-0E1E-79C25C415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93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82AC5-41B3-30FF-E0BD-6F375669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FABE5F46-5CE4-A884-36B5-683DD0667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34A391FC-5A37-EC1E-26C2-EC651452D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949716-726D-EE80-9ECD-148214EB0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731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466C3-0C89-E64D-DE49-1B28CE85D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BB9BDBE2-EDCD-CD61-49CD-58A59AA01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F9904DBD-6C9B-AB5C-03F9-C24202A29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9796E75-EA09-C45E-BD12-B70709504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78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85C16-9A58-99F3-7AEA-DB6F6F1A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1DB97D15-AF65-8EDF-628F-45E5E9205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D72DD631-A661-B1BA-60C7-1F4ACBBDF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043F3F0-044A-983A-2292-6F6D1737D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886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46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6000" spc="400" dirty="0">
                <a:solidFill>
                  <a:schemeClr val="bg1"/>
                </a:solidFill>
              </a:rPr>
              <a:t>TO-DO LIST</a:t>
            </a:r>
            <a:endParaRPr lang="tr-TR" sz="6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0" y="4700016"/>
            <a:ext cx="5972556" cy="1197864"/>
          </a:xfrm>
        </p:spPr>
        <p:txBody>
          <a:bodyPr rtlCol="0"/>
          <a:lstStyle/>
          <a:p>
            <a:pPr rtl="0"/>
            <a:r>
              <a:rPr lang="tr-TR" sz="2800" dirty="0">
                <a:solidFill>
                  <a:schemeClr val="bg1"/>
                </a:solidFill>
              </a:rPr>
              <a:t>WEB UYGULAMASI SUNUMU</a:t>
            </a:r>
          </a:p>
          <a:p>
            <a:pPr rtl="0"/>
            <a:endParaRPr lang="tr-TR" dirty="0"/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0D0F10E9-0468-ACAC-CCB4-1A92BFE7ED4D}"/>
              </a:ext>
            </a:extLst>
          </p:cNvPr>
          <p:cNvSpPr txBox="1">
            <a:spLocks/>
          </p:cNvSpPr>
          <p:nvPr/>
        </p:nvSpPr>
        <p:spPr>
          <a:xfrm>
            <a:off x="6728968" y="361188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MUHAMMED YUSUF YALÇIN</a:t>
            </a:r>
          </a:p>
          <a:p>
            <a:endParaRPr lang="tr-TR" dirty="0"/>
          </a:p>
          <a:p>
            <a:r>
              <a:rPr lang="tr-TR" dirty="0"/>
              <a:t>16.03.2025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8396" y="815848"/>
            <a:ext cx="7839964" cy="5432552"/>
          </a:xfrm>
        </p:spPr>
        <p:txBody>
          <a:bodyPr rtlCol="0">
            <a:normAutofit/>
          </a:bodyPr>
          <a:lstStyle/>
          <a:p>
            <a:pPr algn="l" rtl="0"/>
            <a:r>
              <a:rPr lang="tr-TR" sz="2400" dirty="0">
                <a:solidFill>
                  <a:schemeClr val="bg1"/>
                </a:solidFill>
              </a:rPr>
              <a:t>Herkese merhabalar, ben Muhammed Yusuf Yalçın.</a:t>
            </a:r>
          </a:p>
          <a:p>
            <a:pPr algn="l" rtl="0"/>
            <a:endParaRPr lang="tr-TR" sz="2400" dirty="0">
              <a:solidFill>
                <a:schemeClr val="bg1"/>
              </a:solidFill>
            </a:endParaRPr>
          </a:p>
          <a:p>
            <a:pPr algn="l" rtl="0"/>
            <a:r>
              <a:rPr lang="tr-TR" sz="2400" dirty="0"/>
              <a:t>Üsküdar Üniversitesi yazılım mühendisliği bölümünden 2024 Haziran itibariyle mezun oldum.</a:t>
            </a:r>
          </a:p>
          <a:p>
            <a:pPr algn="l" rtl="0"/>
            <a:endParaRPr lang="tr-TR" sz="2400" dirty="0"/>
          </a:p>
          <a:p>
            <a:pPr algn="l" rtl="0"/>
            <a:r>
              <a:rPr lang="tr-TR" sz="2400" dirty="0"/>
              <a:t>Yazılım sektöründeki çeşitli teknolojilere ilgi duyan, özellikle web geliştirme alanında çalışmaya meraklı biriyim.</a:t>
            </a:r>
          </a:p>
          <a:p>
            <a:pPr algn="l" rtl="0"/>
            <a:r>
              <a:rPr lang="tr-TR" sz="2400" dirty="0"/>
              <a:t>Şu ana kadar </a:t>
            </a:r>
            <a:r>
              <a:rPr lang="tr-TR" sz="2400" dirty="0" err="1"/>
              <a:t>Reactjs</a:t>
            </a:r>
            <a:r>
              <a:rPr lang="tr-TR" sz="2400" dirty="0"/>
              <a:t>, </a:t>
            </a:r>
            <a:r>
              <a:rPr lang="tr-TR" sz="2400" dirty="0" err="1"/>
              <a:t>Mongodb</a:t>
            </a:r>
            <a:r>
              <a:rPr lang="tr-TR" sz="2400" dirty="0"/>
              <a:t>, Html ve Css teknolojilerini kullanarak çeşitli web projeleri geliştirdim.</a:t>
            </a:r>
            <a:br>
              <a:rPr lang="tr-TR" sz="2400" dirty="0"/>
            </a:br>
            <a:br>
              <a:rPr lang="tr-TR" sz="2400" dirty="0"/>
            </a:br>
            <a:r>
              <a:rPr lang="tr-TR" sz="2400" dirty="0"/>
              <a:t>Bugün sizlere Node.js teknolojisi ile geliştirilen bir </a:t>
            </a:r>
            <a:r>
              <a:rPr lang="tr-TR" sz="2400" dirty="0" err="1"/>
              <a:t>To</a:t>
            </a:r>
            <a:r>
              <a:rPr lang="tr-TR" sz="2400" dirty="0"/>
              <a:t>-Do </a:t>
            </a:r>
            <a:r>
              <a:rPr lang="tr-TR" sz="2400" dirty="0" err="1"/>
              <a:t>List</a:t>
            </a:r>
            <a:r>
              <a:rPr lang="tr-TR" sz="2400" dirty="0"/>
              <a:t> uygulamasının sunumunu yapacağım. </a:t>
            </a:r>
          </a:p>
        </p:txBody>
      </p:sp>
      <p:pic>
        <p:nvPicPr>
          <p:cNvPr id="12" name="Resim Yer Tutucusu 11" descr="çizgi film, kırpıntı çizim, çizi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8F2EF9E-6F44-18F2-84FD-47CB3A98B9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760203" y="96773"/>
            <a:ext cx="2831630" cy="2831629"/>
          </a:xfrm>
        </p:spPr>
      </p:pic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C41D7B6A-C08D-BDC7-C348-3CEF8E11BF29}"/>
              </a:ext>
            </a:extLst>
          </p:cNvPr>
          <p:cNvSpPr txBox="1">
            <a:spLocks/>
          </p:cNvSpPr>
          <p:nvPr/>
        </p:nvSpPr>
        <p:spPr>
          <a:xfrm>
            <a:off x="91730" y="3135849"/>
            <a:ext cx="3326239" cy="158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400" dirty="0"/>
              <a:t>HAKKIMDA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623A9-4AB1-FFB3-9A60-1C773D8C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Yer Tutucusu 11" descr="metin, bilgisayar, ekran görüntüsü, dizüst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F759475-5F73-7CC5-44DF-1CFCBBC704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8925" r="14327" b="3"/>
          <a:stretch/>
        </p:blipFill>
        <p:spPr>
          <a:xfrm>
            <a:off x="1028383" y="2015108"/>
            <a:ext cx="3015068" cy="3015067"/>
          </a:xfrm>
          <a:noFill/>
        </p:spPr>
      </p:pic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E42F347E-03B3-454D-E966-F8C8461D055E}"/>
              </a:ext>
            </a:extLst>
          </p:cNvPr>
          <p:cNvSpPr txBox="1">
            <a:spLocks/>
          </p:cNvSpPr>
          <p:nvPr/>
        </p:nvSpPr>
        <p:spPr>
          <a:xfrm>
            <a:off x="5137386" y="0"/>
            <a:ext cx="5833872" cy="1252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tr-TR" sz="4400" b="1" kern="1200" cap="all" spc="400" baseline="0" dirty="0">
                <a:latin typeface="+mj-lt"/>
                <a:ea typeface="+mj-ea"/>
                <a:cs typeface="+mj-cs"/>
              </a:rPr>
              <a:t>PROJE HAKKINDA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C32DDC-02BE-B5AB-DED1-95592EDC2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0260" y="2015108"/>
            <a:ext cx="8021740" cy="428409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tr-TR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Bu proje, kullanıcıların günlük görevlerini sade ve kullanıcı dostu bir şekilde yönetebilmeleri ve organize edebilmeleri için geliştirilmiş bir </a:t>
            </a:r>
            <a:r>
              <a:rPr lang="tr-TR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-Do </a:t>
            </a:r>
            <a:r>
              <a:rPr lang="tr-TR" sz="2400" kern="12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tr-TR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 uygulamasıdır.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Tek bir sayfada çalışan bu uygulama, Node.js ve JSON-Server altyapısıyla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oluştururken, EJS ve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ile dinamik ve pratik bir arayüz sağlar. Bu uygulama sayesinde günlük işlerinizi hızlıca ekleyebilir, tamamlananları işaretleyebilir ve ihtiyaç duyduğunuzda düzenlemeler yapabilirsiniz. </a:t>
            </a:r>
            <a:b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tr-TR" sz="1400" dirty="0"/>
          </a:p>
          <a:p>
            <a:pPr algn="l"/>
            <a:endParaRPr lang="tr-TR" sz="1400" dirty="0"/>
          </a:p>
          <a:p>
            <a:pPr algn="l"/>
            <a:endParaRPr lang="tr-TR" sz="14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2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30AA5-D5A3-70BE-59E6-154D8C83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Yer Tutucusu 11" descr="metin, bilgisayar, ekran görüntüsü, dizüst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B41ACF3-7379-3754-2B4A-FAA7652AE1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8925" r="14327" b="3"/>
          <a:stretch/>
        </p:blipFill>
        <p:spPr>
          <a:xfrm>
            <a:off x="1155192" y="2023066"/>
            <a:ext cx="3015068" cy="3015067"/>
          </a:xfrm>
          <a:noFill/>
        </p:spPr>
      </p:pic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9F955FC-1EB9-93EC-A697-E7F7473905FE}"/>
              </a:ext>
            </a:extLst>
          </p:cNvPr>
          <p:cNvSpPr txBox="1">
            <a:spLocks/>
          </p:cNvSpPr>
          <p:nvPr/>
        </p:nvSpPr>
        <p:spPr>
          <a:xfrm>
            <a:off x="5137386" y="0"/>
            <a:ext cx="5833872" cy="1252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tr-TR" sz="4400" b="1" kern="1200" cap="all" spc="400" baseline="0" dirty="0">
                <a:latin typeface="+mj-lt"/>
                <a:ea typeface="+mj-ea"/>
                <a:cs typeface="+mj-cs"/>
              </a:rPr>
              <a:t>PROJE HAKKINDA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6C34D33-819A-FFC1-A312-AC94AA0D99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0260" y="1587500"/>
            <a:ext cx="8021740" cy="52705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b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Proje, görevlerinizi takip etmeyi kolaylaştıran birçok özellik sunar. Her görev için "Done" butonu ile tamamlanma durumunu değiştirebilir, "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" ile içeriği güncelleyebilir ve "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" ile istemediğiniz görevleri silebilirsiniz. Ayrıca, "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", "Done" ve "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-Do" filtreleme seçenekleriyle görevlerinizi kategorilere ayırabilir, "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Done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" ve "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" butonlarıyla toplu temizlik yapabilirsiniz.</a:t>
            </a:r>
          </a:p>
          <a:p>
            <a:pPr algn="l"/>
            <a:endParaRPr lang="tr-TR" sz="1400" dirty="0"/>
          </a:p>
          <a:p>
            <a:pPr algn="l"/>
            <a:endParaRPr lang="tr-TR" sz="1400" dirty="0"/>
          </a:p>
          <a:p>
            <a:pPr algn="l"/>
            <a:endParaRPr lang="tr-TR" sz="14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77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BD1FF-7045-FE4F-45BE-0F568C25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Yer Tutucusu 11">
            <a:extLst>
              <a:ext uri="{FF2B5EF4-FFF2-40B4-BE49-F238E27FC236}">
                <a16:creationId xmlns:a16="http://schemas.microsoft.com/office/drawing/2014/main" id="{7132BBAC-9D96-1FE4-979F-58BF73290BB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1977" r="21977"/>
          <a:stretch/>
        </p:blipFill>
        <p:spPr>
          <a:xfrm>
            <a:off x="1155192" y="2127215"/>
            <a:ext cx="3325368" cy="3325367"/>
          </a:xfrm>
          <a:noFill/>
        </p:spPr>
      </p:pic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32E3B69B-1100-E50E-A3DC-26E416FB537A}"/>
              </a:ext>
            </a:extLst>
          </p:cNvPr>
          <p:cNvSpPr txBox="1">
            <a:spLocks/>
          </p:cNvSpPr>
          <p:nvPr/>
        </p:nvSpPr>
        <p:spPr>
          <a:xfrm>
            <a:off x="6273800" y="794055"/>
            <a:ext cx="4309364" cy="12524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tr-TR" sz="3600" b="1" kern="1200" cap="all" spc="400" baseline="0" dirty="0">
                <a:latin typeface="+mj-lt"/>
                <a:ea typeface="+mj-ea"/>
                <a:cs typeface="+mj-cs"/>
              </a:rPr>
              <a:t>Kullanılan teknolojiler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1DE49C8-9283-055C-6F68-DA8CB63BB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11442" y="2583649"/>
            <a:ext cx="4020694" cy="10228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tr-TR" dirty="0"/>
              <a:t>Node.js, Express.js, JSON-SERVER</a:t>
            </a:r>
            <a:endParaRPr lang="tr-TR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Metin Yer Tutucusu 3">
            <a:extLst>
              <a:ext uri="{FF2B5EF4-FFF2-40B4-BE49-F238E27FC236}">
                <a16:creationId xmlns:a16="http://schemas.microsoft.com/office/drawing/2014/main" id="{A22D5851-3724-6E08-0DDB-BDBB9BEE1E93}"/>
              </a:ext>
            </a:extLst>
          </p:cNvPr>
          <p:cNvSpPr txBox="1">
            <a:spLocks/>
          </p:cNvSpPr>
          <p:nvPr/>
        </p:nvSpPr>
        <p:spPr>
          <a:xfrm>
            <a:off x="4386074" y="2455101"/>
            <a:ext cx="3325368" cy="95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b="1" dirty="0"/>
              <a:t>BACKEND TEKNOLOJİLERİ:</a:t>
            </a:r>
          </a:p>
        </p:txBody>
      </p:sp>
      <p:sp>
        <p:nvSpPr>
          <p:cNvPr id="3" name="Metin Yer Tutucusu 3">
            <a:extLst>
              <a:ext uri="{FF2B5EF4-FFF2-40B4-BE49-F238E27FC236}">
                <a16:creationId xmlns:a16="http://schemas.microsoft.com/office/drawing/2014/main" id="{329D2BD7-844F-10B0-346B-F8FD4FD1191E}"/>
              </a:ext>
            </a:extLst>
          </p:cNvPr>
          <p:cNvSpPr txBox="1">
            <a:spLocks/>
          </p:cNvSpPr>
          <p:nvPr/>
        </p:nvSpPr>
        <p:spPr>
          <a:xfrm>
            <a:off x="4386074" y="3963695"/>
            <a:ext cx="3325368" cy="951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b="1" dirty="0"/>
              <a:t>FRONTEND TEKNOLOJİLERİ:</a:t>
            </a:r>
          </a:p>
        </p:txBody>
      </p:sp>
      <p:sp>
        <p:nvSpPr>
          <p:cNvPr id="5" name="Metin Yer Tutucusu 3">
            <a:extLst>
              <a:ext uri="{FF2B5EF4-FFF2-40B4-BE49-F238E27FC236}">
                <a16:creationId xmlns:a16="http://schemas.microsoft.com/office/drawing/2014/main" id="{E8C66B73-C0EA-A4AD-F50A-BBD64A0E62F7}"/>
              </a:ext>
            </a:extLst>
          </p:cNvPr>
          <p:cNvSpPr txBox="1">
            <a:spLocks/>
          </p:cNvSpPr>
          <p:nvPr/>
        </p:nvSpPr>
        <p:spPr>
          <a:xfrm>
            <a:off x="7609842" y="4088282"/>
            <a:ext cx="4582158" cy="1022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HTML, CSS, BOOTSTRAP, EJS, JQUERY</a:t>
            </a:r>
          </a:p>
        </p:txBody>
      </p:sp>
    </p:spTree>
    <p:extLst>
      <p:ext uri="{BB962C8B-B14F-4D97-AF65-F5344CB8AC3E}">
        <p14:creationId xmlns:p14="http://schemas.microsoft.com/office/powerpoint/2010/main" val="303635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F948F-34A6-6653-23DB-FCD2A2E5B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997FD6-DB78-95A0-E631-010094046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8960"/>
            <a:ext cx="9144000" cy="948944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3600" spc="400" dirty="0">
                <a:latin typeface="+mn-lt"/>
              </a:rPr>
              <a:t>uygulama</a:t>
            </a:r>
            <a:r>
              <a:rPr lang="tr-TR" sz="3600" b="1" cap="all" spc="400" dirty="0">
                <a:solidFill>
                  <a:schemeClr val="bg1"/>
                </a:solidFill>
                <a:latin typeface="+mn-lt"/>
              </a:rPr>
              <a:t> ekran görüntüleri</a:t>
            </a:r>
            <a:endParaRPr lang="tr-TR" sz="36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623D5F3-690C-758D-1460-4AA3B6E0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1" y="2123440"/>
            <a:ext cx="5598510" cy="382016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2F0172D-3A6F-9953-7CB1-8D8ECB0D3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40" y="2123441"/>
            <a:ext cx="5309739" cy="38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2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sz="4400" b="1" cap="all" spc="400" dirty="0">
                <a:solidFill>
                  <a:schemeClr val="bg1"/>
                </a:solidFill>
                <a:latin typeface="+mn-lt"/>
              </a:rPr>
              <a:t>Dinlediğiniz için teşekkürler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{7361111C-9EBE-459B-A5FC-09F983430436}tf89338750_win32</Template>
  <TotalTime>0</TotalTime>
  <Words>260</Words>
  <Application>Microsoft Office PowerPoint</Application>
  <PresentationFormat>Geniş ekran</PresentationFormat>
  <Paragraphs>32</Paragraphs>
  <Slides>7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TO-DO LIST</vt:lpstr>
      <vt:lpstr>PowerPoint Sunusu</vt:lpstr>
      <vt:lpstr>PowerPoint Sunusu</vt:lpstr>
      <vt:lpstr>PowerPoint Sunusu</vt:lpstr>
      <vt:lpstr>PowerPoint Sunusu</vt:lpstr>
      <vt:lpstr>uygulama ekran görüntüleri</vt:lpstr>
      <vt:lpstr>Dinlediğiniz için 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Yusuf YALÇIN</dc:creator>
  <cp:lastModifiedBy>Muhammed Yusuf YALÇIN</cp:lastModifiedBy>
  <cp:revision>2</cp:revision>
  <dcterms:created xsi:type="dcterms:W3CDTF">2025-03-16T00:57:16Z</dcterms:created>
  <dcterms:modified xsi:type="dcterms:W3CDTF">2025-03-16T03:43:34Z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