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0"/>
    <a:srgbClr val="00D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6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79A7-643F-B441-A9F4-A26D3DB513D9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2945E-D446-7E42-9C59-56C022A6B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2945E-D446-7E42-9C59-56C022A6B3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4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40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7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9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1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0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8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6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2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9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83C-52BA-4A68-8131-746EFC7F67BF}" type="datetimeFigureOut">
              <a:rPr kumimoji="1" lang="ja-JP" altLang="en-US" smtClean="0"/>
              <a:t>15/06/17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88B1-58C9-40DF-8F7A-BEBACC3A3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92480" y="1280160"/>
            <a:ext cx="7518400" cy="1605280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Gale-Shapley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アルゴリズムに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基づく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/>
            </a:r>
            <a:b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</a:b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安定結婚問題の解の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探索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過程の可視化</a:t>
            </a:r>
            <a:endParaRPr kumimoji="1"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22680" y="4744720"/>
            <a:ext cx="68580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ja-JP" sz="2000" dirty="0" smtClean="0">
                <a:latin typeface="A-OTF 新ゴ Pr6N R"/>
                <a:ea typeface="A-OTF 新ゴ Pr6N R"/>
                <a:cs typeface="A-OTF 新ゴ Pr6N R"/>
              </a:rPr>
              <a:t>07-152042</a:t>
            </a:r>
          </a:p>
          <a:p>
            <a:pPr>
              <a:lnSpc>
                <a:spcPct val="140000"/>
              </a:lnSpc>
            </a:pPr>
            <a:r>
              <a:rPr lang="ja-JP" altLang="en-US" sz="2000" dirty="0" smtClean="0">
                <a:latin typeface="A-OTF 新ゴ Pr6N R"/>
                <a:ea typeface="A-OTF 新ゴ Pr6N R"/>
                <a:cs typeface="A-OTF 新ゴ Pr6N R"/>
              </a:rPr>
              <a:t>松下</a:t>
            </a:r>
            <a:r>
              <a:rPr lang="en-US" altLang="ja-JP" sz="2000" dirty="0" smtClean="0">
                <a:latin typeface="A-OTF 新ゴ Pr6N R"/>
                <a:ea typeface="A-OTF 新ゴ Pr6N R"/>
                <a:cs typeface="A-OTF 新ゴ Pr6N R"/>
              </a:rPr>
              <a:t> </a:t>
            </a:r>
            <a:r>
              <a:rPr lang="ja-JP" altLang="en-US" sz="2000" dirty="0" smtClean="0">
                <a:latin typeface="A-OTF 新ゴ Pr6N R"/>
                <a:ea typeface="A-OTF 新ゴ Pr6N R"/>
                <a:cs typeface="A-OTF 新ゴ Pr6N R"/>
              </a:rPr>
              <a:t>旦</a:t>
            </a:r>
            <a:endParaRPr lang="ja-JP" altLang="en-US" sz="2000" dirty="0">
              <a:latin typeface="A-OTF 新ゴ Pr6N R"/>
              <a:ea typeface="A-OTF 新ゴ Pr6N R"/>
              <a:cs typeface="A-OTF 新ゴ Pr6N R"/>
            </a:endParaRPr>
          </a:p>
        </p:txBody>
      </p:sp>
    </p:spTree>
    <p:extLst>
      <p:ext uri="{BB962C8B-B14F-4D97-AF65-F5344CB8AC3E}">
        <p14:creationId xmlns:p14="http://schemas.microsoft.com/office/powerpoint/2010/main" val="368714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548640" y="426720"/>
            <a:ext cx="751840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やりたいこと</a:t>
            </a:r>
            <a:endParaRPr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48640" y="1473200"/>
            <a:ext cx="8097520" cy="481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安定結婚問題とは？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 - 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n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人の男性と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m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人の女性から、各人の好みを考慮しつつ、できるだけ多くの（男性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,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女性）のペアを見つける問題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GS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アルゴリズム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は安定マッチング（全ての人が、現在のペア相手以上に好きな、ペアになってくれる相手がいない状態）を求めるアルゴリズムの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1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つ（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2012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年ノーベル経済学賞）。このアルゴリズムが解を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見つける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過程を可視化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する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。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Input: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男性のリスト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,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女性のリスト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,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全男性の全女性に対する選好表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,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全女性の全男性に対する選好表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Output: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（安定）マッチング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・余裕があれば、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1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対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1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ではなく、多対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1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のマッチングを実験してみる（進振りのイメージ）</a:t>
            </a:r>
            <a:endParaRPr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</p:spTree>
    <p:extLst>
      <p:ext uri="{BB962C8B-B14F-4D97-AF65-F5344CB8AC3E}">
        <p14:creationId xmlns:p14="http://schemas.microsoft.com/office/powerpoint/2010/main" val="36834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コネクタ 61"/>
          <p:cNvCxnSpPr/>
          <p:nvPr/>
        </p:nvCxnSpPr>
        <p:spPr>
          <a:xfrm>
            <a:off x="1847558" y="1821015"/>
            <a:ext cx="5585054" cy="245202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7" idx="2"/>
            <a:endCxn id="42" idx="2"/>
          </p:cNvCxnSpPr>
          <p:nvPr/>
        </p:nvCxnSpPr>
        <p:spPr>
          <a:xfrm>
            <a:off x="1832617" y="1589428"/>
            <a:ext cx="5557468" cy="158115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1869970" y="2500839"/>
            <a:ext cx="5557468" cy="158115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1847558" y="1583660"/>
            <a:ext cx="5585054" cy="476414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endCxn id="41" idx="5"/>
          </p:cNvCxnSpPr>
          <p:nvPr/>
        </p:nvCxnSpPr>
        <p:spPr>
          <a:xfrm>
            <a:off x="1855028" y="2269251"/>
            <a:ext cx="5585055" cy="702962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1832617" y="1791915"/>
            <a:ext cx="58576" cy="58576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832617" y="2023690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832617" y="2242765"/>
            <a:ext cx="58576" cy="58576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832617" y="2458665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832617" y="269044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832617" y="292221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832617" y="314129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832617" y="336354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832617" y="359531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832617" y="382709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832617" y="404616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390085" y="1560140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390085" y="179191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7390085" y="2023690"/>
            <a:ext cx="58576" cy="58576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390085" y="224276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390085" y="245866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390085" y="269044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390085" y="2922215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390085" y="3141290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7390085" y="336354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7390085" y="3595315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390085" y="3827090"/>
            <a:ext cx="58576" cy="585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390085" y="4046165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832617" y="1560140"/>
            <a:ext cx="58576" cy="58576"/>
          </a:xfrm>
          <a:prstGeom prst="ellipse">
            <a:avLst/>
          </a:prstGeom>
          <a:solidFill>
            <a:srgbClr val="00D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タイトル 1"/>
          <p:cNvSpPr txBox="1">
            <a:spLocks/>
          </p:cNvSpPr>
          <p:nvPr/>
        </p:nvSpPr>
        <p:spPr>
          <a:xfrm>
            <a:off x="548640" y="426720"/>
            <a:ext cx="751840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イメージ図</a:t>
            </a:r>
            <a:endParaRPr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>
          <a:xfrm>
            <a:off x="579120" y="4328160"/>
            <a:ext cx="8097520" cy="22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ja-JP" altLang="en-US" sz="1800" dirty="0" smtClean="0">
                <a:latin typeface="A-OTF 新ゴ Pr6N R"/>
                <a:ea typeface="A-OTF 新ゴ Pr6N R"/>
                <a:cs typeface="A-OTF 新ゴ Pr6N R"/>
              </a:rPr>
              <a:t>・ノードが人の集合、エッジがマッチング</a:t>
            </a:r>
            <a:endParaRPr lang="en-US" altLang="ja-JP" sz="18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ja-JP" altLang="en-US" sz="1800" dirty="0" smtClean="0">
                <a:latin typeface="A-OTF 新ゴ Pr6N R"/>
                <a:ea typeface="A-OTF 新ゴ Pr6N R"/>
                <a:cs typeface="A-OTF 新ゴ Pr6N R"/>
              </a:rPr>
              <a:t>・エッジがパラパラ動く</a:t>
            </a:r>
            <a:endParaRPr lang="en-US" altLang="ja-JP" sz="18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ja-JP" altLang="en-US" sz="1800" dirty="0" smtClean="0">
                <a:latin typeface="A-OTF 新ゴ Pr6N R"/>
                <a:ea typeface="A-OTF 新ゴ Pr6N R"/>
                <a:cs typeface="A-OTF 新ゴ Pr6N R"/>
              </a:rPr>
              <a:t>・未マッチングのノードは赤、マッチングに満足（選好表上位の相手とマッチング出来ている）ノードは緑、不満足なノードはオレンジ、というように満足度も可視化する</a:t>
            </a:r>
            <a:endParaRPr lang="en-US" altLang="ja-JP" sz="1800" dirty="0" smtClean="0">
              <a:latin typeface="A-OTF 新ゴ Pr6N R"/>
              <a:ea typeface="A-OTF 新ゴ Pr6N R"/>
              <a:cs typeface="A-OTF 新ゴ Pr6N R"/>
            </a:endParaRPr>
          </a:p>
        </p:txBody>
      </p:sp>
    </p:spTree>
    <p:extLst>
      <p:ext uri="{BB962C8B-B14F-4D97-AF65-F5344CB8AC3E}">
        <p14:creationId xmlns:p14="http://schemas.microsoft.com/office/powerpoint/2010/main" val="40300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548640" y="426720"/>
            <a:ext cx="751840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学問的な話</a:t>
            </a:r>
            <a:endParaRPr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48640" y="1940560"/>
            <a:ext cx="8097520" cy="4348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・マッチング理論（ゲーム理論）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+ 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グラフ理論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GS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アルゴリズムは全ての安定マッチングの中で最も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apply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側に有利な（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accept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側に最も不利な）安定マッチングを求める（ほんとに？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→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ノードの色合いでなんとなくわかるはず）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GS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アルゴリズム以外の安定マッチングの求め方も試してみる（できれば）</a:t>
            </a:r>
            <a:endParaRPr lang="en-US" altLang="ja-JP" sz="3600" dirty="0" smtClean="0">
              <a:latin typeface="A-OTF 新ゴ Pr6N R"/>
              <a:ea typeface="A-OTF 新ゴ Pr6N R"/>
              <a:cs typeface="A-OTF 新ゴ Pr6N R"/>
            </a:endParaRPr>
          </a:p>
          <a:p>
            <a:pPr>
              <a:lnSpc>
                <a:spcPct val="160000"/>
              </a:lnSpc>
              <a:spcBef>
                <a:spcPts val="2400"/>
              </a:spcBef>
            </a:pP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・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GS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アルゴリズムの詳細</a:t>
            </a:r>
            <a:r>
              <a:rPr lang="en-US" altLang="ja-JP" sz="3600" dirty="0" smtClean="0">
                <a:latin typeface="A-OTF 新ゴ Pr6N R"/>
                <a:ea typeface="A-OTF 新ゴ Pr6N R"/>
                <a:cs typeface="A-OTF 新ゴ Pr6N R"/>
              </a:rPr>
              <a:t>: </a:t>
            </a:r>
            <a:r>
              <a:rPr lang="pl-PL" altLang="ja-JP" sz="3600" dirty="0" err="1" smtClean="0">
                <a:latin typeface="A-OTF 新ゴ Pr6N R"/>
                <a:ea typeface="A-OTF 新ゴ Pr6N R"/>
                <a:cs typeface="A-OTF 新ゴ Pr6N R"/>
              </a:rPr>
              <a:t>wikipedia</a:t>
            </a:r>
            <a:r>
              <a:rPr lang="ja-JP" altLang="en-US" sz="3600" dirty="0" smtClean="0">
                <a:latin typeface="A-OTF 新ゴ Pr6N R"/>
                <a:ea typeface="A-OTF 新ゴ Pr6N R"/>
                <a:cs typeface="A-OTF 新ゴ Pr6N R"/>
              </a:rPr>
              <a:t>にある</a:t>
            </a:r>
            <a:endParaRPr lang="ja-JP" altLang="en-US" sz="3600" dirty="0">
              <a:latin typeface="A-OTF 新ゴ Pr6N R"/>
              <a:ea typeface="A-OTF 新ゴ Pr6N R"/>
              <a:cs typeface="A-OTF 新ゴ Pr6N R"/>
            </a:endParaRPr>
          </a:p>
        </p:txBody>
      </p:sp>
    </p:spTree>
    <p:extLst>
      <p:ext uri="{BB962C8B-B14F-4D97-AF65-F5344CB8AC3E}">
        <p14:creationId xmlns:p14="http://schemas.microsoft.com/office/powerpoint/2010/main" val="243192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297</Words>
  <Application>Microsoft Macintosh PowerPoint</Application>
  <PresentationFormat>画面に合わせる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Gale-Shapleyアルゴリズムに基づく 安定結婚問題の解の探索過程の可視化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課題のタイトル</dc:title>
  <dc:creator>Yutaka Ohtake</dc:creator>
  <cp:lastModifiedBy>MATSUSHITA akira</cp:lastModifiedBy>
  <cp:revision>11</cp:revision>
  <dcterms:created xsi:type="dcterms:W3CDTF">2014-06-11T03:09:34Z</dcterms:created>
  <dcterms:modified xsi:type="dcterms:W3CDTF">2015-06-17T08:38:45Z</dcterms:modified>
</cp:coreProperties>
</file>