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3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 Peng" initials="YP" lastIdx="1" clrIdx="0">
    <p:extLst>
      <p:ext uri="{19B8F6BF-5375-455C-9EA6-DF929625EA0E}">
        <p15:presenceInfo xmlns:p15="http://schemas.microsoft.com/office/powerpoint/2012/main" userId="S-1-5-21-73586283-152049171-854245398-325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Peng" userId="e05184beba8f5d8e" providerId="LiveId" clId="{9D6BF3B2-9A57-4AC2-8C5D-AD8C5E493726}"/>
    <pc:docChg chg="custSel modSld">
      <pc:chgData name="Yang Peng" userId="e05184beba8f5d8e" providerId="LiveId" clId="{9D6BF3B2-9A57-4AC2-8C5D-AD8C5E493726}" dt="2018-01-12T17:38:05.900" v="18" actId="20577"/>
      <pc:docMkLst>
        <pc:docMk/>
      </pc:docMkLst>
      <pc:sldChg chg="modSp">
        <pc:chgData name="Yang Peng" userId="e05184beba8f5d8e" providerId="LiveId" clId="{9D6BF3B2-9A57-4AC2-8C5D-AD8C5E493726}" dt="2018-01-12T17:20:12.540" v="0" actId="20577"/>
        <pc:sldMkLst>
          <pc:docMk/>
          <pc:sldMk cId="3430192555" sldId="258"/>
        </pc:sldMkLst>
        <pc:spChg chg="mod">
          <ac:chgData name="Yang Peng" userId="e05184beba8f5d8e" providerId="LiveId" clId="{9D6BF3B2-9A57-4AC2-8C5D-AD8C5E493726}" dt="2018-01-12T17:20:12.540" v="0" actId="20577"/>
          <ac:spMkLst>
            <pc:docMk/>
            <pc:sldMk cId="3430192555" sldId="258"/>
            <ac:spMk id="3" creationId="{00000000-0000-0000-0000-000000000000}"/>
          </ac:spMkLst>
        </pc:spChg>
      </pc:sldChg>
      <pc:sldChg chg="delCm">
        <pc:chgData name="Yang Peng" userId="e05184beba8f5d8e" providerId="LiveId" clId="{9D6BF3B2-9A57-4AC2-8C5D-AD8C5E493726}" dt="2018-01-12T17:21:11.975" v="1"/>
        <pc:sldMkLst>
          <pc:docMk/>
          <pc:sldMk cId="1679559647" sldId="261"/>
        </pc:sldMkLst>
      </pc:sldChg>
      <pc:sldChg chg="modSp">
        <pc:chgData name="Yang Peng" userId="e05184beba8f5d8e" providerId="LiveId" clId="{9D6BF3B2-9A57-4AC2-8C5D-AD8C5E493726}" dt="2018-01-12T17:38:05.900" v="18" actId="20577"/>
        <pc:sldMkLst>
          <pc:docMk/>
          <pc:sldMk cId="356436438" sldId="264"/>
        </pc:sldMkLst>
        <pc:spChg chg="mod">
          <ac:chgData name="Yang Peng" userId="e05184beba8f5d8e" providerId="LiveId" clId="{9D6BF3B2-9A57-4AC2-8C5D-AD8C5E493726}" dt="2018-01-12T17:36:27.805" v="5" actId="27636"/>
          <ac:spMkLst>
            <pc:docMk/>
            <pc:sldMk cId="356436438" sldId="264"/>
            <ac:spMk id="3" creationId="{00000000-0000-0000-0000-000000000000}"/>
          </ac:spMkLst>
        </pc:spChg>
        <pc:spChg chg="mod">
          <ac:chgData name="Yang Peng" userId="e05184beba8f5d8e" providerId="LiveId" clId="{9D6BF3B2-9A57-4AC2-8C5D-AD8C5E493726}" dt="2018-01-12T17:36:24.007" v="3" actId="208"/>
          <ac:spMkLst>
            <pc:docMk/>
            <pc:sldMk cId="356436438" sldId="264"/>
            <ac:spMk id="4" creationId="{00000000-0000-0000-0000-000000000000}"/>
          </ac:spMkLst>
        </pc:spChg>
        <pc:spChg chg="mod">
          <ac:chgData name="Yang Peng" userId="e05184beba8f5d8e" providerId="LiveId" clId="{9D6BF3B2-9A57-4AC2-8C5D-AD8C5E493726}" dt="2018-01-12T17:38:05.900" v="18" actId="20577"/>
          <ac:spMkLst>
            <pc:docMk/>
            <pc:sldMk cId="356436438" sldId="264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D46B-03A2-4829-BAA9-90519C3C6A7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7D69-D8AC-4D95-BEB8-2DBDDF30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D46B-03A2-4829-BAA9-90519C3C6A7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7D69-D8AC-4D95-BEB8-2DBDDF30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7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D46B-03A2-4829-BAA9-90519C3C6A7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7D69-D8AC-4D95-BEB8-2DBDDF30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9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D46B-03A2-4829-BAA9-90519C3C6A7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7D69-D8AC-4D95-BEB8-2DBDDF30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7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D46B-03A2-4829-BAA9-90519C3C6A7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7D69-D8AC-4D95-BEB8-2DBDDF30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3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D46B-03A2-4829-BAA9-90519C3C6A7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7D69-D8AC-4D95-BEB8-2DBDDF30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D46B-03A2-4829-BAA9-90519C3C6A7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7D69-D8AC-4D95-BEB8-2DBDDF30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4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D46B-03A2-4829-BAA9-90519C3C6A7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7D69-D8AC-4D95-BEB8-2DBDDF30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4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D46B-03A2-4829-BAA9-90519C3C6A7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7D69-D8AC-4D95-BEB8-2DBDDF30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8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D46B-03A2-4829-BAA9-90519C3C6A7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7D69-D8AC-4D95-BEB8-2DBDDF30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6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D46B-03A2-4829-BAA9-90519C3C6A7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7D69-D8AC-4D95-BEB8-2DBDDF30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7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4D46B-03A2-4829-BAA9-90519C3C6A7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47D69-D8AC-4D95-BEB8-2DBDDF30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3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CSSSKL</a:t>
            </a:r>
            <a:r>
              <a:rPr lang="en-US"/>
              <a:t> 342 </a:t>
            </a:r>
            <a:r>
              <a:rPr lang="en-US" dirty="0"/>
              <a:t>Lab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C++ memory management: pointers, arrays, new and delete operators</a:t>
            </a:r>
          </a:p>
        </p:txBody>
      </p:sp>
    </p:spTree>
    <p:extLst>
      <p:ext uri="{BB962C8B-B14F-4D97-AF65-F5344CB8AC3E}">
        <p14:creationId xmlns:p14="http://schemas.microsoft.com/office/powerpoint/2010/main" val="382778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Areas of memory that you can change in program: </a:t>
            </a:r>
            <a:r>
              <a:rPr lang="en-US" dirty="0">
                <a:solidFill>
                  <a:srgbClr val="00B050"/>
                </a:solidFill>
              </a:rPr>
              <a:t>stack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heap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Stack</a:t>
            </a:r>
          </a:p>
          <a:p>
            <a:pPr lvl="1"/>
            <a:r>
              <a:rPr lang="en-US" dirty="0"/>
              <a:t>Automatic variables: local variables, function parameters, and return values</a:t>
            </a:r>
          </a:p>
          <a:p>
            <a:pPr lvl="1"/>
            <a:r>
              <a:rPr lang="en-US" dirty="0"/>
              <a:t>Lifespan: the duration of a function execution or a specific context scope</a:t>
            </a:r>
          </a:p>
          <a:p>
            <a:pPr lvl="1"/>
            <a:r>
              <a:rPr lang="en-US" dirty="0"/>
              <a:t>Mostly safe, but be careful of arrays declared in a function (stack overflow!)</a:t>
            </a:r>
          </a:p>
          <a:p>
            <a:r>
              <a:rPr lang="en-US" b="1" dirty="0">
                <a:solidFill>
                  <a:srgbClr val="FF0000"/>
                </a:solidFill>
              </a:rPr>
              <a:t>Heap</a:t>
            </a:r>
          </a:p>
          <a:p>
            <a:pPr lvl="1"/>
            <a:r>
              <a:rPr lang="en-US" dirty="0"/>
              <a:t>Global, Static and Dynamically allocated memory</a:t>
            </a:r>
          </a:p>
          <a:p>
            <a:pPr lvl="1"/>
            <a:r>
              <a:rPr lang="en-US" dirty="0"/>
              <a:t>Lifespan: the duration of  a program</a:t>
            </a:r>
          </a:p>
          <a:p>
            <a:pPr lvl="1"/>
            <a:r>
              <a:rPr lang="en-US" dirty="0"/>
              <a:t>Might be dangerous if you are not careful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9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103" y="1363148"/>
            <a:ext cx="6213049" cy="4818063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variable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which contains the </a:t>
            </a:r>
            <a:r>
              <a:rPr lang="en-US" b="1" i="1" dirty="0">
                <a:solidFill>
                  <a:srgbClr val="00B050"/>
                </a:solidFill>
              </a:rPr>
              <a:t>address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in memory of </a:t>
            </a:r>
            <a:r>
              <a:rPr lang="en-US" b="1" i="1" dirty="0">
                <a:solidFill>
                  <a:srgbClr val="00B050"/>
                </a:solidFill>
              </a:rPr>
              <a:t>another variable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Variables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* a;</a:t>
            </a:r>
          </a:p>
          <a:p>
            <a:pPr lvl="1"/>
            <a:r>
              <a:rPr lang="en-US" dirty="0"/>
              <a:t>double* a = </a:t>
            </a:r>
            <a:r>
              <a:rPr lang="en-US" b="1" dirty="0" err="1"/>
              <a:t>nullptr</a:t>
            </a:r>
            <a:r>
              <a:rPr lang="en-US" dirty="0"/>
              <a:t>; </a:t>
            </a:r>
            <a:r>
              <a:rPr lang="en-US" dirty="0" err="1"/>
              <a:t>myclass</a:t>
            </a:r>
            <a:r>
              <a:rPr lang="en-US" dirty="0"/>
              <a:t>* b = </a:t>
            </a:r>
            <a:r>
              <a:rPr lang="en-US" b="1" dirty="0" err="1"/>
              <a:t>nullptr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Using a zero (0) as </a:t>
            </a:r>
            <a:r>
              <a:rPr lang="en-US" dirty="0" err="1"/>
              <a:t>nullptr</a:t>
            </a:r>
            <a:r>
              <a:rPr lang="en-US" dirty="0"/>
              <a:t> is BAD!!</a:t>
            </a:r>
          </a:p>
          <a:p>
            <a:pPr lvl="1"/>
            <a:r>
              <a:rPr lang="en-US" dirty="0"/>
              <a:t>int b = 1; int* a = &amp;b;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arrayofptrs</a:t>
            </a:r>
            <a:r>
              <a:rPr lang="en-US" dirty="0"/>
              <a:t>[MAX]; // array of pointers</a:t>
            </a:r>
          </a:p>
          <a:p>
            <a:r>
              <a:rPr lang="en-US" dirty="0"/>
              <a:t>Function parameters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* foo();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* foo(double*);</a:t>
            </a:r>
          </a:p>
          <a:p>
            <a:r>
              <a:rPr lang="en-US" dirty="0"/>
              <a:t>Function pointers</a:t>
            </a:r>
          </a:p>
          <a:p>
            <a:pPr lvl="1"/>
            <a:r>
              <a:rPr lang="fr-FR" dirty="0" err="1"/>
              <a:t>typedef</a:t>
            </a:r>
            <a:r>
              <a:rPr lang="fr-FR" dirty="0"/>
              <a:t> double (*</a:t>
            </a:r>
            <a:r>
              <a:rPr lang="fr-FR" dirty="0" err="1"/>
              <a:t>functionType</a:t>
            </a:r>
            <a:r>
              <a:rPr lang="fr-FR" dirty="0"/>
              <a:t>)(double x);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64371" y="1363148"/>
            <a:ext cx="4861351" cy="38779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Reference: </a:t>
            </a:r>
            <a:r>
              <a:rPr lang="en-US" sz="2800" dirty="0" err="1"/>
              <a:t>int</a:t>
            </a:r>
            <a:r>
              <a:rPr lang="en-US" sz="2800" dirty="0"/>
              <a:t>* a = &amp;b;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Derefernce</a:t>
            </a:r>
            <a:r>
              <a:rPr lang="en-US" sz="2800" dirty="0"/>
              <a:t>: *a = 1;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Pointer operation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=, !=, +, -, ++, --, ==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Empty pointer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Nullptr</a:t>
            </a:r>
            <a:endParaRPr lang="en-US" sz="2800" dirty="0"/>
          </a:p>
          <a:p>
            <a:pPr lvl="1"/>
            <a:r>
              <a:rPr lang="en-US" sz="1100" dirty="0"/>
              <a:t>http://stackoverflow.com/questions/13816385/what-are-the-advantages-of-using-nullptr</a:t>
            </a:r>
          </a:p>
        </p:txBody>
      </p:sp>
    </p:spTree>
    <p:extLst>
      <p:ext uri="{BB962C8B-B14F-4D97-AF65-F5344CB8AC3E}">
        <p14:creationId xmlns:p14="http://schemas.microsoft.com/office/powerpoint/2010/main" val="167955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574800"/>
            <a:ext cx="584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class Foo {</a:t>
            </a:r>
          </a:p>
          <a:p>
            <a:r>
              <a:rPr lang="en-US" sz="2800" b="1" dirty="0"/>
              <a:t>public: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int</a:t>
            </a:r>
            <a:r>
              <a:rPr lang="en-US" sz="2800" b="1" dirty="0"/>
              <a:t> data1;</a:t>
            </a:r>
          </a:p>
          <a:p>
            <a:r>
              <a:rPr lang="en-US" sz="2800" b="1" dirty="0"/>
              <a:t>	void </a:t>
            </a:r>
            <a:r>
              <a:rPr lang="en-US" sz="2800" b="1" dirty="0" err="1"/>
              <a:t>fooFunc</a:t>
            </a:r>
            <a:r>
              <a:rPr lang="en-US" sz="2800" b="1" dirty="0"/>
              <a:t>(</a:t>
            </a:r>
            <a:r>
              <a:rPr lang="en-US" sz="2800" b="1" dirty="0" err="1"/>
              <a:t>int</a:t>
            </a:r>
            <a:r>
              <a:rPr lang="en-US" sz="2800" b="1" dirty="0"/>
              <a:t>);</a:t>
            </a:r>
          </a:p>
          <a:p>
            <a:r>
              <a:rPr lang="en-US" sz="2800" b="1" dirty="0"/>
              <a:t>}</a:t>
            </a:r>
          </a:p>
          <a:p>
            <a:endParaRPr lang="en-US" sz="2800" b="1" dirty="0"/>
          </a:p>
          <a:p>
            <a:r>
              <a:rPr lang="en-US" sz="2800" b="1" dirty="0" err="1"/>
              <a:t>struct</a:t>
            </a:r>
            <a:r>
              <a:rPr lang="en-US" sz="2800" b="1" dirty="0"/>
              <a:t> </a:t>
            </a:r>
            <a:r>
              <a:rPr lang="en-US" sz="2800" b="1" dirty="0" err="1"/>
              <a:t>FooStruct</a:t>
            </a:r>
            <a:r>
              <a:rPr lang="en-US" sz="2800" b="1" dirty="0"/>
              <a:t> {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int</a:t>
            </a:r>
            <a:r>
              <a:rPr lang="en-US" sz="2800" b="1" dirty="0"/>
              <a:t> data1;</a:t>
            </a:r>
          </a:p>
          <a:p>
            <a:r>
              <a:rPr lang="en-US" sz="2800" b="1" dirty="0"/>
              <a:t>	double data2;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struct</a:t>
            </a:r>
            <a:r>
              <a:rPr lang="en-US" sz="2800" b="1" dirty="0"/>
              <a:t> </a:t>
            </a:r>
            <a:r>
              <a:rPr lang="en-US" sz="2800" b="1" dirty="0" err="1"/>
              <a:t>FooStruct</a:t>
            </a:r>
            <a:r>
              <a:rPr lang="en-US" sz="2800" b="1" dirty="0"/>
              <a:t> * data3;</a:t>
            </a:r>
          </a:p>
          <a:p>
            <a:r>
              <a:rPr lang="en-US" sz="2800" b="1" dirty="0"/>
              <a:t>}</a:t>
            </a:r>
          </a:p>
          <a:p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65180" y="1027906"/>
            <a:ext cx="584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Foo </a:t>
            </a:r>
            <a:r>
              <a:rPr lang="en-US" sz="2800" b="1" dirty="0" err="1"/>
              <a:t>foo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foo.data1 = 1;</a:t>
            </a:r>
          </a:p>
          <a:p>
            <a:r>
              <a:rPr lang="en-US" sz="2800" b="1" dirty="0" err="1"/>
              <a:t>foo.fooFunc</a:t>
            </a:r>
            <a:r>
              <a:rPr lang="en-US" sz="2800" b="1" dirty="0"/>
              <a:t>(1);</a:t>
            </a:r>
          </a:p>
          <a:p>
            <a:endParaRPr lang="en-US" sz="2800" b="1" dirty="0"/>
          </a:p>
          <a:p>
            <a:r>
              <a:rPr lang="en-US" sz="2800" b="1" dirty="0"/>
              <a:t>Foo* </a:t>
            </a:r>
            <a:r>
              <a:rPr lang="en-US" sz="2800" b="1" dirty="0" err="1"/>
              <a:t>fooPtr</a:t>
            </a:r>
            <a:r>
              <a:rPr lang="en-US" sz="2800" b="1" dirty="0"/>
              <a:t> = new Foo;</a:t>
            </a:r>
          </a:p>
          <a:p>
            <a:r>
              <a:rPr lang="en-US" sz="2800" b="1" dirty="0" err="1"/>
              <a:t>fooPtr</a:t>
            </a:r>
            <a:r>
              <a:rPr lang="en-US" sz="2800" b="1" dirty="0"/>
              <a:t>-&gt;data1 = 1;</a:t>
            </a:r>
          </a:p>
          <a:p>
            <a:r>
              <a:rPr lang="en-US" sz="2800" b="1" dirty="0" err="1"/>
              <a:t>fooPtr</a:t>
            </a:r>
            <a:r>
              <a:rPr lang="en-US" sz="2800" b="1" dirty="0"/>
              <a:t>-&gt;</a:t>
            </a:r>
            <a:r>
              <a:rPr lang="en-US" sz="2800" b="1" dirty="0" err="1"/>
              <a:t>fooFunc</a:t>
            </a:r>
            <a:r>
              <a:rPr lang="en-US" sz="2800" b="1" dirty="0"/>
              <a:t>(1);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0159" y="4515963"/>
            <a:ext cx="56444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FooStruct</a:t>
            </a:r>
            <a:r>
              <a:rPr lang="en-US" sz="2800" b="1" dirty="0"/>
              <a:t>* </a:t>
            </a:r>
            <a:r>
              <a:rPr lang="en-US" sz="2800" b="1" dirty="0" err="1"/>
              <a:t>fooPtr</a:t>
            </a:r>
            <a:r>
              <a:rPr lang="en-US" sz="2800" b="1" dirty="0"/>
              <a:t> = new </a:t>
            </a:r>
            <a:r>
              <a:rPr lang="en-US" sz="2800" b="1" dirty="0" err="1"/>
              <a:t>FooStruct</a:t>
            </a:r>
            <a:r>
              <a:rPr lang="en-US" sz="2800" b="1" dirty="0"/>
              <a:t>;</a:t>
            </a:r>
          </a:p>
          <a:p>
            <a:r>
              <a:rPr lang="en-US" sz="2800" b="1" dirty="0" err="1"/>
              <a:t>fooPtr</a:t>
            </a:r>
            <a:r>
              <a:rPr lang="en-US" sz="2800" b="1" dirty="0"/>
              <a:t>-&gt;data1 = 1;</a:t>
            </a:r>
          </a:p>
          <a:p>
            <a:r>
              <a:rPr lang="en-US" sz="2800" b="1" dirty="0" err="1"/>
              <a:t>fooPtr</a:t>
            </a:r>
            <a:r>
              <a:rPr lang="en-US" sz="2800" b="1" dirty="0"/>
              <a:t>-&gt;data2 = 2;</a:t>
            </a:r>
          </a:p>
          <a:p>
            <a:r>
              <a:rPr lang="en-US" sz="2800" b="1" dirty="0" err="1"/>
              <a:t>fooPtr</a:t>
            </a:r>
            <a:r>
              <a:rPr lang="en-US" sz="2800" b="1" dirty="0"/>
              <a:t>-&gt;data3-&gt;data1 = 2;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5342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7143"/>
            <a:ext cx="3937000" cy="329885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new and delete</a:t>
            </a:r>
          </a:p>
          <a:p>
            <a:r>
              <a:rPr lang="en-US" dirty="0" err="1"/>
              <a:t>int</a:t>
            </a:r>
            <a:r>
              <a:rPr lang="en-US" dirty="0"/>
              <a:t>* a = new </a:t>
            </a:r>
            <a:r>
              <a:rPr lang="en-US" dirty="0" err="1"/>
              <a:t>int</a:t>
            </a:r>
            <a:r>
              <a:rPr lang="en-US" dirty="0"/>
              <a:t>;</a:t>
            </a:r>
          </a:p>
          <a:p>
            <a:r>
              <a:rPr lang="en-US" dirty="0"/>
              <a:t>delete a;</a:t>
            </a:r>
          </a:p>
          <a:p>
            <a:endParaRPr lang="en-US" dirty="0"/>
          </a:p>
          <a:p>
            <a:r>
              <a:rPr lang="en-US" dirty="0"/>
              <a:t>Foo* </a:t>
            </a:r>
            <a:r>
              <a:rPr lang="en-US" dirty="0" err="1"/>
              <a:t>fooPtr</a:t>
            </a:r>
            <a:r>
              <a:rPr lang="en-US" dirty="0"/>
              <a:t> = new Foo;</a:t>
            </a:r>
          </a:p>
          <a:p>
            <a:r>
              <a:rPr lang="en-US" dirty="0"/>
              <a:t>delete </a:t>
            </a:r>
            <a:r>
              <a:rPr lang="en-US" dirty="0" err="1"/>
              <a:t>fooPtr</a:t>
            </a:r>
            <a:r>
              <a:rPr lang="en-US" dirty="0"/>
              <a:t>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61100" y="1527143"/>
            <a:ext cx="4805968" cy="3298858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/>
              <a:t>new[] and delete[]</a:t>
            </a:r>
          </a:p>
          <a:p>
            <a:r>
              <a:rPr lang="en-US" dirty="0" err="1"/>
              <a:t>int</a:t>
            </a:r>
            <a:r>
              <a:rPr lang="en-US" dirty="0"/>
              <a:t>* a = new </a:t>
            </a:r>
            <a:r>
              <a:rPr lang="en-US" dirty="0" err="1"/>
              <a:t>int</a:t>
            </a:r>
            <a:r>
              <a:rPr lang="en-US" dirty="0"/>
              <a:t>[5];</a:t>
            </a:r>
          </a:p>
          <a:p>
            <a:r>
              <a:rPr lang="en-US" dirty="0"/>
              <a:t>delete[] a;</a:t>
            </a:r>
          </a:p>
          <a:p>
            <a:endParaRPr lang="en-US" dirty="0"/>
          </a:p>
          <a:p>
            <a:r>
              <a:rPr lang="en-US" dirty="0"/>
              <a:t>Foo* </a:t>
            </a:r>
            <a:r>
              <a:rPr lang="en-US" dirty="0" err="1"/>
              <a:t>fooPtrArr</a:t>
            </a:r>
            <a:r>
              <a:rPr lang="en-US" dirty="0"/>
              <a:t> = new Foo[5];</a:t>
            </a:r>
          </a:p>
          <a:p>
            <a:r>
              <a:rPr lang="en-US" dirty="0"/>
              <a:t>delete[] </a:t>
            </a:r>
            <a:r>
              <a:rPr lang="en-US" dirty="0" err="1"/>
              <a:t>fooPtrArr</a:t>
            </a:r>
            <a:r>
              <a:rPr lang="en-US" dirty="0"/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4919008"/>
            <a:ext cx="10228868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If “new” failed to allocate memories, an exception will be thrown out.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To avoid the exception: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Foo* </a:t>
            </a:r>
            <a:r>
              <a:rPr lang="en-US" sz="2400" b="1" dirty="0" err="1"/>
              <a:t>fooPtr</a:t>
            </a:r>
            <a:r>
              <a:rPr lang="en-US" sz="2400" b="1" dirty="0"/>
              <a:t> = new (</a:t>
            </a:r>
            <a:r>
              <a:rPr lang="en-US" sz="2400" b="1" dirty="0" err="1"/>
              <a:t>nothrow</a:t>
            </a:r>
            <a:r>
              <a:rPr lang="en-US" sz="2400" b="1" dirty="0"/>
              <a:t>) </a:t>
            </a:r>
            <a:r>
              <a:rPr lang="en-US" sz="2400" b="1" dirty="0" err="1"/>
              <a:t>int</a:t>
            </a:r>
            <a:r>
              <a:rPr lang="en-US" sz="2400" b="1" dirty="0"/>
              <a:t> [5];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if (</a:t>
            </a:r>
            <a:r>
              <a:rPr lang="en-US" sz="2400" b="1" dirty="0" err="1"/>
              <a:t>fooPtr</a:t>
            </a:r>
            <a:r>
              <a:rPr lang="en-US" sz="2400" b="1" dirty="0"/>
              <a:t> != </a:t>
            </a:r>
            <a:r>
              <a:rPr lang="en-US" sz="2400" b="1" dirty="0" err="1"/>
              <a:t>nullptr</a:t>
            </a:r>
            <a:r>
              <a:rPr lang="en-US" sz="2400" b="1" dirty="0"/>
              <a:t>) {…}</a:t>
            </a:r>
          </a:p>
        </p:txBody>
      </p:sp>
    </p:spTree>
    <p:extLst>
      <p:ext uri="{BB962C8B-B14F-4D97-AF65-F5344CB8AC3E}">
        <p14:creationId xmlns:p14="http://schemas.microsoft.com/office/powerpoint/2010/main" val="35643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 a[] = {1,2,3,4,5};</a:t>
            </a:r>
          </a:p>
          <a:p>
            <a:r>
              <a:rPr lang="en-US" dirty="0" err="1"/>
              <a:t>Int</a:t>
            </a:r>
            <a:r>
              <a:rPr lang="en-US" dirty="0"/>
              <a:t>* b = a;</a:t>
            </a:r>
          </a:p>
          <a:p>
            <a:r>
              <a:rPr lang="en-US" dirty="0"/>
              <a:t>*b == a[0] == *(a+0) == *(a)</a:t>
            </a:r>
          </a:p>
          <a:p>
            <a:r>
              <a:rPr lang="en-US" dirty="0"/>
              <a:t>*(b+1) = a[1] == *(a+1)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20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467</Words>
  <Application>Microsoft Office PowerPoint</Application>
  <PresentationFormat>Widescreen</PresentationFormat>
  <Paragraphs>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CSSSKL 342 Lab 2</vt:lpstr>
      <vt:lpstr>Memory Management</vt:lpstr>
      <vt:lpstr>Pointers </vt:lpstr>
      <vt:lpstr>Pointers</vt:lpstr>
      <vt:lpstr>Dynamic memory allocation in C++</vt:lpstr>
      <vt:lpstr>Pointers and Arrays</vt:lpstr>
    </vt:vector>
  </TitlesOfParts>
  <Company>UWB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332 Lab 2</dc:title>
  <dc:creator>Yang Peng</dc:creator>
  <cp:lastModifiedBy>Kelvin Sung</cp:lastModifiedBy>
  <cp:revision>101</cp:revision>
  <dcterms:created xsi:type="dcterms:W3CDTF">2015-10-07T21:05:18Z</dcterms:created>
  <dcterms:modified xsi:type="dcterms:W3CDTF">2022-01-15T00:07:38Z</dcterms:modified>
</cp:coreProperties>
</file>