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307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30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92" autoAdjust="0"/>
  </p:normalViewPr>
  <p:slideViewPr>
    <p:cSldViewPr>
      <p:cViewPr varScale="1">
        <p:scale>
          <a:sx n="67" d="100"/>
          <a:sy n="67" d="100"/>
        </p:scale>
        <p:origin x="68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RFFYYndTcXVzRG1v?tab=09pft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5 or 6 members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Weekend: Saturday and Sunday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Next week: Monday to Thursday: Build the </a:t>
            </a:r>
            <a:r>
              <a:rPr lang="en-US" sz="1800" b="1" dirty="0">
                <a:solidFill>
                  <a:srgbClr val="FFFF00"/>
                </a:solidFill>
              </a:rPr>
              <a:t>best game</a:t>
            </a:r>
            <a:r>
              <a:rPr lang="en-US" sz="1800" dirty="0"/>
              <a:t> ever</a:t>
            </a:r>
          </a:p>
          <a:p>
            <a:pPr lvl="1"/>
            <a:r>
              <a:rPr lang="en-US" sz="1800" dirty="0"/>
              <a:t>Present idea, show demo, we play your alpha, and we play your final game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r>
              <a:rPr lang="en-US" dirty="0"/>
              <a:t>3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		</a:t>
            </a:r>
            <a:r>
              <a:rPr lang="en-US" b="1" dirty="0"/>
              <a:t>due </a:t>
            </a:r>
            <a:r>
              <a:rPr lang="en-US" dirty="0"/>
              <a:t>on Wednesday before class</a:t>
            </a:r>
          </a:p>
          <a:p>
            <a:pPr lvl="1"/>
            <a:r>
              <a:rPr lang="en-US" dirty="0"/>
              <a:t>Ex2 : a simple interactive application (individual)	</a:t>
            </a:r>
            <a:r>
              <a:rPr lang="en-US" b="1" dirty="0"/>
              <a:t>due </a:t>
            </a:r>
            <a:r>
              <a:rPr lang="en-US" dirty="0"/>
              <a:t>on Friday before class</a:t>
            </a:r>
          </a:p>
          <a:p>
            <a:pPr lvl="1"/>
            <a:r>
              <a:rPr lang="en-US" dirty="0"/>
              <a:t>Ex3: a simple (not fun) game (team) 		</a:t>
            </a:r>
            <a:r>
              <a:rPr lang="en-US" b="1" dirty="0"/>
              <a:t>due </a:t>
            </a:r>
            <a:r>
              <a:rPr lang="en-US" dirty="0"/>
              <a:t>on next Monday before class</a:t>
            </a:r>
          </a:p>
          <a:p>
            <a:r>
              <a:rPr lang="en-US" b="1" dirty="0"/>
              <a:t>Quiz </a:t>
            </a:r>
            <a:r>
              <a:rPr lang="en-US" dirty="0"/>
              <a:t>on Tuesday, Thursday, and Friday beginning of class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Would take 10-20 minutes to about 30 minutes</a:t>
            </a:r>
          </a:p>
          <a:p>
            <a:pPr lvl="1"/>
            <a:r>
              <a:rPr lang="en-US" dirty="0"/>
              <a:t>open book, open everything, individual effort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fast turnaround!  No time to stop and wander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WeekEnd</a:t>
            </a:r>
            <a:r>
              <a:rPr lang="en-US" dirty="0"/>
              <a:t>: How to and Begin to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 Design process and how to receive feedback</a:t>
            </a:r>
          </a:p>
          <a:p>
            <a:pPr lvl="1"/>
            <a:r>
              <a:rPr lang="en-US" dirty="0"/>
              <a:t>Brainstorm + Playtest</a:t>
            </a:r>
          </a:p>
          <a:p>
            <a:r>
              <a:rPr lang="en-US" dirty="0"/>
              <a:t>Sunday: Game design</a:t>
            </a:r>
          </a:p>
          <a:p>
            <a:pPr lvl="1"/>
            <a:r>
              <a:rPr lang="en-US" dirty="0"/>
              <a:t>Come to class to complete your game design</a:t>
            </a:r>
          </a:p>
          <a:p>
            <a:pPr lvl="1"/>
            <a:r>
              <a:rPr lang="en-US" dirty="0"/>
              <a:t>I will meet with each team individually</a:t>
            </a:r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Build an Awesome Game (in 3 days!)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/>
              <a:t>Schedule</a:t>
            </a:r>
          </a:p>
          <a:p>
            <a:pPr lvl="2"/>
            <a:r>
              <a:rPr lang="en-US" b="1" dirty="0"/>
              <a:t>Monday: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Your final game proposal</a:t>
            </a:r>
          </a:p>
          <a:p>
            <a:pPr lvl="2"/>
            <a:r>
              <a:rPr lang="en-US" b="1" dirty="0"/>
              <a:t>Tuesday: 	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Wednesday:     	</a:t>
            </a:r>
            <a:r>
              <a:rPr lang="en-US" b="1" dirty="0">
                <a:solidFill>
                  <a:srgbClr val="FFFF00"/>
                </a:solidFill>
              </a:rPr>
              <a:t>Presentation + Everyone plays everyone else’s games</a:t>
            </a:r>
            <a:r>
              <a:rPr lang="en-US" dirty="0"/>
              <a:t>: Alpha game playtest</a:t>
            </a:r>
            <a:endParaRPr lang="en-US" b="1" dirty="0">
              <a:solidFill>
                <a:srgbClr val="FFFF00"/>
              </a:solidFill>
            </a:endParaRPr>
          </a:p>
          <a:p>
            <a:pPr lvl="2"/>
            <a:r>
              <a:rPr lang="en-US" b="1" dirty="0"/>
              <a:t>Thursday: 	</a:t>
            </a:r>
            <a:r>
              <a:rPr lang="en-US" b="1" dirty="0">
                <a:solidFill>
                  <a:srgbClr val="FFFF00"/>
                </a:solidFill>
              </a:rPr>
              <a:t>Presentation + Whole class plays!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Whole class will rank the teams after the presentations. Top ranked teams:</a:t>
            </a:r>
          </a:p>
          <a:p>
            <a:pPr lvl="2"/>
            <a:r>
              <a:rPr lang="en-US" dirty="0"/>
              <a:t>First: +5%</a:t>
            </a:r>
          </a:p>
          <a:p>
            <a:pPr lvl="2"/>
            <a:r>
              <a:rPr lang="en-US" dirty="0"/>
              <a:t>Second: +4%</a:t>
            </a:r>
          </a:p>
          <a:p>
            <a:pPr lvl="2"/>
            <a:r>
              <a:rPr lang="en-US" dirty="0"/>
              <a:t>Third: +3%</a:t>
            </a:r>
          </a:p>
          <a:p>
            <a:pPr lvl="2"/>
            <a:r>
              <a:rPr lang="en-US" dirty="0"/>
              <a:t>Forth: +2%</a:t>
            </a:r>
          </a:p>
          <a:p>
            <a:pPr lvl="2"/>
            <a:r>
              <a:rPr lang="en-US" dirty="0"/>
              <a:t>Fifth: +1%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C23AC1B-74D1-804C-9FFC-EB62E534F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371600"/>
            <a:ext cx="5304260" cy="5350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2743200" y="1905000"/>
            <a:ext cx="25146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447800" y="1371600"/>
            <a:ext cx="1371600" cy="914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295400" y="6019800"/>
            <a:ext cx="4191000" cy="6096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2743200" y="4191000"/>
            <a:ext cx="251460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1524000"/>
            <a:ext cx="41910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b="1" dirty="0"/>
              <a:t>My plan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Average: About 85-90%</a:t>
            </a:r>
          </a:p>
          <a:p>
            <a:r>
              <a:rPr lang="en-US" b="1" dirty="0"/>
              <a:t>My hope: </a:t>
            </a:r>
          </a:p>
          <a:p>
            <a:pPr lvl="1"/>
            <a:r>
              <a:rPr lang="en-US" dirty="0"/>
              <a:t>No one score less than 70%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E12D1-C0CE-4682-98F3-F1874623E0CA}"/>
              </a:ext>
            </a:extLst>
          </p:cNvPr>
          <p:cNvSpPr/>
          <p:nvPr/>
        </p:nvSpPr>
        <p:spPr>
          <a:xfrm>
            <a:off x="4572000" y="3048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C644B-5A3F-404D-8863-96977FC0BD1E}"/>
              </a:ext>
            </a:extLst>
          </p:cNvPr>
          <p:cNvSpPr/>
          <p:nvPr/>
        </p:nvSpPr>
        <p:spPr>
          <a:xfrm>
            <a:off x="4572000" y="2286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71BB1-32FE-4905-49B0-49C9E1881865}"/>
              </a:ext>
            </a:extLst>
          </p:cNvPr>
          <p:cNvSpPr/>
          <p:nvPr/>
        </p:nvSpPr>
        <p:spPr>
          <a:xfrm>
            <a:off x="5257800" y="4191000"/>
            <a:ext cx="1600200" cy="228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91B0B4-A6C7-A0DA-C073-6E4DC5FDFC06}"/>
              </a:ext>
            </a:extLst>
          </p:cNvPr>
          <p:cNvSpPr/>
          <p:nvPr/>
        </p:nvSpPr>
        <p:spPr>
          <a:xfrm>
            <a:off x="1371600" y="3733800"/>
            <a:ext cx="1371600" cy="914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uiExpand="1" build="p"/>
      <p:bldP spid="12" grpId="0" animBg="1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(50%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and what language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You need to form teams (of 5 or 6) ASAP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D2F-9809-9ADD-A272-84EBCF3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thing: Team forming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C90E-A9AD-9AED-B41E-03E1B0AD8E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Teams of 5 or 6 members: To Dos …</a:t>
            </a:r>
          </a:p>
          <a:p>
            <a:pPr lvl="1"/>
            <a:r>
              <a:rPr lang="en-US" b="1" dirty="0"/>
              <a:t>First: </a:t>
            </a:r>
            <a:r>
              <a:rPr lang="en-US" dirty="0"/>
              <a:t>final your friends and people you </a:t>
            </a:r>
            <a:r>
              <a:rPr lang="en-US" dirty="0" err="1"/>
              <a:t>wantr</a:t>
            </a:r>
            <a:r>
              <a:rPr lang="en-US" dirty="0"/>
              <a:t> to work with, form a team (with everyone’s agreement)</a:t>
            </a:r>
          </a:p>
          <a:p>
            <a:pPr lvl="1"/>
            <a:r>
              <a:rPr lang="en-US" dirty="0"/>
              <a:t>Second: Follow this link:  </a:t>
            </a:r>
            <a:r>
              <a:rPr lang="en-US" dirty="0">
                <a:hlinkClick r:id="rId3"/>
              </a:rPr>
              <a:t>https://docs.qq.com/sheet/DRFFYYndTcXVzRG1v?tab=09pftn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your names besides an available team</a:t>
            </a:r>
            <a:endParaRPr lang="en-US" dirty="0"/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Find names of each team member and enter the appropriate team-number under Column-C</a:t>
            </a:r>
          </a:p>
          <a:p>
            <a:pPr lvl="1"/>
            <a:endParaRPr lang="en-US" dirty="0"/>
          </a:p>
          <a:p>
            <a:r>
              <a:rPr lang="en-US" dirty="0"/>
              <a:t>Deadline for forming teams: </a:t>
            </a:r>
            <a:r>
              <a:rPr lang="en-US" b="1" dirty="0">
                <a:solidFill>
                  <a:srgbClr val="FFFF00"/>
                </a:solidFill>
              </a:rPr>
              <a:t>Wednesday before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https://myuwbclasses.github.io/XJTU-IntroGameDev/</a:t>
            </a:r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11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Please answer my questions in class,  yelling out the answer is welcome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Graphical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台灣出生，到過山東，沒去過青島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5771</TotalTime>
  <Words>1523</Words>
  <Application>Microsoft Office PowerPoint</Application>
  <PresentationFormat>Widescreen</PresentationFormat>
  <Paragraphs>205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Microsoft JhengHei</vt:lpstr>
      <vt:lpstr>Arial</vt:lpstr>
      <vt:lpstr>Arial Narrow</vt:lpstr>
      <vt:lpstr>Calibri</vt:lpstr>
      <vt:lpstr>FreesiaUPC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WeekEnd: How to and Begin to Design </vt:lpstr>
      <vt:lpstr>Week 2: Build an Awesome Game (in 3 days!)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First thing: Team forming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653</cp:revision>
  <dcterms:created xsi:type="dcterms:W3CDTF">2006-08-16T00:00:00Z</dcterms:created>
  <dcterms:modified xsi:type="dcterms:W3CDTF">2024-03-18T07:12:38Z</dcterms:modified>
</cp:coreProperties>
</file>