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86" r:id="rId3"/>
    <p:sldId id="272" r:id="rId4"/>
    <p:sldId id="275" r:id="rId5"/>
    <p:sldId id="273" r:id="rId6"/>
    <p:sldId id="280" r:id="rId7"/>
    <p:sldId id="274" r:id="rId8"/>
    <p:sldId id="305" r:id="rId9"/>
    <p:sldId id="258" r:id="rId10"/>
    <p:sldId id="302" r:id="rId11"/>
    <p:sldId id="288" r:id="rId12"/>
    <p:sldId id="277" r:id="rId13"/>
    <p:sldId id="306" r:id="rId14"/>
    <p:sldId id="291" r:id="rId15"/>
    <p:sldId id="307" r:id="rId16"/>
    <p:sldId id="292" r:id="rId17"/>
    <p:sldId id="290" r:id="rId18"/>
    <p:sldId id="279" r:id="rId19"/>
    <p:sldId id="28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306"/>
            <p14:sldId id="291"/>
            <p14:sldId id="307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95" d="100"/>
          <a:sy n="95" d="100"/>
        </p:scale>
        <p:origin x="90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March 2024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dirty="0"/>
              <a:t>COMP561405—</a:t>
            </a:r>
            <a:r>
              <a:rPr lang="zh-CN" altLang="en-US" sz="4400" b="1" dirty="0"/>
              <a:t>游戏设计与开发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sz="1600" dirty="0"/>
              <a:t>Introduction to 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This week:   yes, literally from Monday to Friday!</a:t>
            </a:r>
          </a:p>
          <a:p>
            <a:pPr lvl="1"/>
            <a:r>
              <a:rPr lang="en-US" sz="1800" dirty="0"/>
              <a:t>I want to:  … teach …elementary topics</a:t>
            </a:r>
          </a:p>
          <a:p>
            <a:pPr lvl="1"/>
            <a:r>
              <a:rPr lang="en-US" sz="1800" dirty="0"/>
              <a:t>You want to: … learn … about yourself, your interests, </a:t>
            </a:r>
            <a:r>
              <a:rPr lang="en-US" sz="1800" b="1" dirty="0">
                <a:solidFill>
                  <a:srgbClr val="FFFF00"/>
                </a:solidFill>
              </a:rPr>
              <a:t>From Teams of 5 or 6 members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/>
              <a:t>Weekend: Saturday and Sunday</a:t>
            </a:r>
          </a:p>
          <a:p>
            <a:pPr lvl="1"/>
            <a:r>
              <a:rPr lang="en-US" sz="1800" dirty="0"/>
              <a:t>Brainstorm for game design, playtest to evaluate and provide feedback</a:t>
            </a:r>
          </a:p>
          <a:p>
            <a:pPr lvl="1"/>
            <a:r>
              <a:rPr lang="en-US" sz="1800" dirty="0"/>
              <a:t>Start designing your game!</a:t>
            </a:r>
          </a:p>
          <a:p>
            <a:r>
              <a:rPr lang="en-US" sz="1800" dirty="0"/>
              <a:t>Next week: Monday to Thursday: 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  <a:p>
            <a:pPr lvl="1"/>
            <a:r>
              <a:rPr lang="en-US" sz="1800" dirty="0"/>
              <a:t>Present idea, show demo, we play your alpha, and we play your final game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9144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Intro + Environment + Game Engine + a little about Programming Model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1"/>
            <a:r>
              <a:rPr lang="en-US" dirty="0"/>
              <a:t>EX2Practice:, a simple game (group project)</a:t>
            </a:r>
          </a:p>
          <a:p>
            <a:r>
              <a:rPr lang="en-US" dirty="0"/>
              <a:t>3 Programming Assignments: due before class  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pPr lvl="1"/>
            <a:r>
              <a:rPr lang="en-US" dirty="0"/>
              <a:t>Ex1: Small Coding Exercise (individual)		</a:t>
            </a:r>
            <a:r>
              <a:rPr lang="en-US" b="1" dirty="0"/>
              <a:t>due </a:t>
            </a:r>
            <a:r>
              <a:rPr lang="en-US" dirty="0"/>
              <a:t>tomorrow before class</a:t>
            </a:r>
          </a:p>
          <a:p>
            <a:pPr lvl="1"/>
            <a:r>
              <a:rPr lang="en-US" dirty="0"/>
              <a:t>Ex2 : a simple interactive application (individual)	</a:t>
            </a:r>
            <a:r>
              <a:rPr lang="en-US" b="1" dirty="0"/>
              <a:t>due </a:t>
            </a:r>
            <a:r>
              <a:rPr lang="en-US" dirty="0"/>
              <a:t>on Thursday before class</a:t>
            </a:r>
          </a:p>
          <a:p>
            <a:pPr lvl="1"/>
            <a:r>
              <a:rPr lang="en-US" dirty="0"/>
              <a:t>Ex3: a simple (not fun) game (team) 		</a:t>
            </a:r>
            <a:r>
              <a:rPr lang="en-US" b="1" dirty="0"/>
              <a:t>due </a:t>
            </a:r>
            <a:r>
              <a:rPr lang="en-US" dirty="0"/>
              <a:t>on next Monday before class</a:t>
            </a:r>
          </a:p>
          <a:p>
            <a:r>
              <a:rPr lang="en-US" b="1" dirty="0"/>
              <a:t>Daily Short Quiz: </a:t>
            </a:r>
            <a:r>
              <a:rPr lang="en-US" dirty="0"/>
              <a:t>should take 10-20 minutes, open book, open everything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554-E17D-931D-7824-39E43F6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End: How to and Begin to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2905-8876-DACE-51B1-BC956D6975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Saturday: Design process and solicit feedback</a:t>
            </a:r>
          </a:p>
          <a:p>
            <a:pPr lvl="1"/>
            <a:r>
              <a:rPr lang="en-US" dirty="0"/>
              <a:t>Brainstorm + Playtest</a:t>
            </a:r>
          </a:p>
          <a:p>
            <a:r>
              <a:rPr lang="en-US" dirty="0"/>
              <a:t>Sunday: Game design</a:t>
            </a:r>
          </a:p>
          <a:p>
            <a:pPr lvl="1"/>
            <a:r>
              <a:rPr lang="en-US" dirty="0"/>
              <a:t>Come to class to complete your game design</a:t>
            </a:r>
          </a:p>
          <a:p>
            <a:pPr lvl="1"/>
            <a:r>
              <a:rPr lang="en-US" dirty="0"/>
              <a:t>I will meet with each team separately</a:t>
            </a:r>
          </a:p>
        </p:txBody>
      </p:sp>
    </p:spTree>
    <p:extLst>
      <p:ext uri="{BB962C8B-B14F-4D97-AF65-F5344CB8AC3E}">
        <p14:creationId xmlns:p14="http://schemas.microsoft.com/office/powerpoint/2010/main" val="414156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Build an Awesome Game (in 3 days!)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/>
              <a:t>Schedule</a:t>
            </a:r>
          </a:p>
          <a:p>
            <a:pPr lvl="2"/>
            <a:r>
              <a:rPr lang="en-US" b="1" dirty="0"/>
              <a:t>Monday: 	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</a:p>
          <a:p>
            <a:pPr lvl="2"/>
            <a:r>
              <a:rPr lang="en-US" b="1" dirty="0"/>
              <a:t>Tuesday: 	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/>
              <a:t>Wednesday:     	</a:t>
            </a:r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/>
              <a:t>Thursday: 	</a:t>
            </a:r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rank the teams after </a:t>
            </a:r>
            <a:r>
              <a:rPr lang="en-US" dirty="0" err="1"/>
              <a:t>thepresentations</a:t>
            </a:r>
            <a:endParaRPr lang="en-US" dirty="0"/>
          </a:p>
          <a:p>
            <a:pPr lvl="1"/>
            <a:r>
              <a:rPr lang="en-US" dirty="0"/>
              <a:t>Top ranked teams:</a:t>
            </a:r>
          </a:p>
          <a:p>
            <a:pPr lvl="2"/>
            <a:r>
              <a:rPr lang="en-US" dirty="0"/>
              <a:t>First: +6%</a:t>
            </a:r>
          </a:p>
          <a:p>
            <a:pPr lvl="2"/>
            <a:r>
              <a:rPr lang="en-US" dirty="0"/>
              <a:t>Second: +4%</a:t>
            </a:r>
          </a:p>
          <a:p>
            <a:pPr lvl="2"/>
            <a:r>
              <a:rPr lang="en-US" dirty="0"/>
              <a:t>Third: +2%</a:t>
            </a:r>
          </a:p>
          <a:p>
            <a:pPr lvl="2"/>
            <a:r>
              <a:rPr lang="en-US" dirty="0"/>
              <a:t>Forth + </a:t>
            </a:r>
            <a:r>
              <a:rPr lang="en-US" dirty="0" err="1"/>
              <a:t>Fifih</a:t>
            </a:r>
            <a:r>
              <a:rPr lang="en-US" dirty="0"/>
              <a:t>: +1%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60A5-F372-A60B-4D62-9A3C800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1EC4-0529-C007-1F74-32E7C9C76B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4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EAD29F83-B3EF-0846-4599-6BE7B9CF8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24000"/>
            <a:ext cx="3581400" cy="493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3276600" y="3505200"/>
            <a:ext cx="1219200" cy="8382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4343400" y="1981200"/>
            <a:ext cx="2133600" cy="1600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3276600" y="1676400"/>
            <a:ext cx="1219200" cy="762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3200400" y="5638800"/>
            <a:ext cx="3429000" cy="74616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343400" y="3886200"/>
            <a:ext cx="2133600" cy="1676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Do anything else for these two weeks!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r>
              <a:rPr lang="en-US" sz="1800" dirty="0"/>
              <a:t>Game development  is about team work (&gt;50% of grade from teamwork)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r>
              <a:rPr lang="en-US" altLang="zh-TW" dirty="0">
                <a:latin typeface="+mn-ea"/>
                <a:cs typeface="FreesiaUPC" panose="020B0604020202020204" pitchFamily="34" charset="-34"/>
              </a:rPr>
              <a:t>Do you know people around you? 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在班上有朋友吗？</a:t>
            </a:r>
            <a:br>
              <a:rPr lang="en-US" altLang="zh-CN" dirty="0">
                <a:latin typeface="+mn-ea"/>
                <a:cs typeface="FreesiaUPC" panose="020B0604020202020204" pitchFamily="34" charset="-34"/>
              </a:rPr>
            </a:br>
            <a:endParaRPr lang="en-US" altLang="zh-TW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/>
              <a:t>https://myuwbclasses.github.io/XJTU-IntroGameDev/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14 days with 32-contact hours!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  <a:p>
            <a:r>
              <a:rPr lang="en-US" dirty="0"/>
              <a:t>Game development experience?</a:t>
            </a:r>
          </a:p>
          <a:p>
            <a:pPr lvl="1"/>
            <a:r>
              <a:rPr lang="en-US" dirty="0"/>
              <a:t>Build and sell your own games? </a:t>
            </a:r>
          </a:p>
          <a:p>
            <a:pPr lvl="1"/>
            <a:r>
              <a:rPr lang="en-US" dirty="0"/>
              <a:t>Know Unity? </a:t>
            </a:r>
            <a:r>
              <a:rPr lang="en-US" dirty="0" err="1"/>
              <a:t>UnReal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dirty="0"/>
              <a:t>Experience with Videogame development?</a:t>
            </a:r>
          </a:p>
          <a:p>
            <a:pPr marL="742950" lvl="2" indent="-342900"/>
            <a:r>
              <a:rPr lang="en-US" b="1" dirty="0">
                <a:solidFill>
                  <a:srgbClr val="FFFF00"/>
                </a:solidFill>
              </a:rPr>
              <a:t>Do not need any!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1376</Words>
  <Application>Microsoft Office PowerPoint</Application>
  <PresentationFormat>Widescreen</PresentationFormat>
  <Paragraphs>192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</vt:lpstr>
      <vt:lpstr>Arial</vt:lpstr>
      <vt:lpstr>Arial Narrow</vt:lpstr>
      <vt:lpstr>Calibri</vt:lpstr>
      <vt:lpstr>FreesiaUPC</vt:lpstr>
      <vt:lpstr>Horizon</vt:lpstr>
      <vt:lpstr> COMP561405—游戏设计与开发  Introduction to 2D Game Development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Week 1: Game Engine and Game Components</vt:lpstr>
      <vt:lpstr>Week End: How to and Begin to Design </vt:lpstr>
      <vt:lpstr>Week 2: Build an Awesome Game (in 3 days!)</vt:lpstr>
      <vt:lpstr>PowerPoint Presentation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630</cp:revision>
  <dcterms:created xsi:type="dcterms:W3CDTF">2006-08-16T00:00:00Z</dcterms:created>
  <dcterms:modified xsi:type="dcterms:W3CDTF">2024-03-01T18:41:32Z</dcterms:modified>
</cp:coreProperties>
</file>