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306" r:id="rId13"/>
    <p:sldId id="277" r:id="rId14"/>
    <p:sldId id="291" r:id="rId15"/>
    <p:sldId id="292" r:id="rId16"/>
    <p:sldId id="290" r:id="rId17"/>
    <p:sldId id="279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306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390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-SelfIntro/2.XuYichun&#24464;&#24331;&#28147;%20-intro.pptx" TargetMode="External"/><Relationship Id="rId2" Type="http://schemas.openxmlformats.org/officeDocument/2006/relationships/hyperlink" Target="EX-SelfIntro/1.Liu%20Sicen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-SelfIntro/3.Chen%20Yijia%20self-intro.ppt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5 or 6 members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Weekend: Saturday and Sunday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Next week: Monday to Thursday: 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  <a:p>
            <a:pPr lvl="1"/>
            <a:r>
              <a:rPr lang="en-US" sz="1800" dirty="0"/>
              <a:t>Present idea, show demo, we play your alpha, and we play your final game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3B8B-C156-4A95-9FA5-461E0DC6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B28B-D7DE-4B5C-8CF3-DDBD90D61C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</a:t>
            </a:r>
            <a:r>
              <a:rPr lang="en-US" altLang="zh-CN" dirty="0"/>
              <a:t>Tuesday</a:t>
            </a:r>
            <a:r>
              <a:rPr lang="en-US" dirty="0"/>
              <a:t>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</a:p>
          <a:p>
            <a:pPr lvl="1"/>
            <a:r>
              <a:rPr lang="en-US" b="1" dirty="0"/>
              <a:t>Exception:  </a:t>
            </a:r>
            <a:r>
              <a:rPr lang="en-US" dirty="0"/>
              <a:t>14 July (Friday): 8-11am class time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e.g., </a:t>
            </a:r>
            <a:r>
              <a:rPr lang="en-US" dirty="0">
                <a:hlinkClick r:id="rId2" action="ppaction://hlinkpres?slideindex=1&amp;slidetitle="/>
              </a:rPr>
              <a:t>Student-1</a:t>
            </a:r>
            <a:r>
              <a:rPr lang="en-US" dirty="0"/>
              <a:t> (good coverage), </a:t>
            </a:r>
            <a:r>
              <a:rPr lang="en-US" dirty="0">
                <a:hlinkClick r:id="rId3" action="ppaction://hlinkpres?slideindex=1&amp;slidetitle="/>
              </a:rPr>
              <a:t>Student-2</a:t>
            </a:r>
            <a:r>
              <a:rPr lang="en-US" dirty="0"/>
              <a:t> (simplicity), </a:t>
            </a:r>
            <a:r>
              <a:rPr lang="en-US" dirty="0">
                <a:hlinkClick r:id="rId4" action="ppaction://hlinkpres?slideindex=1&amp;slidetitle="/>
              </a:rPr>
              <a:t>Student-3</a:t>
            </a:r>
            <a:r>
              <a:rPr lang="en-US" dirty="0"/>
              <a:t> (the art!)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14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</TotalTime>
  <Words>1404</Words>
  <Application>Microsoft Office PowerPoint</Application>
  <PresentationFormat>Widescreen</PresentationFormat>
  <Paragraphs>188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方正姚体</vt:lpstr>
      <vt:lpstr>微軟正黑體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PowerPoint Presentation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619</cp:revision>
  <dcterms:created xsi:type="dcterms:W3CDTF">2006-08-16T00:00:00Z</dcterms:created>
  <dcterms:modified xsi:type="dcterms:W3CDTF">2024-03-01T14:55:43Z</dcterms:modified>
</cp:coreProperties>
</file>