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86" r:id="rId3"/>
    <p:sldId id="272" r:id="rId4"/>
    <p:sldId id="275" r:id="rId5"/>
    <p:sldId id="273" r:id="rId6"/>
    <p:sldId id="280" r:id="rId7"/>
    <p:sldId id="274" r:id="rId8"/>
    <p:sldId id="305" r:id="rId9"/>
    <p:sldId id="258" r:id="rId10"/>
    <p:sldId id="302" r:id="rId11"/>
    <p:sldId id="288" r:id="rId12"/>
    <p:sldId id="277" r:id="rId13"/>
    <p:sldId id="306" r:id="rId14"/>
    <p:sldId id="291" r:id="rId15"/>
    <p:sldId id="292" r:id="rId16"/>
    <p:sldId id="290" r:id="rId17"/>
    <p:sldId id="279" r:id="rId18"/>
    <p:sldId id="281" r:id="rId19"/>
    <p:sldId id="283" r:id="rId20"/>
    <p:sldId id="307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306"/>
            <p14:sldId id="291"/>
            <p14:sldId id="292"/>
            <p14:sldId id="290"/>
            <p14:sldId id="279"/>
            <p14:sldId id="281"/>
            <p14:sldId id="283"/>
            <p14:sldId id="307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>
        <p:scale>
          <a:sx n="125" d="100"/>
          <a:sy n="125" d="100"/>
        </p:scale>
        <p:origin x="-67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yuwbclasses.github.io/IntroGameDev-XJT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March 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dirty="0"/>
              <a:t>COMP561405—</a:t>
            </a:r>
            <a:r>
              <a:rPr lang="zh-CN" altLang="en-US" sz="4400" b="1" dirty="0"/>
              <a:t>游戏设计与开发</a:t>
            </a:r>
            <a:r>
              <a:rPr lang="zh-CN" altLang="en-US" sz="4400" dirty="0"/>
              <a:t> </a:t>
            </a:r>
            <a:br>
              <a:rPr lang="en-US" altLang="zh-CN" sz="4400" dirty="0"/>
            </a:br>
            <a:r>
              <a:rPr lang="en-US" sz="1600" dirty="0"/>
              <a:t>Introduction to 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800" dirty="0"/>
              <a:t>This week:   yes, literally from Monday to Friday!</a:t>
            </a:r>
          </a:p>
          <a:p>
            <a:pPr lvl="1"/>
            <a:r>
              <a:rPr lang="en-US" sz="1800" dirty="0"/>
              <a:t>I want to:  … teach …elementary topics</a:t>
            </a:r>
          </a:p>
          <a:p>
            <a:pPr lvl="1"/>
            <a:r>
              <a:rPr lang="en-US" sz="1800" dirty="0"/>
              <a:t>You want to: … learn … about yourself, your interests, </a:t>
            </a:r>
            <a:r>
              <a:rPr lang="en-US" sz="1800" b="1" dirty="0">
                <a:solidFill>
                  <a:srgbClr val="FFFF00"/>
                </a:solidFill>
              </a:rPr>
              <a:t>From Teams of 4 members</a:t>
            </a:r>
          </a:p>
          <a:p>
            <a:pPr lvl="1"/>
            <a:r>
              <a:rPr lang="en-US" sz="1800" dirty="0"/>
              <a:t>Brainstorm for game design, playtest to evaluate and provide feedback</a:t>
            </a:r>
          </a:p>
          <a:p>
            <a:pPr lvl="1"/>
            <a:r>
              <a:rPr lang="en-US" sz="1800" dirty="0"/>
              <a:t>Start designing your game!</a:t>
            </a:r>
          </a:p>
          <a:p>
            <a:r>
              <a:rPr lang="en-US" sz="1800" dirty="0"/>
              <a:t>Weekend: Saturday</a:t>
            </a:r>
          </a:p>
          <a:p>
            <a:pPr lvl="1"/>
            <a:r>
              <a:rPr lang="en-US" sz="1800" dirty="0"/>
              <a:t>Present your game design, convince us it is the best game ever</a:t>
            </a:r>
          </a:p>
          <a:p>
            <a:r>
              <a:rPr lang="en-US" sz="1800" dirty="0"/>
              <a:t>Next week: </a:t>
            </a:r>
          </a:p>
          <a:p>
            <a:pPr lvl="1"/>
            <a:r>
              <a:rPr lang="en-US" sz="1800" dirty="0"/>
              <a:t>Monday (10</a:t>
            </a:r>
            <a:r>
              <a:rPr lang="en-US" sz="1800" baseline="30000" dirty="0"/>
              <a:t>th</a:t>
            </a:r>
            <a:r>
              <a:rPr lang="en-US" sz="1800" dirty="0"/>
              <a:t> of March): Build a rough version of the game and show us</a:t>
            </a:r>
          </a:p>
          <a:p>
            <a:pPr lvl="1"/>
            <a:r>
              <a:rPr lang="en-US" sz="1800" dirty="0"/>
              <a:t>Wednesday (12</a:t>
            </a:r>
            <a:r>
              <a:rPr lang="en-US" sz="1800" baseline="30000" dirty="0"/>
              <a:t>th</a:t>
            </a:r>
            <a:r>
              <a:rPr lang="en-US" sz="1800" dirty="0"/>
              <a:t> of March): We will play and critique your games!!</a:t>
            </a:r>
          </a:p>
          <a:p>
            <a:r>
              <a:rPr lang="en-US" sz="1800" dirty="0"/>
              <a:t>Two weeks later on Monday 17</a:t>
            </a:r>
            <a:r>
              <a:rPr lang="en-US" sz="1800" baseline="30000" dirty="0"/>
              <a:t>th</a:t>
            </a:r>
            <a:r>
              <a:rPr lang="en-US" sz="1800" dirty="0"/>
              <a:t> of March: we will play and rank all games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9144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Learn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Intro + Environment + Game Engine + a little about Programming Model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r>
              <a:rPr lang="en-US" dirty="0"/>
              <a:t>2 Programming Assignments: due before class  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pPr lvl="1"/>
            <a:r>
              <a:rPr lang="en-US" dirty="0"/>
              <a:t>Ex1: Small Coding Exercise (individual)</a:t>
            </a:r>
          </a:p>
          <a:p>
            <a:pPr lvl="1"/>
            <a:r>
              <a:rPr lang="en-US" dirty="0"/>
              <a:t>Ex2 : a simple interactive application (individual)</a:t>
            </a:r>
          </a:p>
          <a:p>
            <a:r>
              <a:rPr lang="en-US" b="1" dirty="0"/>
              <a:t>Quiz </a:t>
            </a:r>
            <a:r>
              <a:rPr lang="en-US" dirty="0"/>
              <a:t>(x3) at beginning of classes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Would take 10-20 minutes to about 30 minutes</a:t>
            </a:r>
          </a:p>
          <a:p>
            <a:pPr lvl="1"/>
            <a:r>
              <a:rPr lang="en-US" dirty="0"/>
              <a:t>open book, open everything EXCEPT </a:t>
            </a:r>
            <a:r>
              <a:rPr lang="en-US" b="1" dirty="0">
                <a:solidFill>
                  <a:srgbClr val="FF0000"/>
                </a:solidFill>
              </a:rPr>
              <a:t>no </a:t>
            </a:r>
            <a:r>
              <a:rPr lang="en-US" dirty="0"/>
              <a:t>phone or laptop, individual effort</a:t>
            </a:r>
          </a:p>
          <a:p>
            <a:r>
              <a:rPr lang="en-US" b="1" dirty="0"/>
              <a:t>Design: </a:t>
            </a:r>
            <a:r>
              <a:rPr lang="en-US" dirty="0"/>
              <a:t>your final game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fast turnaround!  No time to stop and wander</a:t>
            </a: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554-E17D-931D-7824-39E43F6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+ 3: Present, Test, Refine, and Deliver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2905-8876-DACE-51B1-BC956D6975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Saturday:</a:t>
            </a:r>
          </a:p>
          <a:p>
            <a:pPr lvl="1"/>
            <a:r>
              <a:rPr lang="en-US" dirty="0"/>
              <a:t>AM: 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b="1" i="1" u="sng" dirty="0"/>
              <a:t>show</a:t>
            </a:r>
            <a:r>
              <a:rPr lang="en-US" dirty="0"/>
              <a:t> and tell us your final game idea</a:t>
            </a:r>
          </a:p>
          <a:p>
            <a:pPr lvl="1"/>
            <a:r>
              <a:rPr lang="en-US" dirty="0"/>
              <a:t>PM: Meet with me to discuss challenges</a:t>
            </a:r>
          </a:p>
          <a:p>
            <a:r>
              <a:rPr lang="en-US" dirty="0"/>
              <a:t>Next Monday + Wednesday:</a:t>
            </a:r>
          </a:p>
          <a:p>
            <a:pPr lvl="1"/>
            <a:r>
              <a:rPr lang="en-US" dirty="0"/>
              <a:t>Monday: 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 (show</a:t>
            </a:r>
            <a:r>
              <a:rPr lang="en-US" b="1" i="1" dirty="0"/>
              <a:t> </a:t>
            </a:r>
            <a:r>
              <a:rPr lang="en-US" dirty="0"/>
              <a:t>us your game by </a:t>
            </a:r>
            <a:r>
              <a:rPr lang="en-US" b="1" i="1" u="sng" dirty="0"/>
              <a:t>playing</a:t>
            </a:r>
            <a:r>
              <a:rPr lang="en-US" b="1" i="1" dirty="0"/>
              <a:t> </a:t>
            </a:r>
            <a:r>
              <a:rPr lang="en-US" dirty="0"/>
              <a:t>your rough build)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Wednesday: </a:t>
            </a:r>
            <a:r>
              <a:rPr lang="en-US" b="1" dirty="0">
                <a:solidFill>
                  <a:srgbClr val="FFFF00"/>
                </a:solidFill>
              </a:rPr>
              <a:t>Everyone plays everyone else’s games</a:t>
            </a:r>
            <a:r>
              <a:rPr lang="en-US" dirty="0"/>
              <a:t>: Alpha game playtest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Rest + Work for the rest of the week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Last day of class Monday March 17</a:t>
            </a:r>
            <a:r>
              <a:rPr lang="en-US" baseline="30000" dirty="0"/>
              <a:t>th</a:t>
            </a:r>
            <a:r>
              <a:rPr lang="en-US" b="1" dirty="0"/>
              <a:t>: </a:t>
            </a:r>
            <a:r>
              <a:rPr lang="en-US" b="1" dirty="0">
                <a:solidFill>
                  <a:srgbClr val="FFFF00"/>
                </a:solidFill>
              </a:rPr>
              <a:t>Whole class plays!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Ranking: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Whole class will rank the teams after the presentations. Top ranked teams:</a:t>
            </a:r>
          </a:p>
          <a:p>
            <a:pPr lvl="2"/>
            <a:r>
              <a:rPr lang="en-US" dirty="0"/>
              <a:t>First: +3%</a:t>
            </a:r>
          </a:p>
          <a:p>
            <a:pPr lvl="2"/>
            <a:r>
              <a:rPr lang="en-US" dirty="0"/>
              <a:t>Second: +2%</a:t>
            </a:r>
          </a:p>
          <a:p>
            <a:pPr lvl="2"/>
            <a:r>
              <a:rPr lang="en-US" dirty="0"/>
              <a:t>Third: +1%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D2E2D-8714-4ACB-A308-2CF3A789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05" y="1371600"/>
            <a:ext cx="5341195" cy="516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67865"/>
            <a:ext cx="10566400" cy="1143000"/>
          </a:xfrm>
        </p:spPr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2743200" y="1905000"/>
            <a:ext cx="25146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447800" y="1371600"/>
            <a:ext cx="1371600" cy="9144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1325458" y="5943282"/>
            <a:ext cx="4191000" cy="6096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2731770" y="4191001"/>
            <a:ext cx="2514600" cy="1905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2C3003-E8C2-44E5-9FAD-ED887F7AA9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1524000"/>
            <a:ext cx="4191000" cy="4419600"/>
          </a:xfrm>
        </p:spPr>
        <p:txBody>
          <a:bodyPr>
            <a:normAutofit/>
          </a:bodyPr>
          <a:lstStyle/>
          <a:p>
            <a:r>
              <a:rPr lang="en-US" dirty="0"/>
              <a:t>Grade will be </a:t>
            </a:r>
            <a:r>
              <a:rPr lang="en-US" b="1" i="1" dirty="0"/>
              <a:t>curved </a:t>
            </a:r>
            <a:endParaRPr lang="en-US" dirty="0"/>
          </a:p>
          <a:p>
            <a:r>
              <a:rPr lang="en-US" b="1" dirty="0"/>
              <a:t>My plan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Average: About 85-90%</a:t>
            </a:r>
          </a:p>
          <a:p>
            <a:r>
              <a:rPr lang="en-US" b="1" dirty="0"/>
              <a:t>My hope: </a:t>
            </a:r>
          </a:p>
          <a:p>
            <a:pPr lvl="1"/>
            <a:r>
              <a:rPr lang="en-US" dirty="0"/>
              <a:t>No one score less than 70%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E12D1-C0CE-4682-98F3-F1874623E0CA}"/>
              </a:ext>
            </a:extLst>
          </p:cNvPr>
          <p:cNvSpPr/>
          <p:nvPr/>
        </p:nvSpPr>
        <p:spPr>
          <a:xfrm>
            <a:off x="4572000" y="3048000"/>
            <a:ext cx="6858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C644B-5A3F-404D-8863-96977FC0BD1E}"/>
              </a:ext>
            </a:extLst>
          </p:cNvPr>
          <p:cNvSpPr/>
          <p:nvPr/>
        </p:nvSpPr>
        <p:spPr>
          <a:xfrm>
            <a:off x="4572000" y="2286000"/>
            <a:ext cx="6858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71BB1-32FE-4905-49B0-49C9E1881865}"/>
              </a:ext>
            </a:extLst>
          </p:cNvPr>
          <p:cNvSpPr/>
          <p:nvPr/>
        </p:nvSpPr>
        <p:spPr>
          <a:xfrm>
            <a:off x="5246370" y="4191001"/>
            <a:ext cx="1600200" cy="2286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91B0B4-A6C7-A0DA-C073-6E4DC5FDFC06}"/>
              </a:ext>
            </a:extLst>
          </p:cNvPr>
          <p:cNvSpPr/>
          <p:nvPr/>
        </p:nvSpPr>
        <p:spPr>
          <a:xfrm>
            <a:off x="1524000" y="3974462"/>
            <a:ext cx="1371600" cy="10668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uiExpand="1" build="p"/>
      <p:bldP spid="12" grpId="0" animBg="1"/>
      <p:bldP spid="13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Do anything else for these two weeks!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r>
              <a:rPr lang="en-US" sz="1800" dirty="0"/>
              <a:t>Game development  is about team work (40% of grade from teamwork)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and what language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r>
              <a:rPr lang="en-US" altLang="zh-TW" dirty="0">
                <a:latin typeface="+mn-ea"/>
                <a:cs typeface="FreesiaUPC" panose="020B0604020202020204" pitchFamily="34" charset="-34"/>
              </a:rPr>
              <a:t>Do you know people around you? 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在班上有朋友吗？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You need to form teams (of 4) ASAP</a:t>
            </a:r>
            <a:br>
              <a:rPr lang="en-US" altLang="zh-CN" dirty="0">
                <a:latin typeface="+mn-ea"/>
                <a:cs typeface="FreesiaUPC" panose="020B0604020202020204" pitchFamily="34" charset="-34"/>
              </a:rPr>
            </a:br>
            <a:endParaRPr lang="en-US" altLang="zh-TW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8D2F-9809-9ADD-A272-84EBCF35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thing: Team forming … (DONE!!)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C90E-A9AD-9AED-B41E-03E1B0AD8E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Teams of 4 members: To Dos … [DONE! Thanks to our TA and everyone in-class for speedy responses]</a:t>
            </a:r>
          </a:p>
          <a:p>
            <a:pPr lvl="1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First: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final your friends and people you want to work with, form a team (with everyone’s agreement)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Second: Follow this link: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On </a:t>
            </a:r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工作表</a:t>
            </a:r>
            <a:r>
              <a:rPr lang="en-US" altLang="zh-C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Enter</a:t>
            </a:r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your names besides an available team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On </a:t>
            </a:r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工作表</a:t>
            </a:r>
            <a:r>
              <a:rPr lang="en-US" altLang="zh-C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Find names of each team member and enter the appropriate team-number under Column-C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Deadline for forming teams: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Wednesday before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https://myuwbclasses.github.</a:t>
            </a:r>
            <a:r>
              <a:rPr lang="en-US" sz="3200">
                <a:hlinkClick r:id="rId2"/>
              </a:rPr>
              <a:t>io/IntroGameDev-XJTU/</a:t>
            </a:r>
            <a:r>
              <a:rPr lang="en-US" sz="320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15 days with 32-contact hours!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Please answer my questions in class,  yelling out the answer is welcome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Graphical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  <a:p>
            <a:r>
              <a:rPr lang="en-US" dirty="0"/>
              <a:t>Game development experience?</a:t>
            </a:r>
          </a:p>
          <a:p>
            <a:pPr lvl="1"/>
            <a:r>
              <a:rPr lang="en-US" dirty="0"/>
              <a:t>Build and sell your own games? </a:t>
            </a:r>
          </a:p>
          <a:p>
            <a:pPr lvl="1"/>
            <a:r>
              <a:rPr lang="en-US" dirty="0"/>
              <a:t>Know Unity? </a:t>
            </a:r>
            <a:r>
              <a:rPr lang="en-US" dirty="0" err="1"/>
              <a:t>UnReal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dirty="0"/>
              <a:t>Experience with Videogame development?</a:t>
            </a:r>
          </a:p>
          <a:p>
            <a:pPr marL="742950" lvl="2" indent="-342900"/>
            <a:r>
              <a:rPr lang="en-US" b="1" dirty="0">
                <a:solidFill>
                  <a:srgbClr val="FFFF00"/>
                </a:solidFill>
              </a:rPr>
              <a:t>Do not need any!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5900</TotalTime>
  <Words>1514</Words>
  <Application>Microsoft Office PowerPoint</Application>
  <PresentationFormat>Widescreen</PresentationFormat>
  <Paragraphs>204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JhengHei</vt:lpstr>
      <vt:lpstr>Arial</vt:lpstr>
      <vt:lpstr>Arial Narrow</vt:lpstr>
      <vt:lpstr>Calibri</vt:lpstr>
      <vt:lpstr>FreesiaUPC</vt:lpstr>
      <vt:lpstr>Horizon</vt:lpstr>
      <vt:lpstr> COMP561405—游戏设计与开发  Introduction to 2D Game Development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Week 1: Game Engine and Game Components</vt:lpstr>
      <vt:lpstr>Week 2 + 3: Present, Test, Refine, and Deliver</vt:lpstr>
      <vt:lpstr>Game Ranking: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First thing: Team forming … (DONE!!)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687</cp:revision>
  <dcterms:created xsi:type="dcterms:W3CDTF">2006-08-16T00:00:00Z</dcterms:created>
  <dcterms:modified xsi:type="dcterms:W3CDTF">2025-03-03T03:44:53Z</dcterms:modified>
</cp:coreProperties>
</file>