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59" r:id="rId5"/>
    <p:sldId id="258" r:id="rId6"/>
    <p:sldId id="268" r:id="rId7"/>
    <p:sldId id="261" r:id="rId8"/>
    <p:sldId id="263" r:id="rId9"/>
    <p:sldId id="264" r:id="rId10"/>
    <p:sldId id="269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78945F-2DBC-4530-AD57-86583A0FFCF1}" type="doc">
      <dgm:prSet loTypeId="urn:microsoft.com/office/officeart/2005/8/layout/cycle4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D77EB67-1639-4270-B447-AD89B2DC016A}">
      <dgm:prSet phldrT="[Text]"/>
      <dgm:spPr/>
      <dgm:t>
        <a:bodyPr/>
        <a:lstStyle/>
        <a:p>
          <a:r>
            <a:rPr lang="en-US" dirty="0" smtClean="0"/>
            <a:t>Test Engine UI</a:t>
          </a:r>
          <a:endParaRPr lang="en-US" dirty="0"/>
        </a:p>
      </dgm:t>
    </dgm:pt>
    <dgm:pt modelId="{978D593B-EBA8-445C-84A7-B525E8B9DD19}" type="parTrans" cxnId="{447276D8-68AF-424B-8978-FA240A94C7BF}">
      <dgm:prSet/>
      <dgm:spPr/>
      <dgm:t>
        <a:bodyPr/>
        <a:lstStyle/>
        <a:p>
          <a:endParaRPr lang="en-US"/>
        </a:p>
      </dgm:t>
    </dgm:pt>
    <dgm:pt modelId="{CF36CF15-3674-4E57-AFAA-B82548B5B81B}" type="sibTrans" cxnId="{447276D8-68AF-424B-8978-FA240A94C7BF}">
      <dgm:prSet/>
      <dgm:spPr/>
      <dgm:t>
        <a:bodyPr/>
        <a:lstStyle/>
        <a:p>
          <a:endParaRPr lang="en-US"/>
        </a:p>
      </dgm:t>
    </dgm:pt>
    <dgm:pt modelId="{A2F1CD67-22FA-4C2B-A093-EDEE1768E441}">
      <dgm:prSet phldrT="[Text]"/>
      <dgm:spPr/>
      <dgm:t>
        <a:bodyPr/>
        <a:lstStyle/>
        <a:p>
          <a:r>
            <a:rPr lang="en-US" dirty="0" smtClean="0"/>
            <a:t>Automation Test Engine for Services &amp; Data Quality</a:t>
          </a:r>
          <a:endParaRPr lang="en-US" dirty="0"/>
        </a:p>
      </dgm:t>
    </dgm:pt>
    <dgm:pt modelId="{E354DAF8-136B-4515-91AF-8EFD0C66CCDC}" type="parTrans" cxnId="{CFF1EDBF-3007-424D-9583-27535CC4A54F}">
      <dgm:prSet/>
      <dgm:spPr/>
      <dgm:t>
        <a:bodyPr/>
        <a:lstStyle/>
        <a:p>
          <a:endParaRPr lang="en-US"/>
        </a:p>
      </dgm:t>
    </dgm:pt>
    <dgm:pt modelId="{65DDEA1A-F29F-4D09-BE46-0F6567FC4564}" type="sibTrans" cxnId="{CFF1EDBF-3007-424D-9583-27535CC4A54F}">
      <dgm:prSet/>
      <dgm:spPr/>
      <dgm:t>
        <a:bodyPr/>
        <a:lstStyle/>
        <a:p>
          <a:endParaRPr lang="en-US"/>
        </a:p>
      </dgm:t>
    </dgm:pt>
    <dgm:pt modelId="{C8BEF3F7-8170-4BEE-BF0D-351D5C3D8092}">
      <dgm:prSet phldrT="[Text]"/>
      <dgm:spPr/>
      <dgm:t>
        <a:bodyPr/>
        <a:lstStyle/>
        <a:p>
          <a:r>
            <a:rPr lang="en-US" dirty="0" smtClean="0"/>
            <a:t>Services Test</a:t>
          </a:r>
          <a:endParaRPr lang="en-US" dirty="0"/>
        </a:p>
      </dgm:t>
    </dgm:pt>
    <dgm:pt modelId="{A0CED6AD-D627-41EF-BE0B-BEA0DD8283AA}" type="parTrans" cxnId="{9E699AFF-BC03-40CD-AFD9-B536B905FAB4}">
      <dgm:prSet/>
      <dgm:spPr/>
      <dgm:t>
        <a:bodyPr/>
        <a:lstStyle/>
        <a:p>
          <a:endParaRPr lang="en-US"/>
        </a:p>
      </dgm:t>
    </dgm:pt>
    <dgm:pt modelId="{D52C5AC1-024E-4A0A-BE8B-4BABBB860E53}" type="sibTrans" cxnId="{9E699AFF-BC03-40CD-AFD9-B536B905FAB4}">
      <dgm:prSet/>
      <dgm:spPr/>
      <dgm:t>
        <a:bodyPr/>
        <a:lstStyle/>
        <a:p>
          <a:endParaRPr lang="en-US"/>
        </a:p>
      </dgm:t>
    </dgm:pt>
    <dgm:pt modelId="{EF91B98B-0305-4EB8-A32C-A5742E9AECB4}">
      <dgm:prSet phldrT="[Text]"/>
      <dgm:spPr/>
      <dgm:t>
        <a:bodyPr/>
        <a:lstStyle/>
        <a:p>
          <a:r>
            <a:rPr lang="en-US" dirty="0" smtClean="0"/>
            <a:t>Data Validation</a:t>
          </a:r>
          <a:endParaRPr lang="en-US" dirty="0"/>
        </a:p>
      </dgm:t>
    </dgm:pt>
    <dgm:pt modelId="{C58857DD-0867-4060-A6A7-43239D7AE023}" type="parTrans" cxnId="{FE5A316B-0675-4808-8AB1-BAF7F6880CF3}">
      <dgm:prSet/>
      <dgm:spPr/>
      <dgm:t>
        <a:bodyPr/>
        <a:lstStyle/>
        <a:p>
          <a:endParaRPr lang="en-US"/>
        </a:p>
      </dgm:t>
    </dgm:pt>
    <dgm:pt modelId="{673A99EE-EF92-40F0-B27D-211BA1FE1BD0}" type="sibTrans" cxnId="{FE5A316B-0675-4808-8AB1-BAF7F6880CF3}">
      <dgm:prSet/>
      <dgm:spPr/>
      <dgm:t>
        <a:bodyPr/>
        <a:lstStyle/>
        <a:p>
          <a:endParaRPr lang="en-US"/>
        </a:p>
      </dgm:t>
    </dgm:pt>
    <dgm:pt modelId="{DD348D19-BF38-40A0-B928-DA2301ED0BA5}">
      <dgm:prSet phldrT="[Text]"/>
      <dgm:spPr/>
      <dgm:t>
        <a:bodyPr/>
        <a:lstStyle/>
        <a:p>
          <a:r>
            <a:rPr lang="en-US" dirty="0" smtClean="0"/>
            <a:t>Data Quality Test using </a:t>
          </a:r>
          <a:r>
            <a:rPr lang="en-US" dirty="0" err="1" smtClean="0"/>
            <a:t>Pyhton</a:t>
          </a:r>
          <a:r>
            <a:rPr lang="en-US" dirty="0" smtClean="0"/>
            <a:t> Web service</a:t>
          </a:r>
          <a:endParaRPr lang="en-US" dirty="0"/>
        </a:p>
      </dgm:t>
    </dgm:pt>
    <dgm:pt modelId="{34636923-AC9A-43E9-87A7-E3E4646096B0}" type="parTrans" cxnId="{24116E16-212A-4677-B7C8-0287E1AD6C0F}">
      <dgm:prSet/>
      <dgm:spPr/>
      <dgm:t>
        <a:bodyPr/>
        <a:lstStyle/>
        <a:p>
          <a:endParaRPr lang="en-US"/>
        </a:p>
      </dgm:t>
    </dgm:pt>
    <dgm:pt modelId="{7D94995C-69ED-474D-9B55-E0073F7F4BDB}" type="sibTrans" cxnId="{24116E16-212A-4677-B7C8-0287E1AD6C0F}">
      <dgm:prSet/>
      <dgm:spPr/>
      <dgm:t>
        <a:bodyPr/>
        <a:lstStyle/>
        <a:p>
          <a:endParaRPr lang="en-US"/>
        </a:p>
      </dgm:t>
    </dgm:pt>
    <dgm:pt modelId="{48FC597C-9455-4097-9BD2-ED26F43F33A2}">
      <dgm:prSet phldrT="[Text]"/>
      <dgm:spPr/>
      <dgm:t>
        <a:bodyPr/>
        <a:lstStyle/>
        <a:p>
          <a:r>
            <a:rPr lang="en-US" dirty="0" smtClean="0"/>
            <a:t>Setup</a:t>
          </a:r>
          <a:endParaRPr lang="en-US" dirty="0"/>
        </a:p>
      </dgm:t>
    </dgm:pt>
    <dgm:pt modelId="{BC7C371E-A784-4FD4-B1F9-71C085FD1515}" type="parTrans" cxnId="{7A7EFBD1-9F97-4FAE-A2A1-19F3A241222E}">
      <dgm:prSet/>
      <dgm:spPr/>
      <dgm:t>
        <a:bodyPr/>
        <a:lstStyle/>
        <a:p>
          <a:endParaRPr lang="en-US"/>
        </a:p>
      </dgm:t>
    </dgm:pt>
    <dgm:pt modelId="{2F21F3FB-668B-4556-9A75-8389FB4FAFD0}" type="sibTrans" cxnId="{7A7EFBD1-9F97-4FAE-A2A1-19F3A241222E}">
      <dgm:prSet/>
      <dgm:spPr/>
      <dgm:t>
        <a:bodyPr/>
        <a:lstStyle/>
        <a:p>
          <a:endParaRPr lang="en-US"/>
        </a:p>
      </dgm:t>
    </dgm:pt>
    <dgm:pt modelId="{8E1402DE-C320-4559-BC7E-6034BFD800AF}">
      <dgm:prSet phldrT="[Text]"/>
      <dgm:spPr/>
      <dgm:t>
        <a:bodyPr/>
        <a:lstStyle/>
        <a:p>
          <a:r>
            <a:rPr lang="en-US" dirty="0" smtClean="0"/>
            <a:t>Configure Services &amp; Level</a:t>
          </a:r>
          <a:endParaRPr lang="en-US" dirty="0"/>
        </a:p>
      </dgm:t>
    </dgm:pt>
    <dgm:pt modelId="{ADEB7869-414C-4DB8-8345-A8DBF2534B93}" type="parTrans" cxnId="{66889D5F-D7C5-40E6-8311-83EDCB2A56C4}">
      <dgm:prSet/>
      <dgm:spPr/>
      <dgm:t>
        <a:bodyPr/>
        <a:lstStyle/>
        <a:p>
          <a:endParaRPr lang="en-US"/>
        </a:p>
      </dgm:t>
    </dgm:pt>
    <dgm:pt modelId="{83A89138-7C91-46F0-A2D2-A725336335D2}" type="sibTrans" cxnId="{66889D5F-D7C5-40E6-8311-83EDCB2A56C4}">
      <dgm:prSet/>
      <dgm:spPr/>
      <dgm:t>
        <a:bodyPr/>
        <a:lstStyle/>
        <a:p>
          <a:endParaRPr lang="en-US"/>
        </a:p>
      </dgm:t>
    </dgm:pt>
    <dgm:pt modelId="{D30FF038-1112-4A40-B020-30DC0A7F3D69}">
      <dgm:prSet phldrT="[Text]"/>
      <dgm:spPr/>
      <dgm:t>
        <a:bodyPr/>
        <a:lstStyle/>
        <a:p>
          <a:r>
            <a:rPr lang="en-US" dirty="0" smtClean="0"/>
            <a:t>Results Dashboard</a:t>
          </a:r>
          <a:endParaRPr lang="en-US" dirty="0"/>
        </a:p>
      </dgm:t>
    </dgm:pt>
    <dgm:pt modelId="{11D231A8-07EE-4433-BCB5-B94C93957C37}" type="parTrans" cxnId="{D4A1BA68-A923-40FB-A802-864197892C41}">
      <dgm:prSet/>
      <dgm:spPr/>
      <dgm:t>
        <a:bodyPr/>
        <a:lstStyle/>
        <a:p>
          <a:endParaRPr lang="en-US"/>
        </a:p>
      </dgm:t>
    </dgm:pt>
    <dgm:pt modelId="{F88F1126-98E7-4C9D-86AB-A592598BC077}" type="sibTrans" cxnId="{D4A1BA68-A923-40FB-A802-864197892C41}">
      <dgm:prSet/>
      <dgm:spPr/>
      <dgm:t>
        <a:bodyPr/>
        <a:lstStyle/>
        <a:p>
          <a:endParaRPr lang="en-US"/>
        </a:p>
      </dgm:t>
    </dgm:pt>
    <dgm:pt modelId="{39D72D2E-816E-4AE4-9FD6-D64693BDE2F2}">
      <dgm:prSet phldrT="[Text]"/>
      <dgm:spPr/>
      <dgm:t>
        <a:bodyPr/>
        <a:lstStyle/>
        <a:p>
          <a:r>
            <a:rPr lang="en-US" dirty="0" smtClean="0"/>
            <a:t>Execute Accuracy/Benchmark  test in one go</a:t>
          </a:r>
          <a:endParaRPr lang="en-US" dirty="0"/>
        </a:p>
      </dgm:t>
    </dgm:pt>
    <dgm:pt modelId="{0A508E0B-6ADF-495B-88A3-359BDA673386}" type="parTrans" cxnId="{1F8D2510-36C9-441B-801A-D4F9A70A0301}">
      <dgm:prSet/>
      <dgm:spPr/>
      <dgm:t>
        <a:bodyPr/>
        <a:lstStyle/>
        <a:p>
          <a:endParaRPr lang="en-US"/>
        </a:p>
      </dgm:t>
    </dgm:pt>
    <dgm:pt modelId="{E75AF884-DC9D-4089-BCBC-4212FB6C05AF}" type="sibTrans" cxnId="{1F8D2510-36C9-441B-801A-D4F9A70A0301}">
      <dgm:prSet/>
      <dgm:spPr/>
      <dgm:t>
        <a:bodyPr/>
        <a:lstStyle/>
        <a:p>
          <a:endParaRPr lang="en-US"/>
        </a:p>
      </dgm:t>
    </dgm:pt>
    <dgm:pt modelId="{0F8ECC85-D5AC-480F-8F83-FFE6BC725107}">
      <dgm:prSet phldrT="[Text]"/>
      <dgm:spPr/>
      <dgm:t>
        <a:bodyPr/>
        <a:lstStyle/>
        <a:p>
          <a:r>
            <a:rPr lang="en-US" dirty="0" smtClean="0"/>
            <a:t>Load Test Cases in ELK index</a:t>
          </a:r>
          <a:endParaRPr lang="en-US" dirty="0"/>
        </a:p>
      </dgm:t>
    </dgm:pt>
    <dgm:pt modelId="{CA5B5763-7DCE-4848-B995-E5F98CAA4BAB}" type="parTrans" cxnId="{5414DBA2-4B0B-48BD-80BD-0C2E0E984CA4}">
      <dgm:prSet/>
      <dgm:spPr/>
      <dgm:t>
        <a:bodyPr/>
        <a:lstStyle/>
        <a:p>
          <a:endParaRPr lang="en-US"/>
        </a:p>
      </dgm:t>
    </dgm:pt>
    <dgm:pt modelId="{6E02DB1C-4EA1-4CD6-B2E3-90AE7D9DC4E4}" type="sibTrans" cxnId="{5414DBA2-4B0B-48BD-80BD-0C2E0E984CA4}">
      <dgm:prSet/>
      <dgm:spPr/>
      <dgm:t>
        <a:bodyPr/>
        <a:lstStyle/>
        <a:p>
          <a:endParaRPr lang="en-US"/>
        </a:p>
      </dgm:t>
    </dgm:pt>
    <dgm:pt modelId="{56CED18A-243D-4631-8D6C-19407481D30D}">
      <dgm:prSet phldrT="[Text]"/>
      <dgm:spPr/>
      <dgm:t>
        <a:bodyPr/>
        <a:lstStyle/>
        <a:p>
          <a:r>
            <a:rPr lang="en-US" dirty="0" smtClean="0"/>
            <a:t>Centralized Data file path </a:t>
          </a:r>
          <a:endParaRPr lang="en-US" dirty="0"/>
        </a:p>
      </dgm:t>
    </dgm:pt>
    <dgm:pt modelId="{884F7A12-64EC-4A52-88C8-B9C025C238A2}" type="parTrans" cxnId="{EB9E9907-457D-458D-86B0-415DCCD9EEA7}">
      <dgm:prSet/>
      <dgm:spPr/>
      <dgm:t>
        <a:bodyPr/>
        <a:lstStyle/>
        <a:p>
          <a:endParaRPr lang="en-US"/>
        </a:p>
      </dgm:t>
    </dgm:pt>
    <dgm:pt modelId="{54F7240A-616F-48DA-BDB6-1F323212FACA}" type="sibTrans" cxnId="{EB9E9907-457D-458D-86B0-415DCCD9EEA7}">
      <dgm:prSet/>
      <dgm:spPr/>
      <dgm:t>
        <a:bodyPr/>
        <a:lstStyle/>
        <a:p>
          <a:endParaRPr lang="en-US"/>
        </a:p>
      </dgm:t>
    </dgm:pt>
    <dgm:pt modelId="{650946CC-9E9F-4877-83AF-FEDC149F46A9}">
      <dgm:prSet phldrT="[Text]"/>
      <dgm:spPr/>
      <dgm:t>
        <a:bodyPr/>
        <a:lstStyle/>
        <a:p>
          <a:r>
            <a:rPr lang="en-US" dirty="0" smtClean="0"/>
            <a:t>Integration with CI/CD </a:t>
          </a:r>
          <a:endParaRPr lang="en-US" dirty="0"/>
        </a:p>
      </dgm:t>
    </dgm:pt>
    <dgm:pt modelId="{920E69E1-65F0-40B7-94AA-3F91A75B18DD}" type="parTrans" cxnId="{F3368309-8EB1-477A-A94C-AE7ACF8FC7D7}">
      <dgm:prSet/>
      <dgm:spPr/>
      <dgm:t>
        <a:bodyPr/>
        <a:lstStyle/>
        <a:p>
          <a:endParaRPr lang="en-US"/>
        </a:p>
      </dgm:t>
    </dgm:pt>
    <dgm:pt modelId="{782E1E2B-66DF-4473-BD47-DBB51282EE05}" type="sibTrans" cxnId="{F3368309-8EB1-477A-A94C-AE7ACF8FC7D7}">
      <dgm:prSet/>
      <dgm:spPr/>
      <dgm:t>
        <a:bodyPr/>
        <a:lstStyle/>
        <a:p>
          <a:endParaRPr lang="en-US"/>
        </a:p>
      </dgm:t>
    </dgm:pt>
    <dgm:pt modelId="{E5C61240-291D-44AF-9587-383157B73475}" type="pres">
      <dgm:prSet presAssocID="{3178945F-2DBC-4530-AD57-86583A0FFCF1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35D419-21E9-44AE-BC8F-10E6ADA91DF6}" type="pres">
      <dgm:prSet presAssocID="{3178945F-2DBC-4530-AD57-86583A0FFCF1}" presName="children" presStyleCnt="0"/>
      <dgm:spPr/>
    </dgm:pt>
    <dgm:pt modelId="{605AD529-1981-4323-9C89-097D57006DAE}" type="pres">
      <dgm:prSet presAssocID="{3178945F-2DBC-4530-AD57-86583A0FFCF1}" presName="child1group" presStyleCnt="0"/>
      <dgm:spPr/>
    </dgm:pt>
    <dgm:pt modelId="{3F647DB6-B2BA-4365-829E-59386C77EAC3}" type="pres">
      <dgm:prSet presAssocID="{3178945F-2DBC-4530-AD57-86583A0FFCF1}" presName="child1" presStyleLbl="bgAcc1" presStyleIdx="0" presStyleCnt="4"/>
      <dgm:spPr/>
      <dgm:t>
        <a:bodyPr/>
        <a:lstStyle/>
        <a:p>
          <a:endParaRPr lang="en-US"/>
        </a:p>
      </dgm:t>
    </dgm:pt>
    <dgm:pt modelId="{14A62384-3E6F-4016-BD98-C9544A685FEB}" type="pres">
      <dgm:prSet presAssocID="{3178945F-2DBC-4530-AD57-86583A0FFCF1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4ADD6-96AC-4F81-A97A-B734A501F208}" type="pres">
      <dgm:prSet presAssocID="{3178945F-2DBC-4530-AD57-86583A0FFCF1}" presName="child2group" presStyleCnt="0"/>
      <dgm:spPr/>
    </dgm:pt>
    <dgm:pt modelId="{2218BF92-F4AD-4A0A-8964-2EFE53EBCD97}" type="pres">
      <dgm:prSet presAssocID="{3178945F-2DBC-4530-AD57-86583A0FFCF1}" presName="child2" presStyleLbl="bgAcc1" presStyleIdx="1" presStyleCnt="4"/>
      <dgm:spPr/>
      <dgm:t>
        <a:bodyPr/>
        <a:lstStyle/>
        <a:p>
          <a:endParaRPr lang="en-US"/>
        </a:p>
      </dgm:t>
    </dgm:pt>
    <dgm:pt modelId="{BC7CBE3C-5296-4AB4-9632-1AD4F983AD02}" type="pres">
      <dgm:prSet presAssocID="{3178945F-2DBC-4530-AD57-86583A0FFCF1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C38929-D1EA-4E95-8F4B-C47FC142AB3C}" type="pres">
      <dgm:prSet presAssocID="{3178945F-2DBC-4530-AD57-86583A0FFCF1}" presName="child3group" presStyleCnt="0"/>
      <dgm:spPr/>
    </dgm:pt>
    <dgm:pt modelId="{52CE244C-90D0-40DB-B63A-E0412D35EF02}" type="pres">
      <dgm:prSet presAssocID="{3178945F-2DBC-4530-AD57-86583A0FFCF1}" presName="child3" presStyleLbl="bgAcc1" presStyleIdx="2" presStyleCnt="4"/>
      <dgm:spPr/>
      <dgm:t>
        <a:bodyPr/>
        <a:lstStyle/>
        <a:p>
          <a:endParaRPr lang="en-US"/>
        </a:p>
      </dgm:t>
    </dgm:pt>
    <dgm:pt modelId="{CEB0BC4A-0C98-4D2C-BACE-BDC391ECA152}" type="pres">
      <dgm:prSet presAssocID="{3178945F-2DBC-4530-AD57-86583A0FFCF1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88EF37-2EB1-473D-8DF2-52C9CCC66AA6}" type="pres">
      <dgm:prSet presAssocID="{3178945F-2DBC-4530-AD57-86583A0FFCF1}" presName="child4group" presStyleCnt="0"/>
      <dgm:spPr/>
    </dgm:pt>
    <dgm:pt modelId="{7754B72D-F82B-4F01-957F-BF4DE93E00BC}" type="pres">
      <dgm:prSet presAssocID="{3178945F-2DBC-4530-AD57-86583A0FFCF1}" presName="child4" presStyleLbl="bgAcc1" presStyleIdx="3" presStyleCnt="4"/>
      <dgm:spPr/>
      <dgm:t>
        <a:bodyPr/>
        <a:lstStyle/>
        <a:p>
          <a:endParaRPr lang="en-US"/>
        </a:p>
      </dgm:t>
    </dgm:pt>
    <dgm:pt modelId="{9B9B7DFA-B3FE-4FF3-B5FD-3BDEF6AF4156}" type="pres">
      <dgm:prSet presAssocID="{3178945F-2DBC-4530-AD57-86583A0FFCF1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0C9622-5E86-46D4-A958-A288126CB5A5}" type="pres">
      <dgm:prSet presAssocID="{3178945F-2DBC-4530-AD57-86583A0FFCF1}" presName="childPlaceholder" presStyleCnt="0"/>
      <dgm:spPr/>
    </dgm:pt>
    <dgm:pt modelId="{C702AD76-CAC0-40A2-B297-7A36A5482C97}" type="pres">
      <dgm:prSet presAssocID="{3178945F-2DBC-4530-AD57-86583A0FFCF1}" presName="circle" presStyleCnt="0"/>
      <dgm:spPr/>
    </dgm:pt>
    <dgm:pt modelId="{454D115D-B882-45FE-9B66-5079D69DE15E}" type="pres">
      <dgm:prSet presAssocID="{3178945F-2DBC-4530-AD57-86583A0FFCF1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65D2BF-1674-41BB-AA41-34F24A9C9EE7}" type="pres">
      <dgm:prSet presAssocID="{3178945F-2DBC-4530-AD57-86583A0FFCF1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DDB86-BD48-4041-9802-530F2662C3D2}" type="pres">
      <dgm:prSet presAssocID="{3178945F-2DBC-4530-AD57-86583A0FFCF1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AABBE3-4127-4CC8-AA25-974D38CE1A1F}" type="pres">
      <dgm:prSet presAssocID="{3178945F-2DBC-4530-AD57-86583A0FFCF1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5693F8-ED03-48A7-990F-84BE07C0AF07}" type="pres">
      <dgm:prSet presAssocID="{3178945F-2DBC-4530-AD57-86583A0FFCF1}" presName="quadrantPlaceholder" presStyleCnt="0"/>
      <dgm:spPr/>
    </dgm:pt>
    <dgm:pt modelId="{6D5343ED-4FA8-410B-8662-D92711424A68}" type="pres">
      <dgm:prSet presAssocID="{3178945F-2DBC-4530-AD57-86583A0FFCF1}" presName="center1" presStyleLbl="fgShp" presStyleIdx="0" presStyleCnt="2"/>
      <dgm:spPr/>
    </dgm:pt>
    <dgm:pt modelId="{0BC8D67A-BC6A-465F-892C-63E6BE660A7D}" type="pres">
      <dgm:prSet presAssocID="{3178945F-2DBC-4530-AD57-86583A0FFCF1}" presName="center2" presStyleLbl="fgShp" presStyleIdx="1" presStyleCnt="2"/>
      <dgm:spPr/>
    </dgm:pt>
  </dgm:ptLst>
  <dgm:cxnLst>
    <dgm:cxn modelId="{24116E16-212A-4677-B7C8-0287E1AD6C0F}" srcId="{EF91B98B-0305-4EB8-A32C-A5742E9AECB4}" destId="{DD348D19-BF38-40A0-B928-DA2301ED0BA5}" srcOrd="0" destOrd="0" parTransId="{34636923-AC9A-43E9-87A7-E3E4646096B0}" sibTransId="{7D94995C-69ED-474D-9B55-E0073F7F4BDB}"/>
    <dgm:cxn modelId="{D4A1BA68-A923-40FB-A802-864197892C41}" srcId="{3D77EB67-1639-4270-B447-AD89B2DC016A}" destId="{D30FF038-1112-4A40-B020-30DC0A7F3D69}" srcOrd="1" destOrd="0" parTransId="{11D231A8-07EE-4433-BCB5-B94C93957C37}" sibTransId="{F88F1126-98E7-4C9D-86AB-A592598BC077}"/>
    <dgm:cxn modelId="{BC0FABAC-E865-4562-9695-C9CB07556DE3}" type="presOf" srcId="{A2F1CD67-22FA-4C2B-A093-EDEE1768E441}" destId="{3F647DB6-B2BA-4365-829E-59386C77EAC3}" srcOrd="0" destOrd="0" presId="urn:microsoft.com/office/officeart/2005/8/layout/cycle4"/>
    <dgm:cxn modelId="{F3368309-8EB1-477A-A94C-AE7ACF8FC7D7}" srcId="{3D77EB67-1639-4270-B447-AD89B2DC016A}" destId="{650946CC-9E9F-4877-83AF-FEDC149F46A9}" srcOrd="2" destOrd="0" parTransId="{920E69E1-65F0-40B7-94AA-3F91A75B18DD}" sibTransId="{782E1E2B-66DF-4473-BD47-DBB51282EE05}"/>
    <dgm:cxn modelId="{5E71FB33-B14B-43F1-95FE-454F28C16449}" type="presOf" srcId="{8E1402DE-C320-4559-BC7E-6034BFD800AF}" destId="{7754B72D-F82B-4F01-957F-BF4DE93E00BC}" srcOrd="0" destOrd="0" presId="urn:microsoft.com/office/officeart/2005/8/layout/cycle4"/>
    <dgm:cxn modelId="{008E904E-3FC9-468A-B439-8ED8C5FDCFF3}" type="presOf" srcId="{0F8ECC85-D5AC-480F-8F83-FFE6BC725107}" destId="{2218BF92-F4AD-4A0A-8964-2EFE53EBCD97}" srcOrd="0" destOrd="0" presId="urn:microsoft.com/office/officeart/2005/8/layout/cycle4"/>
    <dgm:cxn modelId="{9E699AFF-BC03-40CD-AFD9-B536B905FAB4}" srcId="{3178945F-2DBC-4530-AD57-86583A0FFCF1}" destId="{C8BEF3F7-8170-4BEE-BF0D-351D5C3D8092}" srcOrd="1" destOrd="0" parTransId="{A0CED6AD-D627-41EF-BE0B-BEA0DD8283AA}" sibTransId="{D52C5AC1-024E-4A0A-BE8B-4BABBB860E53}"/>
    <dgm:cxn modelId="{5414DBA2-4B0B-48BD-80BD-0C2E0E984CA4}" srcId="{C8BEF3F7-8170-4BEE-BF0D-351D5C3D8092}" destId="{0F8ECC85-D5AC-480F-8F83-FFE6BC725107}" srcOrd="0" destOrd="0" parTransId="{CA5B5763-7DCE-4848-B995-E5F98CAA4BAB}" sibTransId="{6E02DB1C-4EA1-4CD6-B2E3-90AE7D9DC4E4}"/>
    <dgm:cxn modelId="{EB9E9907-457D-458D-86B0-415DCCD9EEA7}" srcId="{48FC597C-9455-4097-9BD2-ED26F43F33A2}" destId="{56CED18A-243D-4631-8D6C-19407481D30D}" srcOrd="1" destOrd="0" parTransId="{884F7A12-64EC-4A52-88C8-B9C025C238A2}" sibTransId="{54F7240A-616F-48DA-BDB6-1F323212FACA}"/>
    <dgm:cxn modelId="{BC0523AD-B9AA-4F4B-B4B6-1E6D383968C4}" type="presOf" srcId="{C8BEF3F7-8170-4BEE-BF0D-351D5C3D8092}" destId="{F565D2BF-1674-41BB-AA41-34F24A9C9EE7}" srcOrd="0" destOrd="0" presId="urn:microsoft.com/office/officeart/2005/8/layout/cycle4"/>
    <dgm:cxn modelId="{E43681C6-3004-429E-877B-AF9679DA9224}" type="presOf" srcId="{DD348D19-BF38-40A0-B928-DA2301ED0BA5}" destId="{CEB0BC4A-0C98-4D2C-BACE-BDC391ECA152}" srcOrd="1" destOrd="0" presId="urn:microsoft.com/office/officeart/2005/8/layout/cycle4"/>
    <dgm:cxn modelId="{AB90302B-5529-4A74-83C0-14B057FA6B03}" type="presOf" srcId="{650946CC-9E9F-4877-83AF-FEDC149F46A9}" destId="{3F647DB6-B2BA-4365-829E-59386C77EAC3}" srcOrd="0" destOrd="2" presId="urn:microsoft.com/office/officeart/2005/8/layout/cycle4"/>
    <dgm:cxn modelId="{FE5A316B-0675-4808-8AB1-BAF7F6880CF3}" srcId="{3178945F-2DBC-4530-AD57-86583A0FFCF1}" destId="{EF91B98B-0305-4EB8-A32C-A5742E9AECB4}" srcOrd="2" destOrd="0" parTransId="{C58857DD-0867-4060-A6A7-43239D7AE023}" sibTransId="{673A99EE-EF92-40F0-B27D-211BA1FE1BD0}"/>
    <dgm:cxn modelId="{66889D5F-D7C5-40E6-8311-83EDCB2A56C4}" srcId="{48FC597C-9455-4097-9BD2-ED26F43F33A2}" destId="{8E1402DE-C320-4559-BC7E-6034BFD800AF}" srcOrd="0" destOrd="0" parTransId="{ADEB7869-414C-4DB8-8345-A8DBF2534B93}" sibTransId="{83A89138-7C91-46F0-A2D2-A725336335D2}"/>
    <dgm:cxn modelId="{CFF1EDBF-3007-424D-9583-27535CC4A54F}" srcId="{3D77EB67-1639-4270-B447-AD89B2DC016A}" destId="{A2F1CD67-22FA-4C2B-A093-EDEE1768E441}" srcOrd="0" destOrd="0" parTransId="{E354DAF8-136B-4515-91AF-8EFD0C66CCDC}" sibTransId="{65DDEA1A-F29F-4D09-BE46-0F6567FC4564}"/>
    <dgm:cxn modelId="{CC55E9E1-10D5-4BA9-AB7B-55FEDFB893F5}" type="presOf" srcId="{48FC597C-9455-4097-9BD2-ED26F43F33A2}" destId="{AFAABBE3-4127-4CC8-AA25-974D38CE1A1F}" srcOrd="0" destOrd="0" presId="urn:microsoft.com/office/officeart/2005/8/layout/cycle4"/>
    <dgm:cxn modelId="{505FDDA7-8EC5-40A0-A635-F6181D6384A7}" type="presOf" srcId="{0F8ECC85-D5AC-480F-8F83-FFE6BC725107}" destId="{BC7CBE3C-5296-4AB4-9632-1AD4F983AD02}" srcOrd="1" destOrd="0" presId="urn:microsoft.com/office/officeart/2005/8/layout/cycle4"/>
    <dgm:cxn modelId="{F6105C13-6F3C-4DC1-9A6F-3FA5DE348555}" type="presOf" srcId="{3D77EB67-1639-4270-B447-AD89B2DC016A}" destId="{454D115D-B882-45FE-9B66-5079D69DE15E}" srcOrd="0" destOrd="0" presId="urn:microsoft.com/office/officeart/2005/8/layout/cycle4"/>
    <dgm:cxn modelId="{0BCCE1C5-7F7E-4D29-8C31-C0749EA913FE}" type="presOf" srcId="{D30FF038-1112-4A40-B020-30DC0A7F3D69}" destId="{14A62384-3E6F-4016-BD98-C9544A685FEB}" srcOrd="1" destOrd="1" presId="urn:microsoft.com/office/officeart/2005/8/layout/cycle4"/>
    <dgm:cxn modelId="{277F54B5-EF11-40F9-A2EF-B2B2439BFD47}" type="presOf" srcId="{56CED18A-243D-4631-8D6C-19407481D30D}" destId="{9B9B7DFA-B3FE-4FF3-B5FD-3BDEF6AF4156}" srcOrd="1" destOrd="1" presId="urn:microsoft.com/office/officeart/2005/8/layout/cycle4"/>
    <dgm:cxn modelId="{ECB93618-8514-4303-8B7D-7C6E4998AE24}" type="presOf" srcId="{650946CC-9E9F-4877-83AF-FEDC149F46A9}" destId="{14A62384-3E6F-4016-BD98-C9544A685FEB}" srcOrd="1" destOrd="2" presId="urn:microsoft.com/office/officeart/2005/8/layout/cycle4"/>
    <dgm:cxn modelId="{BF1BB34D-E959-4E67-A56D-2B19B31AB387}" type="presOf" srcId="{39D72D2E-816E-4AE4-9FD6-D64693BDE2F2}" destId="{BC7CBE3C-5296-4AB4-9632-1AD4F983AD02}" srcOrd="1" destOrd="1" presId="urn:microsoft.com/office/officeart/2005/8/layout/cycle4"/>
    <dgm:cxn modelId="{D3632CB6-EDA9-4BC2-89C5-51BA12F30027}" type="presOf" srcId="{DD348D19-BF38-40A0-B928-DA2301ED0BA5}" destId="{52CE244C-90D0-40DB-B63A-E0412D35EF02}" srcOrd="0" destOrd="0" presId="urn:microsoft.com/office/officeart/2005/8/layout/cycle4"/>
    <dgm:cxn modelId="{5AE8E4EE-A42F-415F-B9E7-BAB61E81F97B}" type="presOf" srcId="{EF91B98B-0305-4EB8-A32C-A5742E9AECB4}" destId="{97CDDB86-BD48-4041-9802-530F2662C3D2}" srcOrd="0" destOrd="0" presId="urn:microsoft.com/office/officeart/2005/8/layout/cycle4"/>
    <dgm:cxn modelId="{436C752F-BE13-4DED-B700-1CAE66A8D9EF}" type="presOf" srcId="{D30FF038-1112-4A40-B020-30DC0A7F3D69}" destId="{3F647DB6-B2BA-4365-829E-59386C77EAC3}" srcOrd="0" destOrd="1" presId="urn:microsoft.com/office/officeart/2005/8/layout/cycle4"/>
    <dgm:cxn modelId="{306BB44F-83ED-4971-BC49-7DAC9E4279F1}" type="presOf" srcId="{3178945F-2DBC-4530-AD57-86583A0FFCF1}" destId="{E5C61240-291D-44AF-9587-383157B73475}" srcOrd="0" destOrd="0" presId="urn:microsoft.com/office/officeart/2005/8/layout/cycle4"/>
    <dgm:cxn modelId="{447276D8-68AF-424B-8978-FA240A94C7BF}" srcId="{3178945F-2DBC-4530-AD57-86583A0FFCF1}" destId="{3D77EB67-1639-4270-B447-AD89B2DC016A}" srcOrd="0" destOrd="0" parTransId="{978D593B-EBA8-445C-84A7-B525E8B9DD19}" sibTransId="{CF36CF15-3674-4E57-AFAA-B82548B5B81B}"/>
    <dgm:cxn modelId="{D1A5A9C9-B64A-49B2-8245-6F52030DA456}" type="presOf" srcId="{39D72D2E-816E-4AE4-9FD6-D64693BDE2F2}" destId="{2218BF92-F4AD-4A0A-8964-2EFE53EBCD97}" srcOrd="0" destOrd="1" presId="urn:microsoft.com/office/officeart/2005/8/layout/cycle4"/>
    <dgm:cxn modelId="{91CFD26C-98FF-4182-B735-4E228FB46E3F}" type="presOf" srcId="{56CED18A-243D-4631-8D6C-19407481D30D}" destId="{7754B72D-F82B-4F01-957F-BF4DE93E00BC}" srcOrd="0" destOrd="1" presId="urn:microsoft.com/office/officeart/2005/8/layout/cycle4"/>
    <dgm:cxn modelId="{1F8D2510-36C9-441B-801A-D4F9A70A0301}" srcId="{C8BEF3F7-8170-4BEE-BF0D-351D5C3D8092}" destId="{39D72D2E-816E-4AE4-9FD6-D64693BDE2F2}" srcOrd="1" destOrd="0" parTransId="{0A508E0B-6ADF-495B-88A3-359BDA673386}" sibTransId="{E75AF884-DC9D-4089-BCBC-4212FB6C05AF}"/>
    <dgm:cxn modelId="{34EB0D2D-01ED-41BD-BCA4-4BF7ECD99224}" type="presOf" srcId="{A2F1CD67-22FA-4C2B-A093-EDEE1768E441}" destId="{14A62384-3E6F-4016-BD98-C9544A685FEB}" srcOrd="1" destOrd="0" presId="urn:microsoft.com/office/officeart/2005/8/layout/cycle4"/>
    <dgm:cxn modelId="{7A7EFBD1-9F97-4FAE-A2A1-19F3A241222E}" srcId="{3178945F-2DBC-4530-AD57-86583A0FFCF1}" destId="{48FC597C-9455-4097-9BD2-ED26F43F33A2}" srcOrd="3" destOrd="0" parTransId="{BC7C371E-A784-4FD4-B1F9-71C085FD1515}" sibTransId="{2F21F3FB-668B-4556-9A75-8389FB4FAFD0}"/>
    <dgm:cxn modelId="{CBF584C8-EB37-4F15-9571-96B853881218}" type="presOf" srcId="{8E1402DE-C320-4559-BC7E-6034BFD800AF}" destId="{9B9B7DFA-B3FE-4FF3-B5FD-3BDEF6AF4156}" srcOrd="1" destOrd="0" presId="urn:microsoft.com/office/officeart/2005/8/layout/cycle4"/>
    <dgm:cxn modelId="{A0F29920-FE19-4BD9-8C60-9031E9977BEE}" type="presParOf" srcId="{E5C61240-291D-44AF-9587-383157B73475}" destId="{4435D419-21E9-44AE-BC8F-10E6ADA91DF6}" srcOrd="0" destOrd="0" presId="urn:microsoft.com/office/officeart/2005/8/layout/cycle4"/>
    <dgm:cxn modelId="{C69FB032-D75B-43C7-90A7-0257F7A9BB6E}" type="presParOf" srcId="{4435D419-21E9-44AE-BC8F-10E6ADA91DF6}" destId="{605AD529-1981-4323-9C89-097D57006DAE}" srcOrd="0" destOrd="0" presId="urn:microsoft.com/office/officeart/2005/8/layout/cycle4"/>
    <dgm:cxn modelId="{B61C6B50-E7D5-44C5-9C53-EC5F7AA509DD}" type="presParOf" srcId="{605AD529-1981-4323-9C89-097D57006DAE}" destId="{3F647DB6-B2BA-4365-829E-59386C77EAC3}" srcOrd="0" destOrd="0" presId="urn:microsoft.com/office/officeart/2005/8/layout/cycle4"/>
    <dgm:cxn modelId="{235191FF-48C0-44CD-923E-B71A12306CB9}" type="presParOf" srcId="{605AD529-1981-4323-9C89-097D57006DAE}" destId="{14A62384-3E6F-4016-BD98-C9544A685FEB}" srcOrd="1" destOrd="0" presId="urn:microsoft.com/office/officeart/2005/8/layout/cycle4"/>
    <dgm:cxn modelId="{060F5FBC-A281-437A-86CB-A8D35C8C3F4F}" type="presParOf" srcId="{4435D419-21E9-44AE-BC8F-10E6ADA91DF6}" destId="{A194ADD6-96AC-4F81-A97A-B734A501F208}" srcOrd="1" destOrd="0" presId="urn:microsoft.com/office/officeart/2005/8/layout/cycle4"/>
    <dgm:cxn modelId="{9D837800-8F5D-4557-8EF6-9A17594EFA4A}" type="presParOf" srcId="{A194ADD6-96AC-4F81-A97A-B734A501F208}" destId="{2218BF92-F4AD-4A0A-8964-2EFE53EBCD97}" srcOrd="0" destOrd="0" presId="urn:microsoft.com/office/officeart/2005/8/layout/cycle4"/>
    <dgm:cxn modelId="{B326B2B5-6838-4033-8717-0FA65A696699}" type="presParOf" srcId="{A194ADD6-96AC-4F81-A97A-B734A501F208}" destId="{BC7CBE3C-5296-4AB4-9632-1AD4F983AD02}" srcOrd="1" destOrd="0" presId="urn:microsoft.com/office/officeart/2005/8/layout/cycle4"/>
    <dgm:cxn modelId="{4F1FE446-4D59-4E34-8344-07920BEE34BA}" type="presParOf" srcId="{4435D419-21E9-44AE-BC8F-10E6ADA91DF6}" destId="{3DC38929-D1EA-4E95-8F4B-C47FC142AB3C}" srcOrd="2" destOrd="0" presId="urn:microsoft.com/office/officeart/2005/8/layout/cycle4"/>
    <dgm:cxn modelId="{0E9A0F46-A970-4777-8863-100266520AFF}" type="presParOf" srcId="{3DC38929-D1EA-4E95-8F4B-C47FC142AB3C}" destId="{52CE244C-90D0-40DB-B63A-E0412D35EF02}" srcOrd="0" destOrd="0" presId="urn:microsoft.com/office/officeart/2005/8/layout/cycle4"/>
    <dgm:cxn modelId="{47E339F9-C4A9-4D7F-85EF-21EEA4FA53B9}" type="presParOf" srcId="{3DC38929-D1EA-4E95-8F4B-C47FC142AB3C}" destId="{CEB0BC4A-0C98-4D2C-BACE-BDC391ECA152}" srcOrd="1" destOrd="0" presId="urn:microsoft.com/office/officeart/2005/8/layout/cycle4"/>
    <dgm:cxn modelId="{AC185746-E88B-40AF-BB29-C8B9DECCDB5A}" type="presParOf" srcId="{4435D419-21E9-44AE-BC8F-10E6ADA91DF6}" destId="{3488EF37-2EB1-473D-8DF2-52C9CCC66AA6}" srcOrd="3" destOrd="0" presId="urn:microsoft.com/office/officeart/2005/8/layout/cycle4"/>
    <dgm:cxn modelId="{E40FEF59-F5B2-41D7-9E55-6F421E89B114}" type="presParOf" srcId="{3488EF37-2EB1-473D-8DF2-52C9CCC66AA6}" destId="{7754B72D-F82B-4F01-957F-BF4DE93E00BC}" srcOrd="0" destOrd="0" presId="urn:microsoft.com/office/officeart/2005/8/layout/cycle4"/>
    <dgm:cxn modelId="{A6E3509E-F527-4CE9-9F84-0AF60202521C}" type="presParOf" srcId="{3488EF37-2EB1-473D-8DF2-52C9CCC66AA6}" destId="{9B9B7DFA-B3FE-4FF3-B5FD-3BDEF6AF4156}" srcOrd="1" destOrd="0" presId="urn:microsoft.com/office/officeart/2005/8/layout/cycle4"/>
    <dgm:cxn modelId="{0AFF9F02-29D9-41BD-BD0F-862CD3CB0468}" type="presParOf" srcId="{4435D419-21E9-44AE-BC8F-10E6ADA91DF6}" destId="{B50C9622-5E86-46D4-A958-A288126CB5A5}" srcOrd="4" destOrd="0" presId="urn:microsoft.com/office/officeart/2005/8/layout/cycle4"/>
    <dgm:cxn modelId="{488DABA0-9D16-49CC-A4BE-DEEC466AD676}" type="presParOf" srcId="{E5C61240-291D-44AF-9587-383157B73475}" destId="{C702AD76-CAC0-40A2-B297-7A36A5482C97}" srcOrd="1" destOrd="0" presId="urn:microsoft.com/office/officeart/2005/8/layout/cycle4"/>
    <dgm:cxn modelId="{3D722FAC-8755-4B11-894F-FF402A7EE2CC}" type="presParOf" srcId="{C702AD76-CAC0-40A2-B297-7A36A5482C97}" destId="{454D115D-B882-45FE-9B66-5079D69DE15E}" srcOrd="0" destOrd="0" presId="urn:microsoft.com/office/officeart/2005/8/layout/cycle4"/>
    <dgm:cxn modelId="{27A6C56F-61CA-424A-8A2A-71BA30F6E433}" type="presParOf" srcId="{C702AD76-CAC0-40A2-B297-7A36A5482C97}" destId="{F565D2BF-1674-41BB-AA41-34F24A9C9EE7}" srcOrd="1" destOrd="0" presId="urn:microsoft.com/office/officeart/2005/8/layout/cycle4"/>
    <dgm:cxn modelId="{F568519F-0EEA-4CC5-8A24-BC2E2C6C5F41}" type="presParOf" srcId="{C702AD76-CAC0-40A2-B297-7A36A5482C97}" destId="{97CDDB86-BD48-4041-9802-530F2662C3D2}" srcOrd="2" destOrd="0" presId="urn:microsoft.com/office/officeart/2005/8/layout/cycle4"/>
    <dgm:cxn modelId="{637B1051-E8C8-4666-BA29-AB7995982DBF}" type="presParOf" srcId="{C702AD76-CAC0-40A2-B297-7A36A5482C97}" destId="{AFAABBE3-4127-4CC8-AA25-974D38CE1A1F}" srcOrd="3" destOrd="0" presId="urn:microsoft.com/office/officeart/2005/8/layout/cycle4"/>
    <dgm:cxn modelId="{A913C2B4-A490-4045-9A41-71C6F738CA27}" type="presParOf" srcId="{C702AD76-CAC0-40A2-B297-7A36A5482C97}" destId="{155693F8-ED03-48A7-990F-84BE07C0AF07}" srcOrd="4" destOrd="0" presId="urn:microsoft.com/office/officeart/2005/8/layout/cycle4"/>
    <dgm:cxn modelId="{2E4BCDF5-E497-43D5-8D27-E639DA56C70F}" type="presParOf" srcId="{E5C61240-291D-44AF-9587-383157B73475}" destId="{6D5343ED-4FA8-410B-8662-D92711424A68}" srcOrd="2" destOrd="0" presId="urn:microsoft.com/office/officeart/2005/8/layout/cycle4"/>
    <dgm:cxn modelId="{77E6D38C-CE9C-4961-939A-4D3AB1114753}" type="presParOf" srcId="{E5C61240-291D-44AF-9587-383157B73475}" destId="{0BC8D67A-BC6A-465F-892C-63E6BE660A7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BE3BD6-2FD1-4D19-9D21-F531818B9A12}" type="doc">
      <dgm:prSet loTypeId="urn:microsoft.com/office/officeart/2005/8/layout/hProcess4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7E5980A-85EA-4F4D-8380-84160C78B6FB}">
      <dgm:prSet phldrT="[Text]"/>
      <dgm:spPr/>
      <dgm:t>
        <a:bodyPr/>
        <a:lstStyle/>
        <a:p>
          <a:r>
            <a:rPr lang="en-US" dirty="0" err="1" smtClean="0"/>
            <a:t>BigData</a:t>
          </a:r>
          <a:endParaRPr lang="en-US" dirty="0"/>
        </a:p>
      </dgm:t>
    </dgm:pt>
    <dgm:pt modelId="{7D439617-0243-4F4A-B38B-75F8BABF6079}" type="parTrans" cxnId="{BFDCFF5F-C30C-43D3-A022-755C8F9CB80B}">
      <dgm:prSet/>
      <dgm:spPr/>
      <dgm:t>
        <a:bodyPr/>
        <a:lstStyle/>
        <a:p>
          <a:endParaRPr lang="en-US"/>
        </a:p>
      </dgm:t>
    </dgm:pt>
    <dgm:pt modelId="{5CB86F48-381D-4835-B1C0-E6AE6457FD01}" type="sibTrans" cxnId="{BFDCFF5F-C30C-43D3-A022-755C8F9CB80B}">
      <dgm:prSet/>
      <dgm:spPr/>
      <dgm:t>
        <a:bodyPr/>
        <a:lstStyle/>
        <a:p>
          <a:endParaRPr lang="en-US"/>
        </a:p>
      </dgm:t>
    </dgm:pt>
    <dgm:pt modelId="{4772B35E-1C28-495F-865C-1B83BC97E9FB}">
      <dgm:prSet phldrT="[Text]"/>
      <dgm:spPr/>
      <dgm:t>
        <a:bodyPr/>
        <a:lstStyle/>
        <a:p>
          <a:r>
            <a:rPr lang="en-US" dirty="0" smtClean="0"/>
            <a:t>Pull to data from Oracle and push it to </a:t>
          </a:r>
          <a:r>
            <a:rPr lang="en-US" dirty="0" err="1" smtClean="0"/>
            <a:t>datalake</a:t>
          </a:r>
          <a:r>
            <a:rPr lang="en-US" dirty="0" smtClean="0"/>
            <a:t> (HDFS)</a:t>
          </a:r>
          <a:endParaRPr lang="en-US" dirty="0"/>
        </a:p>
      </dgm:t>
    </dgm:pt>
    <dgm:pt modelId="{3759A1FA-5E86-4699-A307-8A7FFBB42620}" type="parTrans" cxnId="{168D7F16-8C73-4EF9-AE6A-2F91149A0DB7}">
      <dgm:prSet/>
      <dgm:spPr/>
      <dgm:t>
        <a:bodyPr/>
        <a:lstStyle/>
        <a:p>
          <a:endParaRPr lang="en-US"/>
        </a:p>
      </dgm:t>
    </dgm:pt>
    <dgm:pt modelId="{33D21020-291D-4014-9F01-D544A73CAE34}" type="sibTrans" cxnId="{168D7F16-8C73-4EF9-AE6A-2F91149A0DB7}">
      <dgm:prSet/>
      <dgm:spPr/>
      <dgm:t>
        <a:bodyPr/>
        <a:lstStyle/>
        <a:p>
          <a:endParaRPr lang="en-US"/>
        </a:p>
      </dgm:t>
    </dgm:pt>
    <dgm:pt modelId="{B66D9340-95A7-45F7-8E55-DCB51CE560E7}">
      <dgm:prSet phldrT="[Text]"/>
      <dgm:spPr/>
      <dgm:t>
        <a:bodyPr/>
        <a:lstStyle/>
        <a:p>
          <a:r>
            <a:rPr lang="en-US" dirty="0" smtClean="0"/>
            <a:t>Analytics</a:t>
          </a:r>
          <a:endParaRPr lang="en-US" dirty="0"/>
        </a:p>
      </dgm:t>
    </dgm:pt>
    <dgm:pt modelId="{935837C0-CB37-488C-802E-101ABDA8B8E8}" type="parTrans" cxnId="{30336C5E-99A2-4C86-B9E8-E2537C0DE85B}">
      <dgm:prSet/>
      <dgm:spPr/>
      <dgm:t>
        <a:bodyPr/>
        <a:lstStyle/>
        <a:p>
          <a:endParaRPr lang="en-US"/>
        </a:p>
      </dgm:t>
    </dgm:pt>
    <dgm:pt modelId="{7CD7B0E8-D846-4937-AC02-2EE8414780B9}" type="sibTrans" cxnId="{30336C5E-99A2-4C86-B9E8-E2537C0DE85B}">
      <dgm:prSet/>
      <dgm:spPr/>
      <dgm:t>
        <a:bodyPr/>
        <a:lstStyle/>
        <a:p>
          <a:endParaRPr lang="en-US"/>
        </a:p>
      </dgm:t>
    </dgm:pt>
    <dgm:pt modelId="{764D1702-B620-4387-9D1B-77CECC287E57}">
      <dgm:prSet phldrT="[Text]"/>
      <dgm:spPr/>
      <dgm:t>
        <a:bodyPr/>
        <a:lstStyle/>
        <a:p>
          <a:endParaRPr lang="en-US" dirty="0"/>
        </a:p>
      </dgm:t>
    </dgm:pt>
    <dgm:pt modelId="{AFE47B70-4085-4EF2-A7CA-6BEC5AB021E9}" type="parTrans" cxnId="{CCF9B663-C776-437C-9C3D-56F0F7B88A65}">
      <dgm:prSet/>
      <dgm:spPr/>
      <dgm:t>
        <a:bodyPr/>
        <a:lstStyle/>
        <a:p>
          <a:endParaRPr lang="en-US"/>
        </a:p>
      </dgm:t>
    </dgm:pt>
    <dgm:pt modelId="{A4DFA9D9-46D6-4DFF-A880-B1B31E8647DD}" type="sibTrans" cxnId="{CCF9B663-C776-437C-9C3D-56F0F7B88A65}">
      <dgm:prSet/>
      <dgm:spPr/>
      <dgm:t>
        <a:bodyPr/>
        <a:lstStyle/>
        <a:p>
          <a:endParaRPr lang="en-US"/>
        </a:p>
      </dgm:t>
    </dgm:pt>
    <dgm:pt modelId="{1D840021-23F5-4968-B919-4618A4125AB6}">
      <dgm:prSet phldrT="[Text]" phldr="1"/>
      <dgm:spPr/>
      <dgm:t>
        <a:bodyPr/>
        <a:lstStyle/>
        <a:p>
          <a:endParaRPr lang="en-US" dirty="0"/>
        </a:p>
      </dgm:t>
    </dgm:pt>
    <dgm:pt modelId="{2F11CBC9-81A1-4BD8-AD50-5820B87E2BFE}" type="parTrans" cxnId="{FF430278-5D7D-45B2-80FC-0F38C2D59C82}">
      <dgm:prSet/>
      <dgm:spPr/>
      <dgm:t>
        <a:bodyPr/>
        <a:lstStyle/>
        <a:p>
          <a:endParaRPr lang="en-US"/>
        </a:p>
      </dgm:t>
    </dgm:pt>
    <dgm:pt modelId="{82ABC6B6-2ADB-48E9-A943-DC37B2771F14}" type="sibTrans" cxnId="{FF430278-5D7D-45B2-80FC-0F38C2D59C82}">
      <dgm:prSet/>
      <dgm:spPr/>
      <dgm:t>
        <a:bodyPr/>
        <a:lstStyle/>
        <a:p>
          <a:endParaRPr lang="en-US"/>
        </a:p>
      </dgm:t>
    </dgm:pt>
    <dgm:pt modelId="{CB0BB4AC-7E87-4909-815D-09843604B8D0}">
      <dgm:prSet phldrT="[Text]"/>
      <dgm:spPr/>
      <dgm:t>
        <a:bodyPr/>
        <a:lstStyle/>
        <a:p>
          <a:r>
            <a:rPr lang="en-US" dirty="0" smtClean="0"/>
            <a:t>ELK</a:t>
          </a:r>
        </a:p>
      </dgm:t>
    </dgm:pt>
    <dgm:pt modelId="{C0CE140B-5F49-4F7E-AF1A-30D27716E148}" type="parTrans" cxnId="{227BCA21-4094-4D3B-837C-8401BE935DFF}">
      <dgm:prSet/>
      <dgm:spPr/>
      <dgm:t>
        <a:bodyPr/>
        <a:lstStyle/>
        <a:p>
          <a:endParaRPr lang="en-US"/>
        </a:p>
      </dgm:t>
    </dgm:pt>
    <dgm:pt modelId="{05E63934-67D6-439C-BFD9-1FCD1447F033}" type="sibTrans" cxnId="{227BCA21-4094-4D3B-837C-8401BE935DFF}">
      <dgm:prSet/>
      <dgm:spPr/>
      <dgm:t>
        <a:bodyPr/>
        <a:lstStyle/>
        <a:p>
          <a:endParaRPr lang="en-US"/>
        </a:p>
      </dgm:t>
    </dgm:pt>
    <dgm:pt modelId="{50951FB9-EF9C-42F2-8278-0E80C0E31869}">
      <dgm:prSet phldrT="[Text]"/>
      <dgm:spPr/>
      <dgm:t>
        <a:bodyPr/>
        <a:lstStyle/>
        <a:p>
          <a:r>
            <a:rPr lang="en-US" dirty="0" smtClean="0"/>
            <a:t>Ingesting and creating the MKL file in HDFS</a:t>
          </a:r>
          <a:endParaRPr lang="en-US" dirty="0"/>
        </a:p>
      </dgm:t>
    </dgm:pt>
    <dgm:pt modelId="{F88D6B05-5E73-49A3-B423-9E1BFE367C6D}" type="parTrans" cxnId="{83805823-D327-4B7A-B436-847CABD3EEBE}">
      <dgm:prSet/>
      <dgm:spPr/>
      <dgm:t>
        <a:bodyPr/>
        <a:lstStyle/>
        <a:p>
          <a:endParaRPr lang="en-US"/>
        </a:p>
      </dgm:t>
    </dgm:pt>
    <dgm:pt modelId="{6DAE6047-4E38-4E39-B970-25546D3EB28F}" type="sibTrans" cxnId="{83805823-D327-4B7A-B436-847CABD3EEBE}">
      <dgm:prSet/>
      <dgm:spPr/>
      <dgm:t>
        <a:bodyPr/>
        <a:lstStyle/>
        <a:p>
          <a:endParaRPr lang="en-US"/>
        </a:p>
      </dgm:t>
    </dgm:pt>
    <dgm:pt modelId="{FBCE920E-5A14-473A-B953-B932D94149B7}">
      <dgm:prSet phldrT="[Text]"/>
      <dgm:spPr/>
      <dgm:t>
        <a:bodyPr/>
        <a:lstStyle/>
        <a:p>
          <a:r>
            <a:rPr lang="en-US" dirty="0" smtClean="0"/>
            <a:t>Generate Comparison Report</a:t>
          </a:r>
          <a:endParaRPr lang="en-US" dirty="0"/>
        </a:p>
      </dgm:t>
    </dgm:pt>
    <dgm:pt modelId="{2A22ECAC-2370-44AB-BEAC-E13CE87FC675}" type="parTrans" cxnId="{5030ECF6-DBEF-4194-BC19-10464154ECCA}">
      <dgm:prSet/>
      <dgm:spPr/>
      <dgm:t>
        <a:bodyPr/>
        <a:lstStyle/>
        <a:p>
          <a:endParaRPr lang="en-US"/>
        </a:p>
      </dgm:t>
    </dgm:pt>
    <dgm:pt modelId="{B613579C-1A8E-4795-BB84-BC26E11442F4}" type="sibTrans" cxnId="{5030ECF6-DBEF-4194-BC19-10464154ECCA}">
      <dgm:prSet/>
      <dgm:spPr/>
      <dgm:t>
        <a:bodyPr/>
        <a:lstStyle/>
        <a:p>
          <a:endParaRPr lang="en-US"/>
        </a:p>
      </dgm:t>
    </dgm:pt>
    <dgm:pt modelId="{8ADC4177-FA2E-4D59-B62C-85D333499CE9}">
      <dgm:prSet phldrT="[Text]"/>
      <dgm:spPr/>
      <dgm:t>
        <a:bodyPr/>
        <a:lstStyle/>
        <a:p>
          <a:r>
            <a:rPr lang="en-US" dirty="0" err="1" smtClean="0"/>
            <a:t>Refninary</a:t>
          </a:r>
          <a:r>
            <a:rPr lang="en-US" dirty="0" smtClean="0"/>
            <a:t>-optimization -processing--&gt; Hive</a:t>
          </a:r>
          <a:endParaRPr lang="en-US" dirty="0"/>
        </a:p>
      </dgm:t>
    </dgm:pt>
    <dgm:pt modelId="{C4C6BC5D-ECD7-4CAE-8E07-D3832A5B215C}" type="parTrans" cxnId="{839465AE-CAB4-4DBF-89B8-E9A3E46632DA}">
      <dgm:prSet/>
      <dgm:spPr/>
      <dgm:t>
        <a:bodyPr/>
        <a:lstStyle/>
        <a:p>
          <a:endParaRPr lang="en-US"/>
        </a:p>
      </dgm:t>
    </dgm:pt>
    <dgm:pt modelId="{E4ABD277-736A-4968-9504-6899BF740593}" type="sibTrans" cxnId="{839465AE-CAB4-4DBF-89B8-E9A3E46632DA}">
      <dgm:prSet/>
      <dgm:spPr/>
      <dgm:t>
        <a:bodyPr/>
        <a:lstStyle/>
        <a:p>
          <a:endParaRPr lang="en-US"/>
        </a:p>
      </dgm:t>
    </dgm:pt>
    <dgm:pt modelId="{8604D322-39A8-49FB-897F-E120049B6485}">
      <dgm:prSet phldrT="[Text]"/>
      <dgm:spPr/>
      <dgm:t>
        <a:bodyPr/>
        <a:lstStyle/>
        <a:p>
          <a:r>
            <a:rPr lang="en-US" dirty="0" smtClean="0"/>
            <a:t>Create </a:t>
          </a:r>
          <a:r>
            <a:rPr lang="en-US" dirty="0" err="1" smtClean="0"/>
            <a:t>tsv</a:t>
          </a:r>
          <a:r>
            <a:rPr lang="en-US" dirty="0" smtClean="0"/>
            <a:t> for downstream system</a:t>
          </a:r>
          <a:endParaRPr lang="en-US" dirty="0"/>
        </a:p>
      </dgm:t>
    </dgm:pt>
    <dgm:pt modelId="{3889CC16-24C5-49B2-A621-B613C727820D}" type="parTrans" cxnId="{9BDFCB6E-36BD-4451-A7AD-18EDCE8E4698}">
      <dgm:prSet/>
      <dgm:spPr/>
      <dgm:t>
        <a:bodyPr/>
        <a:lstStyle/>
        <a:p>
          <a:endParaRPr lang="en-US"/>
        </a:p>
      </dgm:t>
    </dgm:pt>
    <dgm:pt modelId="{54DD6C22-5C7F-4942-9260-50DF65B12866}" type="sibTrans" cxnId="{9BDFCB6E-36BD-4451-A7AD-18EDCE8E4698}">
      <dgm:prSet/>
      <dgm:spPr/>
      <dgm:t>
        <a:bodyPr/>
        <a:lstStyle/>
        <a:p>
          <a:endParaRPr lang="en-US"/>
        </a:p>
      </dgm:t>
    </dgm:pt>
    <dgm:pt modelId="{A10E3598-EA0B-46E6-9026-3881793DF1FE}">
      <dgm:prSet phldrT="[Text]"/>
      <dgm:spPr/>
      <dgm:t>
        <a:bodyPr/>
        <a:lstStyle/>
        <a:p>
          <a:r>
            <a:rPr lang="en-US" dirty="0" smtClean="0"/>
            <a:t>Generate Validation Report</a:t>
          </a:r>
          <a:br>
            <a:rPr lang="en-US" dirty="0" smtClean="0"/>
          </a:br>
          <a:endParaRPr lang="en-US" dirty="0"/>
        </a:p>
      </dgm:t>
    </dgm:pt>
    <dgm:pt modelId="{27C7568E-9C10-4605-A885-3D5A21D18DBF}" type="parTrans" cxnId="{3A5535DA-F10A-4BAD-AB4C-85DC0A2A9171}">
      <dgm:prSet/>
      <dgm:spPr/>
      <dgm:t>
        <a:bodyPr/>
        <a:lstStyle/>
        <a:p>
          <a:endParaRPr lang="en-US"/>
        </a:p>
      </dgm:t>
    </dgm:pt>
    <dgm:pt modelId="{AC1DEE39-3C00-4CE2-A1E9-588B4AAC5B4D}" type="sibTrans" cxnId="{3A5535DA-F10A-4BAD-AB4C-85DC0A2A9171}">
      <dgm:prSet/>
      <dgm:spPr/>
      <dgm:t>
        <a:bodyPr/>
        <a:lstStyle/>
        <a:p>
          <a:endParaRPr lang="en-US"/>
        </a:p>
      </dgm:t>
    </dgm:pt>
    <dgm:pt modelId="{B0321E09-3B8A-49C4-B35A-3C1C0FE61F53}">
      <dgm:prSet phldrT="[Text]"/>
      <dgm:spPr/>
      <dgm:t>
        <a:bodyPr/>
        <a:lstStyle/>
        <a:p>
          <a:r>
            <a:rPr lang="en-US" dirty="0" smtClean="0"/>
            <a:t>Execution &amp; Report generation for Qualitative &amp; Quantitative analysis.</a:t>
          </a:r>
          <a:endParaRPr lang="en-US" dirty="0"/>
        </a:p>
      </dgm:t>
    </dgm:pt>
    <dgm:pt modelId="{40F821EB-7930-4B69-B0AF-1AFEFC236746}" type="parTrans" cxnId="{6DC7DCB2-A59A-45B3-AFFE-E69B3B56EFF0}">
      <dgm:prSet/>
      <dgm:spPr/>
      <dgm:t>
        <a:bodyPr/>
        <a:lstStyle/>
        <a:p>
          <a:endParaRPr lang="en-US"/>
        </a:p>
      </dgm:t>
    </dgm:pt>
    <dgm:pt modelId="{89938590-7A39-4CD0-A117-6B2B4C8CEF3D}" type="sibTrans" cxnId="{6DC7DCB2-A59A-45B3-AFFE-E69B3B56EFF0}">
      <dgm:prSet/>
      <dgm:spPr/>
      <dgm:t>
        <a:bodyPr/>
        <a:lstStyle/>
        <a:p>
          <a:endParaRPr lang="en-US"/>
        </a:p>
      </dgm:t>
    </dgm:pt>
    <dgm:pt modelId="{8A90B29B-ECB9-473B-B733-12A050CC3FE2}">
      <dgm:prSet phldrT="[Text]"/>
      <dgm:spPr/>
      <dgm:t>
        <a:bodyPr/>
        <a:lstStyle/>
        <a:p>
          <a:r>
            <a:rPr lang="en-US" dirty="0" smtClean="0"/>
            <a:t>IF all validations passed, then index the file ELSE do not index. </a:t>
          </a:r>
          <a:endParaRPr lang="en-US" dirty="0"/>
        </a:p>
      </dgm:t>
    </dgm:pt>
    <dgm:pt modelId="{5586A08C-4BD3-4EE1-88E0-FE49985CDD02}" type="parTrans" cxnId="{D7A7CB52-507D-4581-B20F-92A8B708D373}">
      <dgm:prSet/>
      <dgm:spPr/>
      <dgm:t>
        <a:bodyPr/>
        <a:lstStyle/>
        <a:p>
          <a:endParaRPr lang="en-US"/>
        </a:p>
      </dgm:t>
    </dgm:pt>
    <dgm:pt modelId="{B252E37B-53B3-4DC0-87CD-ECE1BDF73B9D}" type="sibTrans" cxnId="{D7A7CB52-507D-4581-B20F-92A8B708D373}">
      <dgm:prSet/>
      <dgm:spPr/>
      <dgm:t>
        <a:bodyPr/>
        <a:lstStyle/>
        <a:p>
          <a:endParaRPr lang="en-US"/>
        </a:p>
      </dgm:t>
    </dgm:pt>
    <dgm:pt modelId="{27BE8148-BC9E-42AE-BF72-AE90FF9D386F}">
      <dgm:prSet phldrT="[Text]"/>
      <dgm:spPr/>
      <dgm:t>
        <a:bodyPr/>
        <a:lstStyle/>
        <a:p>
          <a:r>
            <a:rPr lang="en-US" dirty="0" smtClean="0"/>
            <a:t>Trigger status mail with the report. </a:t>
          </a:r>
          <a:endParaRPr lang="en-US" dirty="0"/>
        </a:p>
      </dgm:t>
    </dgm:pt>
    <dgm:pt modelId="{C2DB35A3-3A5B-4DBB-9F93-DF0F78E70B5A}" type="parTrans" cxnId="{1B16DFAB-2377-4BB1-983F-61FCB61C967E}">
      <dgm:prSet/>
      <dgm:spPr/>
      <dgm:t>
        <a:bodyPr/>
        <a:lstStyle/>
        <a:p>
          <a:endParaRPr lang="en-US"/>
        </a:p>
      </dgm:t>
    </dgm:pt>
    <dgm:pt modelId="{ED1AB341-A33D-457D-AEFA-91A17533C715}" type="sibTrans" cxnId="{1B16DFAB-2377-4BB1-983F-61FCB61C967E}">
      <dgm:prSet/>
      <dgm:spPr/>
      <dgm:t>
        <a:bodyPr/>
        <a:lstStyle/>
        <a:p>
          <a:endParaRPr lang="en-US"/>
        </a:p>
      </dgm:t>
    </dgm:pt>
    <dgm:pt modelId="{CFFC8E1F-6F9D-4EE0-AECB-FC45C141EA23}" type="pres">
      <dgm:prSet presAssocID="{DABE3BD6-2FD1-4D19-9D21-F531818B9A1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E67369-5571-4739-9E27-68FB63B04C79}" type="pres">
      <dgm:prSet presAssocID="{DABE3BD6-2FD1-4D19-9D21-F531818B9A12}" presName="tSp" presStyleCnt="0"/>
      <dgm:spPr/>
    </dgm:pt>
    <dgm:pt modelId="{AD1C1983-FA7E-4289-9E1E-B54501AF0B48}" type="pres">
      <dgm:prSet presAssocID="{DABE3BD6-2FD1-4D19-9D21-F531818B9A12}" presName="bSp" presStyleCnt="0"/>
      <dgm:spPr/>
    </dgm:pt>
    <dgm:pt modelId="{96DA38F4-70C1-4695-A349-8DBE0835BF44}" type="pres">
      <dgm:prSet presAssocID="{DABE3BD6-2FD1-4D19-9D21-F531818B9A12}" presName="process" presStyleCnt="0"/>
      <dgm:spPr/>
    </dgm:pt>
    <dgm:pt modelId="{B6E283F5-681C-41CB-AA99-98007709579E}" type="pres">
      <dgm:prSet presAssocID="{E7E5980A-85EA-4F4D-8380-84160C78B6FB}" presName="composite1" presStyleCnt="0"/>
      <dgm:spPr/>
    </dgm:pt>
    <dgm:pt modelId="{AE3B6CBB-E29E-4554-8FC6-53E93619EB55}" type="pres">
      <dgm:prSet presAssocID="{E7E5980A-85EA-4F4D-8380-84160C78B6FB}" presName="dummyNode1" presStyleLbl="node1" presStyleIdx="0" presStyleCnt="3"/>
      <dgm:spPr/>
    </dgm:pt>
    <dgm:pt modelId="{70514486-9F7A-4A60-BB2E-678718F45D53}" type="pres">
      <dgm:prSet presAssocID="{E7E5980A-85EA-4F4D-8380-84160C78B6FB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C08A9-E4EC-4B3F-818E-B088E09E0357}" type="pres">
      <dgm:prSet presAssocID="{E7E5980A-85EA-4F4D-8380-84160C78B6FB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568B5F-1FA5-4738-8212-E44ABF9370FA}" type="pres">
      <dgm:prSet presAssocID="{E7E5980A-85EA-4F4D-8380-84160C78B6FB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CA6D14-F93B-46A4-8F20-2624F9A085DD}" type="pres">
      <dgm:prSet presAssocID="{E7E5980A-85EA-4F4D-8380-84160C78B6FB}" presName="connSite1" presStyleCnt="0"/>
      <dgm:spPr/>
    </dgm:pt>
    <dgm:pt modelId="{9973E511-23A0-4B10-A789-1E91640BEBC2}" type="pres">
      <dgm:prSet presAssocID="{5CB86F48-381D-4835-B1C0-E6AE6457FD01}" presName="Name9" presStyleLbl="sibTrans2D1" presStyleIdx="0" presStyleCnt="2"/>
      <dgm:spPr/>
      <dgm:t>
        <a:bodyPr/>
        <a:lstStyle/>
        <a:p>
          <a:endParaRPr lang="en-US"/>
        </a:p>
      </dgm:t>
    </dgm:pt>
    <dgm:pt modelId="{5C70771A-3E9D-48B3-ACA0-7705DB8A05A8}" type="pres">
      <dgm:prSet presAssocID="{B66D9340-95A7-45F7-8E55-DCB51CE560E7}" presName="composite2" presStyleCnt="0"/>
      <dgm:spPr/>
    </dgm:pt>
    <dgm:pt modelId="{8CC0652E-00CD-473A-8E71-1EE27F277EFD}" type="pres">
      <dgm:prSet presAssocID="{B66D9340-95A7-45F7-8E55-DCB51CE560E7}" presName="dummyNode2" presStyleLbl="node1" presStyleIdx="0" presStyleCnt="3"/>
      <dgm:spPr/>
    </dgm:pt>
    <dgm:pt modelId="{1F6EC427-2D9A-46A5-9F98-1823CF6B3433}" type="pres">
      <dgm:prSet presAssocID="{B66D9340-95A7-45F7-8E55-DCB51CE560E7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BEAD1F-EEAF-4D8A-A72A-E22FF7A94888}" type="pres">
      <dgm:prSet presAssocID="{B66D9340-95A7-45F7-8E55-DCB51CE560E7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CD49A9-DCE8-4E71-A734-334F0DD01471}" type="pres">
      <dgm:prSet presAssocID="{B66D9340-95A7-45F7-8E55-DCB51CE560E7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409838-D813-474B-B92F-DFEAF7A81AAB}" type="pres">
      <dgm:prSet presAssocID="{B66D9340-95A7-45F7-8E55-DCB51CE560E7}" presName="connSite2" presStyleCnt="0"/>
      <dgm:spPr/>
    </dgm:pt>
    <dgm:pt modelId="{18708814-A9BE-44D1-8F5B-628CF5FB9C3B}" type="pres">
      <dgm:prSet presAssocID="{7CD7B0E8-D846-4937-AC02-2EE8414780B9}" presName="Name18" presStyleLbl="sibTrans2D1" presStyleIdx="1" presStyleCnt="2"/>
      <dgm:spPr/>
      <dgm:t>
        <a:bodyPr/>
        <a:lstStyle/>
        <a:p>
          <a:endParaRPr lang="en-US"/>
        </a:p>
      </dgm:t>
    </dgm:pt>
    <dgm:pt modelId="{E071A4A7-8052-409F-A028-C3127B4474FA}" type="pres">
      <dgm:prSet presAssocID="{CB0BB4AC-7E87-4909-815D-09843604B8D0}" presName="composite1" presStyleCnt="0"/>
      <dgm:spPr/>
    </dgm:pt>
    <dgm:pt modelId="{4D0D3284-72DE-43A6-B6E0-770CA83A8E65}" type="pres">
      <dgm:prSet presAssocID="{CB0BB4AC-7E87-4909-815D-09843604B8D0}" presName="dummyNode1" presStyleLbl="node1" presStyleIdx="1" presStyleCnt="3"/>
      <dgm:spPr/>
    </dgm:pt>
    <dgm:pt modelId="{5613E096-9933-48A1-8E85-95352831D490}" type="pres">
      <dgm:prSet presAssocID="{CB0BB4AC-7E87-4909-815D-09843604B8D0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54B027-D973-4794-9EA9-28D52A81DFDC}" type="pres">
      <dgm:prSet presAssocID="{CB0BB4AC-7E87-4909-815D-09843604B8D0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9C648A-C3D4-495B-A90D-C448B27F921B}" type="pres">
      <dgm:prSet presAssocID="{CB0BB4AC-7E87-4909-815D-09843604B8D0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A2956-80EA-40F8-9CEE-E2CCF52F8746}" type="pres">
      <dgm:prSet presAssocID="{CB0BB4AC-7E87-4909-815D-09843604B8D0}" presName="connSite1" presStyleCnt="0"/>
      <dgm:spPr/>
    </dgm:pt>
  </dgm:ptLst>
  <dgm:cxnLst>
    <dgm:cxn modelId="{3A5535DA-F10A-4BAD-AB4C-85DC0A2A9171}" srcId="{E7E5980A-85EA-4F4D-8380-84160C78B6FB}" destId="{A10E3598-EA0B-46E6-9026-3881793DF1FE}" srcOrd="4" destOrd="0" parTransId="{27C7568E-9C10-4605-A885-3D5A21D18DBF}" sibTransId="{AC1DEE39-3C00-4CE2-A1E9-588B4AAC5B4D}"/>
    <dgm:cxn modelId="{D7A7CB52-507D-4581-B20F-92A8B708D373}" srcId="{CB0BB4AC-7E87-4909-815D-09843604B8D0}" destId="{8A90B29B-ECB9-473B-B733-12A050CC3FE2}" srcOrd="2" destOrd="0" parTransId="{5586A08C-4BD3-4EE1-88E0-FE49985CDD02}" sibTransId="{B252E37B-53B3-4DC0-87CD-ECE1BDF73B9D}"/>
    <dgm:cxn modelId="{7CC908ED-3607-4602-BFBD-6009DBFD2C92}" type="presOf" srcId="{B66D9340-95A7-45F7-8E55-DCB51CE560E7}" destId="{E9CD49A9-DCE8-4E71-A734-334F0DD01471}" srcOrd="0" destOrd="0" presId="urn:microsoft.com/office/officeart/2005/8/layout/hProcess4"/>
    <dgm:cxn modelId="{839465AE-CAB4-4DBF-89B8-E9A3E46632DA}" srcId="{E7E5980A-85EA-4F4D-8380-84160C78B6FB}" destId="{8ADC4177-FA2E-4D59-B62C-85D333499CE9}" srcOrd="2" destOrd="0" parTransId="{C4C6BC5D-ECD7-4CAE-8E07-D3832A5B215C}" sibTransId="{E4ABD277-736A-4968-9504-6899BF740593}"/>
    <dgm:cxn modelId="{27BD653E-0B67-4E00-B3F2-7DAFD879D7C7}" type="presOf" srcId="{7CD7B0E8-D846-4937-AC02-2EE8414780B9}" destId="{18708814-A9BE-44D1-8F5B-628CF5FB9C3B}" srcOrd="0" destOrd="0" presId="urn:microsoft.com/office/officeart/2005/8/layout/hProcess4"/>
    <dgm:cxn modelId="{33D520DE-E56E-4CEB-A7B2-7BCE1638A51B}" type="presOf" srcId="{CB0BB4AC-7E87-4909-815D-09843604B8D0}" destId="{039C648A-C3D4-495B-A90D-C448B27F921B}" srcOrd="0" destOrd="0" presId="urn:microsoft.com/office/officeart/2005/8/layout/hProcess4"/>
    <dgm:cxn modelId="{5030ECF6-DBEF-4194-BC19-10464154ECCA}" srcId="{E7E5980A-85EA-4F4D-8380-84160C78B6FB}" destId="{FBCE920E-5A14-473A-B953-B932D94149B7}" srcOrd="1" destOrd="0" parTransId="{2A22ECAC-2370-44AB-BEAC-E13CE87FC675}" sibTransId="{B613579C-1A8E-4795-BB84-BC26E11442F4}"/>
    <dgm:cxn modelId="{0F1A23B0-3F63-4AC6-AB1E-CEB41AB6225E}" type="presOf" srcId="{8ADC4177-FA2E-4D59-B62C-85D333499CE9}" destId="{8F3C08A9-E4EC-4B3F-818E-B088E09E0357}" srcOrd="1" destOrd="2" presId="urn:microsoft.com/office/officeart/2005/8/layout/hProcess4"/>
    <dgm:cxn modelId="{AACD2C98-660C-4BD0-955A-CD6EDDC97267}" type="presOf" srcId="{1D840021-23F5-4968-B919-4618A4125AB6}" destId="{1DBEAD1F-EEAF-4D8A-A72A-E22FF7A94888}" srcOrd="1" destOrd="1" presId="urn:microsoft.com/office/officeart/2005/8/layout/hProcess4"/>
    <dgm:cxn modelId="{D5C048DD-3A6A-433B-83F3-36A6EB8A5BA2}" type="presOf" srcId="{5CB86F48-381D-4835-B1C0-E6AE6457FD01}" destId="{9973E511-23A0-4B10-A789-1E91640BEBC2}" srcOrd="0" destOrd="0" presId="urn:microsoft.com/office/officeart/2005/8/layout/hProcess4"/>
    <dgm:cxn modelId="{F57BA351-5FCB-4769-B9AB-F511E18FC62A}" type="presOf" srcId="{A10E3598-EA0B-46E6-9026-3881793DF1FE}" destId="{8F3C08A9-E4EC-4B3F-818E-B088E09E0357}" srcOrd="1" destOrd="4" presId="urn:microsoft.com/office/officeart/2005/8/layout/hProcess4"/>
    <dgm:cxn modelId="{CCF9B663-C776-437C-9C3D-56F0F7B88A65}" srcId="{B66D9340-95A7-45F7-8E55-DCB51CE560E7}" destId="{764D1702-B620-4387-9D1B-77CECC287E57}" srcOrd="0" destOrd="0" parTransId="{AFE47B70-4085-4EF2-A7CA-6BEC5AB021E9}" sibTransId="{A4DFA9D9-46D6-4DFF-A880-B1B31E8647DD}"/>
    <dgm:cxn modelId="{7947B853-66CA-4DC3-A661-6F9D84CD20DB}" type="presOf" srcId="{FBCE920E-5A14-473A-B953-B932D94149B7}" destId="{70514486-9F7A-4A60-BB2E-678718F45D53}" srcOrd="0" destOrd="1" presId="urn:microsoft.com/office/officeart/2005/8/layout/hProcess4"/>
    <dgm:cxn modelId="{FF430278-5D7D-45B2-80FC-0F38C2D59C82}" srcId="{B66D9340-95A7-45F7-8E55-DCB51CE560E7}" destId="{1D840021-23F5-4968-B919-4618A4125AB6}" srcOrd="1" destOrd="0" parTransId="{2F11CBC9-81A1-4BD8-AD50-5820B87E2BFE}" sibTransId="{82ABC6B6-2ADB-48E9-A943-DC37B2771F14}"/>
    <dgm:cxn modelId="{A49EA237-9A2A-4A16-A436-4498DE2D8F80}" type="presOf" srcId="{DABE3BD6-2FD1-4D19-9D21-F531818B9A12}" destId="{CFFC8E1F-6F9D-4EE0-AECB-FC45C141EA23}" srcOrd="0" destOrd="0" presId="urn:microsoft.com/office/officeart/2005/8/layout/hProcess4"/>
    <dgm:cxn modelId="{227BCA21-4094-4D3B-837C-8401BE935DFF}" srcId="{DABE3BD6-2FD1-4D19-9D21-F531818B9A12}" destId="{CB0BB4AC-7E87-4909-815D-09843604B8D0}" srcOrd="2" destOrd="0" parTransId="{C0CE140B-5F49-4F7E-AF1A-30D27716E148}" sibTransId="{05E63934-67D6-439C-BFD9-1FCD1447F033}"/>
    <dgm:cxn modelId="{A49A9B87-737C-4A74-8C80-36A87AAA86B6}" type="presOf" srcId="{50951FB9-EF9C-42F2-8278-0E80C0E31869}" destId="{2A54B027-D973-4794-9EA9-28D52A81DFDC}" srcOrd="1" destOrd="0" presId="urn:microsoft.com/office/officeart/2005/8/layout/hProcess4"/>
    <dgm:cxn modelId="{9B9D9059-F8B5-469F-B11C-63797FDDB897}" type="presOf" srcId="{4772B35E-1C28-495F-865C-1B83BC97E9FB}" destId="{70514486-9F7A-4A60-BB2E-678718F45D53}" srcOrd="0" destOrd="0" presId="urn:microsoft.com/office/officeart/2005/8/layout/hProcess4"/>
    <dgm:cxn modelId="{67247CC9-3018-480C-92D0-2448EC436527}" type="presOf" srcId="{764D1702-B620-4387-9D1B-77CECC287E57}" destId="{1F6EC427-2D9A-46A5-9F98-1823CF6B3433}" srcOrd="0" destOrd="0" presId="urn:microsoft.com/office/officeart/2005/8/layout/hProcess4"/>
    <dgm:cxn modelId="{BFDCFF5F-C30C-43D3-A022-755C8F9CB80B}" srcId="{DABE3BD6-2FD1-4D19-9D21-F531818B9A12}" destId="{E7E5980A-85EA-4F4D-8380-84160C78B6FB}" srcOrd="0" destOrd="0" parTransId="{7D439617-0243-4F4A-B38B-75F8BABF6079}" sibTransId="{5CB86F48-381D-4835-B1C0-E6AE6457FD01}"/>
    <dgm:cxn modelId="{60F696AB-A4AF-402F-B1FE-8932BDBB9765}" type="presOf" srcId="{B0321E09-3B8A-49C4-B35A-3C1C0FE61F53}" destId="{2A54B027-D973-4794-9EA9-28D52A81DFDC}" srcOrd="1" destOrd="1" presId="urn:microsoft.com/office/officeart/2005/8/layout/hProcess4"/>
    <dgm:cxn modelId="{4BF3A5C4-39BB-4689-A6E3-2309CB8E1008}" type="presOf" srcId="{27BE8148-BC9E-42AE-BF72-AE90FF9D386F}" destId="{2A54B027-D973-4794-9EA9-28D52A81DFDC}" srcOrd="1" destOrd="3" presId="urn:microsoft.com/office/officeart/2005/8/layout/hProcess4"/>
    <dgm:cxn modelId="{D274C961-E723-49AF-A778-FAC416B1A57A}" type="presOf" srcId="{8604D322-39A8-49FB-897F-E120049B6485}" destId="{8F3C08A9-E4EC-4B3F-818E-B088E09E0357}" srcOrd="1" destOrd="3" presId="urn:microsoft.com/office/officeart/2005/8/layout/hProcess4"/>
    <dgm:cxn modelId="{6DC7DCB2-A59A-45B3-AFFE-E69B3B56EFF0}" srcId="{CB0BB4AC-7E87-4909-815D-09843604B8D0}" destId="{B0321E09-3B8A-49C4-B35A-3C1C0FE61F53}" srcOrd="1" destOrd="0" parTransId="{40F821EB-7930-4B69-B0AF-1AFEFC236746}" sibTransId="{89938590-7A39-4CD0-A117-6B2B4C8CEF3D}"/>
    <dgm:cxn modelId="{0F11D176-FD50-4A04-8827-47A6AE9723E5}" type="presOf" srcId="{8604D322-39A8-49FB-897F-E120049B6485}" destId="{70514486-9F7A-4A60-BB2E-678718F45D53}" srcOrd="0" destOrd="3" presId="urn:microsoft.com/office/officeart/2005/8/layout/hProcess4"/>
    <dgm:cxn modelId="{8E576086-BEB6-4C6F-B095-AA02E117F9A2}" type="presOf" srcId="{8ADC4177-FA2E-4D59-B62C-85D333499CE9}" destId="{70514486-9F7A-4A60-BB2E-678718F45D53}" srcOrd="0" destOrd="2" presId="urn:microsoft.com/office/officeart/2005/8/layout/hProcess4"/>
    <dgm:cxn modelId="{1F2951E6-4EC5-4CA9-9891-A467C9D71F92}" type="presOf" srcId="{8A90B29B-ECB9-473B-B733-12A050CC3FE2}" destId="{2A54B027-D973-4794-9EA9-28D52A81DFDC}" srcOrd="1" destOrd="2" presId="urn:microsoft.com/office/officeart/2005/8/layout/hProcess4"/>
    <dgm:cxn modelId="{168D7F16-8C73-4EF9-AE6A-2F91149A0DB7}" srcId="{E7E5980A-85EA-4F4D-8380-84160C78B6FB}" destId="{4772B35E-1C28-495F-865C-1B83BC97E9FB}" srcOrd="0" destOrd="0" parTransId="{3759A1FA-5E86-4699-A307-8A7FFBB42620}" sibTransId="{33D21020-291D-4014-9F01-D544A73CAE34}"/>
    <dgm:cxn modelId="{17DC03E2-6805-423C-879B-08B93AB077AA}" type="presOf" srcId="{764D1702-B620-4387-9D1B-77CECC287E57}" destId="{1DBEAD1F-EEAF-4D8A-A72A-E22FF7A94888}" srcOrd="1" destOrd="0" presId="urn:microsoft.com/office/officeart/2005/8/layout/hProcess4"/>
    <dgm:cxn modelId="{D8122110-B2E8-4E09-83CD-026E8FCBA477}" type="presOf" srcId="{E7E5980A-85EA-4F4D-8380-84160C78B6FB}" destId="{8B568B5F-1FA5-4738-8212-E44ABF9370FA}" srcOrd="0" destOrd="0" presId="urn:microsoft.com/office/officeart/2005/8/layout/hProcess4"/>
    <dgm:cxn modelId="{60D8A107-7864-4D6E-A715-92F75BDA958B}" type="presOf" srcId="{27BE8148-BC9E-42AE-BF72-AE90FF9D386F}" destId="{5613E096-9933-48A1-8E85-95352831D490}" srcOrd="0" destOrd="3" presId="urn:microsoft.com/office/officeart/2005/8/layout/hProcess4"/>
    <dgm:cxn modelId="{E1AD576B-346D-4DB7-9B60-69B9DA060D0B}" type="presOf" srcId="{A10E3598-EA0B-46E6-9026-3881793DF1FE}" destId="{70514486-9F7A-4A60-BB2E-678718F45D53}" srcOrd="0" destOrd="4" presId="urn:microsoft.com/office/officeart/2005/8/layout/hProcess4"/>
    <dgm:cxn modelId="{2BC21969-64D3-4D24-97CB-7048E9BD3958}" type="presOf" srcId="{FBCE920E-5A14-473A-B953-B932D94149B7}" destId="{8F3C08A9-E4EC-4B3F-818E-B088E09E0357}" srcOrd="1" destOrd="1" presId="urn:microsoft.com/office/officeart/2005/8/layout/hProcess4"/>
    <dgm:cxn modelId="{05E30ECE-D494-4E86-8BE0-0F1C737104EA}" type="presOf" srcId="{50951FB9-EF9C-42F2-8278-0E80C0E31869}" destId="{5613E096-9933-48A1-8E85-95352831D490}" srcOrd="0" destOrd="0" presId="urn:microsoft.com/office/officeart/2005/8/layout/hProcess4"/>
    <dgm:cxn modelId="{AAEF508F-76D4-4DF2-BC97-0D5FD60C7298}" type="presOf" srcId="{8A90B29B-ECB9-473B-B733-12A050CC3FE2}" destId="{5613E096-9933-48A1-8E85-95352831D490}" srcOrd="0" destOrd="2" presId="urn:microsoft.com/office/officeart/2005/8/layout/hProcess4"/>
    <dgm:cxn modelId="{30336C5E-99A2-4C86-B9E8-E2537C0DE85B}" srcId="{DABE3BD6-2FD1-4D19-9D21-F531818B9A12}" destId="{B66D9340-95A7-45F7-8E55-DCB51CE560E7}" srcOrd="1" destOrd="0" parTransId="{935837C0-CB37-488C-802E-101ABDA8B8E8}" sibTransId="{7CD7B0E8-D846-4937-AC02-2EE8414780B9}"/>
    <dgm:cxn modelId="{9BDFCB6E-36BD-4451-A7AD-18EDCE8E4698}" srcId="{E7E5980A-85EA-4F4D-8380-84160C78B6FB}" destId="{8604D322-39A8-49FB-897F-E120049B6485}" srcOrd="3" destOrd="0" parTransId="{3889CC16-24C5-49B2-A621-B613C727820D}" sibTransId="{54DD6C22-5C7F-4942-9260-50DF65B12866}"/>
    <dgm:cxn modelId="{2AA5473D-F13E-48CF-89A2-DD7C8E0D794D}" type="presOf" srcId="{B0321E09-3B8A-49C4-B35A-3C1C0FE61F53}" destId="{5613E096-9933-48A1-8E85-95352831D490}" srcOrd="0" destOrd="1" presId="urn:microsoft.com/office/officeart/2005/8/layout/hProcess4"/>
    <dgm:cxn modelId="{C68E0B12-26E6-42E8-BA36-8AACB1A1EBCA}" type="presOf" srcId="{1D840021-23F5-4968-B919-4618A4125AB6}" destId="{1F6EC427-2D9A-46A5-9F98-1823CF6B3433}" srcOrd="0" destOrd="1" presId="urn:microsoft.com/office/officeart/2005/8/layout/hProcess4"/>
    <dgm:cxn modelId="{934AC43D-9061-4647-9104-D59EC531354B}" type="presOf" srcId="{4772B35E-1C28-495F-865C-1B83BC97E9FB}" destId="{8F3C08A9-E4EC-4B3F-818E-B088E09E0357}" srcOrd="1" destOrd="0" presId="urn:microsoft.com/office/officeart/2005/8/layout/hProcess4"/>
    <dgm:cxn modelId="{1B16DFAB-2377-4BB1-983F-61FCB61C967E}" srcId="{CB0BB4AC-7E87-4909-815D-09843604B8D0}" destId="{27BE8148-BC9E-42AE-BF72-AE90FF9D386F}" srcOrd="3" destOrd="0" parTransId="{C2DB35A3-3A5B-4DBB-9F93-DF0F78E70B5A}" sibTransId="{ED1AB341-A33D-457D-AEFA-91A17533C715}"/>
    <dgm:cxn modelId="{83805823-D327-4B7A-B436-847CABD3EEBE}" srcId="{CB0BB4AC-7E87-4909-815D-09843604B8D0}" destId="{50951FB9-EF9C-42F2-8278-0E80C0E31869}" srcOrd="0" destOrd="0" parTransId="{F88D6B05-5E73-49A3-B423-9E1BFE367C6D}" sibTransId="{6DAE6047-4E38-4E39-B970-25546D3EB28F}"/>
    <dgm:cxn modelId="{6F9AD0BC-D3A9-491C-8465-8A7BA32AA73B}" type="presParOf" srcId="{CFFC8E1F-6F9D-4EE0-AECB-FC45C141EA23}" destId="{0EE67369-5571-4739-9E27-68FB63B04C79}" srcOrd="0" destOrd="0" presId="urn:microsoft.com/office/officeart/2005/8/layout/hProcess4"/>
    <dgm:cxn modelId="{23F83BD2-AFC4-464E-B5F7-4F6DE39369EF}" type="presParOf" srcId="{CFFC8E1F-6F9D-4EE0-AECB-FC45C141EA23}" destId="{AD1C1983-FA7E-4289-9E1E-B54501AF0B48}" srcOrd="1" destOrd="0" presId="urn:microsoft.com/office/officeart/2005/8/layout/hProcess4"/>
    <dgm:cxn modelId="{D17BD8CD-ED6C-437B-931B-202869BA68BF}" type="presParOf" srcId="{CFFC8E1F-6F9D-4EE0-AECB-FC45C141EA23}" destId="{96DA38F4-70C1-4695-A349-8DBE0835BF44}" srcOrd="2" destOrd="0" presId="urn:microsoft.com/office/officeart/2005/8/layout/hProcess4"/>
    <dgm:cxn modelId="{92621F87-48C6-4E3A-85FC-3B94AF1CEEAC}" type="presParOf" srcId="{96DA38F4-70C1-4695-A349-8DBE0835BF44}" destId="{B6E283F5-681C-41CB-AA99-98007709579E}" srcOrd="0" destOrd="0" presId="urn:microsoft.com/office/officeart/2005/8/layout/hProcess4"/>
    <dgm:cxn modelId="{C9A853B6-EC5E-4D38-8C4F-206D28555490}" type="presParOf" srcId="{B6E283F5-681C-41CB-AA99-98007709579E}" destId="{AE3B6CBB-E29E-4554-8FC6-53E93619EB55}" srcOrd="0" destOrd="0" presId="urn:microsoft.com/office/officeart/2005/8/layout/hProcess4"/>
    <dgm:cxn modelId="{1CCD5A70-57BC-48C8-87A0-53461D72492C}" type="presParOf" srcId="{B6E283F5-681C-41CB-AA99-98007709579E}" destId="{70514486-9F7A-4A60-BB2E-678718F45D53}" srcOrd="1" destOrd="0" presId="urn:microsoft.com/office/officeart/2005/8/layout/hProcess4"/>
    <dgm:cxn modelId="{4009536F-728F-4665-B46D-7F7121979D7D}" type="presParOf" srcId="{B6E283F5-681C-41CB-AA99-98007709579E}" destId="{8F3C08A9-E4EC-4B3F-818E-B088E09E0357}" srcOrd="2" destOrd="0" presId="urn:microsoft.com/office/officeart/2005/8/layout/hProcess4"/>
    <dgm:cxn modelId="{2A5F3832-4494-4AB8-9C57-357577569DA9}" type="presParOf" srcId="{B6E283F5-681C-41CB-AA99-98007709579E}" destId="{8B568B5F-1FA5-4738-8212-E44ABF9370FA}" srcOrd="3" destOrd="0" presId="urn:microsoft.com/office/officeart/2005/8/layout/hProcess4"/>
    <dgm:cxn modelId="{2A05517E-036F-405D-B3A3-73AFE9E15B77}" type="presParOf" srcId="{B6E283F5-681C-41CB-AA99-98007709579E}" destId="{BACA6D14-F93B-46A4-8F20-2624F9A085DD}" srcOrd="4" destOrd="0" presId="urn:microsoft.com/office/officeart/2005/8/layout/hProcess4"/>
    <dgm:cxn modelId="{65BBFF5C-2050-46D4-AC33-FA6DD461DBF2}" type="presParOf" srcId="{96DA38F4-70C1-4695-A349-8DBE0835BF44}" destId="{9973E511-23A0-4B10-A789-1E91640BEBC2}" srcOrd="1" destOrd="0" presId="urn:microsoft.com/office/officeart/2005/8/layout/hProcess4"/>
    <dgm:cxn modelId="{F7EB23AF-D985-4D5C-B41F-8964BBD4D629}" type="presParOf" srcId="{96DA38F4-70C1-4695-A349-8DBE0835BF44}" destId="{5C70771A-3E9D-48B3-ACA0-7705DB8A05A8}" srcOrd="2" destOrd="0" presId="urn:microsoft.com/office/officeart/2005/8/layout/hProcess4"/>
    <dgm:cxn modelId="{1DDF7A60-3348-44B5-8249-FF33A4B66195}" type="presParOf" srcId="{5C70771A-3E9D-48B3-ACA0-7705DB8A05A8}" destId="{8CC0652E-00CD-473A-8E71-1EE27F277EFD}" srcOrd="0" destOrd="0" presId="urn:microsoft.com/office/officeart/2005/8/layout/hProcess4"/>
    <dgm:cxn modelId="{0DFDE6F6-2886-4376-B260-411DE25E7B11}" type="presParOf" srcId="{5C70771A-3E9D-48B3-ACA0-7705DB8A05A8}" destId="{1F6EC427-2D9A-46A5-9F98-1823CF6B3433}" srcOrd="1" destOrd="0" presId="urn:microsoft.com/office/officeart/2005/8/layout/hProcess4"/>
    <dgm:cxn modelId="{F82F95AB-CCCF-4647-A0FE-6AE42793A01D}" type="presParOf" srcId="{5C70771A-3E9D-48B3-ACA0-7705DB8A05A8}" destId="{1DBEAD1F-EEAF-4D8A-A72A-E22FF7A94888}" srcOrd="2" destOrd="0" presId="urn:microsoft.com/office/officeart/2005/8/layout/hProcess4"/>
    <dgm:cxn modelId="{FDA5833E-4446-45D9-8456-EB6D593FEF98}" type="presParOf" srcId="{5C70771A-3E9D-48B3-ACA0-7705DB8A05A8}" destId="{E9CD49A9-DCE8-4E71-A734-334F0DD01471}" srcOrd="3" destOrd="0" presId="urn:microsoft.com/office/officeart/2005/8/layout/hProcess4"/>
    <dgm:cxn modelId="{34F74017-D17B-4057-8351-861E33148B1D}" type="presParOf" srcId="{5C70771A-3E9D-48B3-ACA0-7705DB8A05A8}" destId="{4E409838-D813-474B-B92F-DFEAF7A81AAB}" srcOrd="4" destOrd="0" presId="urn:microsoft.com/office/officeart/2005/8/layout/hProcess4"/>
    <dgm:cxn modelId="{2BE70261-8267-4CF3-85EA-A7C82D5CE889}" type="presParOf" srcId="{96DA38F4-70C1-4695-A349-8DBE0835BF44}" destId="{18708814-A9BE-44D1-8F5B-628CF5FB9C3B}" srcOrd="3" destOrd="0" presId="urn:microsoft.com/office/officeart/2005/8/layout/hProcess4"/>
    <dgm:cxn modelId="{3D423AB1-BFDB-44C6-9962-BF357ABA6B8B}" type="presParOf" srcId="{96DA38F4-70C1-4695-A349-8DBE0835BF44}" destId="{E071A4A7-8052-409F-A028-C3127B4474FA}" srcOrd="4" destOrd="0" presId="urn:microsoft.com/office/officeart/2005/8/layout/hProcess4"/>
    <dgm:cxn modelId="{030EA02A-ECC9-4483-9900-4DB5D82138DA}" type="presParOf" srcId="{E071A4A7-8052-409F-A028-C3127B4474FA}" destId="{4D0D3284-72DE-43A6-B6E0-770CA83A8E65}" srcOrd="0" destOrd="0" presId="urn:microsoft.com/office/officeart/2005/8/layout/hProcess4"/>
    <dgm:cxn modelId="{C5AE3236-8881-450F-956F-3F61BFE9739A}" type="presParOf" srcId="{E071A4A7-8052-409F-A028-C3127B4474FA}" destId="{5613E096-9933-48A1-8E85-95352831D490}" srcOrd="1" destOrd="0" presId="urn:microsoft.com/office/officeart/2005/8/layout/hProcess4"/>
    <dgm:cxn modelId="{6FC125E2-1220-4D93-8ADA-30BFCD3D5FF3}" type="presParOf" srcId="{E071A4A7-8052-409F-A028-C3127B4474FA}" destId="{2A54B027-D973-4794-9EA9-28D52A81DFDC}" srcOrd="2" destOrd="0" presId="urn:microsoft.com/office/officeart/2005/8/layout/hProcess4"/>
    <dgm:cxn modelId="{66B2422E-2A4E-4892-8B70-417A1F0BD7A6}" type="presParOf" srcId="{E071A4A7-8052-409F-A028-C3127B4474FA}" destId="{039C648A-C3D4-495B-A90D-C448B27F921B}" srcOrd="3" destOrd="0" presId="urn:microsoft.com/office/officeart/2005/8/layout/hProcess4"/>
    <dgm:cxn modelId="{D617A8DB-E1BE-433F-828A-521A930804D6}" type="presParOf" srcId="{E071A4A7-8052-409F-A028-C3127B4474FA}" destId="{661A2956-80EA-40F8-9CEE-E2CCF52F874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6119-B7CF-4DA4-BCB0-07C5E13149F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2508-ACA3-496A-859E-C073B4CB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9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6119-B7CF-4DA4-BCB0-07C5E13149F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2508-ACA3-496A-859E-C073B4CB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4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6119-B7CF-4DA4-BCB0-07C5E13149F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2508-ACA3-496A-859E-C073B4CB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6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6119-B7CF-4DA4-BCB0-07C5E13149F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2508-ACA3-496A-859E-C073B4CB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3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6119-B7CF-4DA4-BCB0-07C5E13149F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2508-ACA3-496A-859E-C073B4CB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4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6119-B7CF-4DA4-BCB0-07C5E13149F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2508-ACA3-496A-859E-C073B4CB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6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6119-B7CF-4DA4-BCB0-07C5E13149F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2508-ACA3-496A-859E-C073B4CB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8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6119-B7CF-4DA4-BCB0-07C5E13149F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2508-ACA3-496A-859E-C073B4CB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6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6119-B7CF-4DA4-BCB0-07C5E13149F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2508-ACA3-496A-859E-C073B4CB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1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6119-B7CF-4DA4-BCB0-07C5E13149F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2508-ACA3-496A-859E-C073B4CB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6119-B7CF-4DA4-BCB0-07C5E13149F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D2508-ACA3-496A-859E-C073B4CB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0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86119-B7CF-4DA4-BCB0-07C5E13149F7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D2508-ACA3-496A-859E-C073B4CB3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4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CASCADE </a:t>
            </a:r>
            <a:r>
              <a:rPr lang="en-US" dirty="0" err="1" smtClean="0"/>
              <a:t>NextGen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Test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Online Test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6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/>
            </a:lvl1pPr>
          </a:lstStyle>
          <a:p>
            <a:r>
              <a:rPr lang="en-US" dirty="0"/>
              <a:t>Test Engine </a:t>
            </a:r>
            <a:r>
              <a:rPr lang="en-US" dirty="0" smtClean="0"/>
              <a:t>– Data Validation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58" y="830620"/>
            <a:ext cx="10668083" cy="57247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62249" y="3134986"/>
            <a:ext cx="2633826" cy="6389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Need a functionally brief for </a:t>
            </a:r>
          </a:p>
          <a:p>
            <a:r>
              <a:rPr lang="en-US" sz="1400" i="1" dirty="0" smtClean="0">
                <a:solidFill>
                  <a:schemeClr val="tx1"/>
                </a:solidFill>
              </a:rPr>
              <a:t>Data Validation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2962137" y="3866096"/>
            <a:ext cx="2200224" cy="885035"/>
          </a:xfrm>
          <a:prstGeom prst="wedgeRectCallout">
            <a:avLst>
              <a:gd name="adj1" fmla="val -69543"/>
              <a:gd name="adj2" fmla="val -88507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Are all files executed together, or one by one? How do we remove a selected file from this field?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22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87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/>
            </a:lvl1pPr>
          </a:lstStyle>
          <a:p>
            <a:r>
              <a:rPr lang="en-US" dirty="0"/>
              <a:t>Test Engine – Configuration/Setup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14" y="1084211"/>
            <a:ext cx="10106371" cy="508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04" y="801331"/>
            <a:ext cx="7234076" cy="41611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287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Results Dashboard UI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910" y="2258656"/>
            <a:ext cx="8958965" cy="4208819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903870" y="3715365"/>
            <a:ext cx="1666875" cy="647700"/>
          </a:xfrm>
          <a:prstGeom prst="wedgeRectCallout">
            <a:avLst>
              <a:gd name="adj1" fmla="val 65848"/>
              <a:gd name="adj2" fmla="val -132520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Need to understand how users consumes this data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7757377" y="1714500"/>
            <a:ext cx="2076450" cy="647700"/>
          </a:xfrm>
          <a:prstGeom prst="wedgeRectCallout">
            <a:avLst>
              <a:gd name="adj1" fmla="val -44702"/>
              <a:gd name="adj2" fmla="val -82520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Need to understand how users consumes this data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0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6231"/>
          </a:xfrm>
        </p:spPr>
        <p:txBody>
          <a:bodyPr/>
          <a:lstStyle/>
          <a:p>
            <a:pPr algn="ctr"/>
            <a:r>
              <a:rPr lang="en-US" dirty="0" smtClean="0"/>
              <a:t>Architecture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645745" y="1532065"/>
            <a:ext cx="4137300" cy="2434218"/>
            <a:chOff x="1231368" y="618186"/>
            <a:chExt cx="4621465" cy="2794714"/>
          </a:xfrm>
        </p:grpSpPr>
        <p:sp>
          <p:nvSpPr>
            <p:cNvPr id="18" name="Can 17"/>
            <p:cNvSpPr/>
            <p:nvPr/>
          </p:nvSpPr>
          <p:spPr>
            <a:xfrm>
              <a:off x="1231368" y="618186"/>
              <a:ext cx="4621465" cy="2794714"/>
            </a:xfrm>
            <a:prstGeom prst="can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</p:txBody>
        </p:sp>
        <p:sp>
          <p:nvSpPr>
            <p:cNvPr id="19" name="Cube 18"/>
            <p:cNvSpPr/>
            <p:nvPr/>
          </p:nvSpPr>
          <p:spPr>
            <a:xfrm>
              <a:off x="1365160" y="1596980"/>
              <a:ext cx="1380763" cy="1390918"/>
            </a:xfrm>
            <a:prstGeom prst="cub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TCs Request/Response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Cube 19"/>
            <p:cNvSpPr/>
            <p:nvPr/>
          </p:nvSpPr>
          <p:spPr>
            <a:xfrm>
              <a:off x="2859112" y="1596980"/>
              <a:ext cx="1373446" cy="1390918"/>
            </a:xfrm>
            <a:prstGeom prst="cub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Source </a:t>
              </a:r>
            </a:p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Data Files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8955" y="3408841"/>
            <a:ext cx="2743276" cy="1679204"/>
            <a:chOff x="322839" y="2309264"/>
            <a:chExt cx="3064307" cy="1927886"/>
          </a:xfrm>
        </p:grpSpPr>
        <p:sp>
          <p:nvSpPr>
            <p:cNvPr id="16" name="Cloud 15"/>
            <p:cNvSpPr/>
            <p:nvPr/>
          </p:nvSpPr>
          <p:spPr>
            <a:xfrm>
              <a:off x="322839" y="2309264"/>
              <a:ext cx="3064307" cy="1927886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 smtClean="0"/>
            </a:p>
            <a:p>
              <a:pPr algn="ctr"/>
              <a:endParaRPr lang="en-US" sz="1600" dirty="0"/>
            </a:p>
            <a:p>
              <a:pPr algn="ctr"/>
              <a:endParaRPr lang="en-US" sz="1600" dirty="0" smtClean="0"/>
            </a:p>
            <a:p>
              <a:pPr algn="ctr"/>
              <a:r>
                <a:rPr lang="en-US" sz="1600" dirty="0" smtClean="0"/>
                <a:t>Tomcat Server</a:t>
              </a:r>
              <a:endParaRPr lang="en-US" sz="1600" dirty="0"/>
            </a:p>
          </p:txBody>
        </p:sp>
        <p:sp>
          <p:nvSpPr>
            <p:cNvPr id="17" name="Flowchart: Predefined Process 16"/>
            <p:cNvSpPr/>
            <p:nvPr/>
          </p:nvSpPr>
          <p:spPr>
            <a:xfrm>
              <a:off x="848697" y="2781632"/>
              <a:ext cx="1683853" cy="681095"/>
            </a:xfrm>
            <a:prstGeom prst="flowChartPredefined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Automation Test Engine</a:t>
              </a:r>
              <a:endParaRPr lang="en-US" sz="1400" dirty="0"/>
            </a:p>
          </p:txBody>
        </p:sp>
      </p:grpSp>
      <p:sp>
        <p:nvSpPr>
          <p:cNvPr id="7" name="Flowchart: Multidocument 6"/>
          <p:cNvSpPr/>
          <p:nvPr/>
        </p:nvSpPr>
        <p:spPr>
          <a:xfrm>
            <a:off x="3983802" y="4863693"/>
            <a:ext cx="3043822" cy="1606702"/>
          </a:xfrm>
          <a:prstGeom prst="flowChartMultidocumen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Online Test </a:t>
            </a:r>
          </a:p>
          <a:p>
            <a:pPr algn="ctr"/>
            <a:r>
              <a:rPr lang="en-US" sz="1400" dirty="0" smtClean="0"/>
              <a:t>Data / Exec Controller </a:t>
            </a:r>
          </a:p>
          <a:p>
            <a:pPr algn="ctr"/>
            <a:r>
              <a:rPr lang="en-US" sz="1400" dirty="0" smtClean="0"/>
              <a:t>Results Dashboard</a:t>
            </a:r>
            <a:endParaRPr lang="en-US" sz="1400" dirty="0"/>
          </a:p>
        </p:txBody>
      </p:sp>
      <p:cxnSp>
        <p:nvCxnSpPr>
          <p:cNvPr id="8" name="Elbow Connector 7"/>
          <p:cNvCxnSpPr>
            <a:stCxn id="7" idx="1"/>
            <a:endCxn id="17" idx="2"/>
          </p:cNvCxnSpPr>
          <p:nvPr/>
        </p:nvCxnSpPr>
        <p:spPr>
          <a:xfrm rot="10800000">
            <a:off x="1633446" y="4413517"/>
            <a:ext cx="2350357" cy="1253528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0"/>
            <a:endCxn id="19" idx="3"/>
          </p:cNvCxnSpPr>
          <p:nvPr/>
        </p:nvCxnSpPr>
        <p:spPr>
          <a:xfrm rot="5400000" flipH="1" flipV="1">
            <a:off x="6346335" y="2964886"/>
            <a:ext cx="1267589" cy="2530027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0" idx="3"/>
          </p:cNvCxnSpPr>
          <p:nvPr/>
        </p:nvCxnSpPr>
        <p:spPr>
          <a:xfrm rot="5400000">
            <a:off x="7497813" y="3095730"/>
            <a:ext cx="1581679" cy="2582424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339241" y="1468193"/>
            <a:ext cx="3167765" cy="1940648"/>
            <a:chOff x="1383774" y="2975315"/>
            <a:chExt cx="2846231" cy="1596980"/>
          </a:xfrm>
        </p:grpSpPr>
        <p:sp>
          <p:nvSpPr>
            <p:cNvPr id="14" name="Cloud 13"/>
            <p:cNvSpPr/>
            <p:nvPr/>
          </p:nvSpPr>
          <p:spPr>
            <a:xfrm>
              <a:off x="1383774" y="2975315"/>
              <a:ext cx="2846231" cy="1596980"/>
            </a:xfrm>
            <a:prstGeom prst="cloud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/>
            </a:p>
            <a:p>
              <a:pPr algn="ctr"/>
              <a:endParaRPr lang="en-US" sz="1400" dirty="0"/>
            </a:p>
            <a:p>
              <a:pPr algn="ctr"/>
              <a:endParaRPr lang="en-US" sz="1400" dirty="0" smtClean="0"/>
            </a:p>
            <a:p>
              <a:pPr algn="ctr"/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L2/L3/L4/L6</a:t>
              </a:r>
            </a:p>
            <a:p>
              <a:pPr algn="ctr"/>
              <a:r>
                <a:rPr lang="en-US" sz="1400" dirty="0" smtClean="0"/>
                <a:t>Server(s)</a:t>
              </a:r>
              <a:endParaRPr lang="en-US" sz="1400" dirty="0"/>
            </a:p>
          </p:txBody>
        </p:sp>
        <p:sp>
          <p:nvSpPr>
            <p:cNvPr id="15" name="Flowchart: Predefined Process 14"/>
            <p:cNvSpPr/>
            <p:nvPr/>
          </p:nvSpPr>
          <p:spPr>
            <a:xfrm>
              <a:off x="2145237" y="3326979"/>
              <a:ext cx="1323304" cy="535055"/>
            </a:xfrm>
            <a:prstGeom prst="flowChartPredefined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Magic Services</a:t>
              </a:r>
              <a:endParaRPr lang="en-US" sz="1600" dirty="0"/>
            </a:p>
          </p:txBody>
        </p:sp>
      </p:grpSp>
      <p:cxnSp>
        <p:nvCxnSpPr>
          <p:cNvPr id="13" name="Elbow Connector 12"/>
          <p:cNvCxnSpPr>
            <a:stCxn id="17" idx="3"/>
            <a:endCxn id="15" idx="2"/>
          </p:cNvCxnSpPr>
          <p:nvPr/>
        </p:nvCxnSpPr>
        <p:spPr>
          <a:xfrm flipV="1">
            <a:off x="2387167" y="2545733"/>
            <a:ext cx="1535956" cy="1571165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988078" y="1576018"/>
            <a:ext cx="1317990" cy="4056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ELK/My SQL</a:t>
            </a:r>
            <a:endParaRPr lang="en-US" dirty="0"/>
          </a:p>
        </p:txBody>
      </p:sp>
      <p:sp>
        <p:nvSpPr>
          <p:cNvPr id="21" name="Cube 20"/>
          <p:cNvSpPr/>
          <p:nvPr/>
        </p:nvSpPr>
        <p:spPr>
          <a:xfrm>
            <a:off x="10495259" y="2384602"/>
            <a:ext cx="1167978" cy="1211500"/>
          </a:xfrm>
          <a:prstGeom prst="cub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Master Keyword File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/>
          <p:cNvCxnSpPr>
            <a:stCxn id="21" idx="3"/>
            <a:endCxn id="7" idx="3"/>
          </p:cNvCxnSpPr>
          <p:nvPr/>
        </p:nvCxnSpPr>
        <p:spPr>
          <a:xfrm rot="5400000">
            <a:off x="7949029" y="2674699"/>
            <a:ext cx="2070942" cy="3913751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23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712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Flow</a:t>
            </a:r>
            <a:endParaRPr lang="en-US" sz="4000" b="1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936345541"/>
              </p:ext>
            </p:extLst>
          </p:nvPr>
        </p:nvGraphicFramePr>
        <p:xfrm>
          <a:off x="708338" y="1091638"/>
          <a:ext cx="10831131" cy="5618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869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4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Benefits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501"/>
            <a:ext cx="10515600" cy="4381992"/>
          </a:xfrm>
        </p:spPr>
        <p:txBody>
          <a:bodyPr>
            <a:normAutofit/>
          </a:bodyPr>
          <a:lstStyle/>
          <a:p>
            <a:r>
              <a:rPr lang="en-US" dirty="0" smtClean="0"/>
              <a:t>Single Test Automation tool for Services, Accuracy(Benchmark) and Data Validation</a:t>
            </a:r>
          </a:p>
          <a:p>
            <a:r>
              <a:rPr lang="en-US" dirty="0" smtClean="0"/>
              <a:t>Easy integration &amp; configurable with Jenkins for deployment pipeline in comparison to LISA.</a:t>
            </a:r>
          </a:p>
          <a:p>
            <a:r>
              <a:rPr lang="en-US" dirty="0" smtClean="0"/>
              <a:t>Optimized execution with 60-70% faster results time compared to LISA</a:t>
            </a:r>
          </a:p>
          <a:p>
            <a:r>
              <a:rPr lang="en-US" dirty="0" smtClean="0"/>
              <a:t>Dashboard </a:t>
            </a:r>
            <a:r>
              <a:rPr lang="en-US" dirty="0"/>
              <a:t>v</a:t>
            </a:r>
            <a:r>
              <a:rPr lang="en-US" dirty="0" smtClean="0"/>
              <a:t>iew for execution results.</a:t>
            </a:r>
          </a:p>
          <a:p>
            <a:r>
              <a:rPr lang="en-US" dirty="0" smtClean="0"/>
              <a:t>No Limitations for test case size (TCs limited to 2MB only using LISA)</a:t>
            </a:r>
          </a:p>
          <a:p>
            <a:r>
              <a:rPr lang="en-US" dirty="0" smtClean="0"/>
              <a:t>Accessibility for test execution by anyone.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924050" y="3629025"/>
            <a:ext cx="599122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“Optimized execution…” point not clear to me, need more details – Ashutosh 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33900" y="2762250"/>
            <a:ext cx="68199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“Easy integration &amp; Configurable …” point not clear to me, need more details – Ashutosh 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3700" y="4050333"/>
            <a:ext cx="4791075" cy="4908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Please provide more details on actual content we need to show on the dashboard view – Ashutosh 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29476" y="5213985"/>
            <a:ext cx="4533900" cy="335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Not clear to me, please </a:t>
            </a:r>
            <a:r>
              <a:rPr lang="en-US" sz="1400" i="1" dirty="0">
                <a:solidFill>
                  <a:schemeClr val="tx1"/>
                </a:solidFill>
              </a:rPr>
              <a:t>p</a:t>
            </a:r>
            <a:r>
              <a:rPr lang="en-US" sz="1400" i="1" dirty="0" smtClean="0">
                <a:solidFill>
                  <a:schemeClr val="tx1"/>
                </a:solidFill>
              </a:rPr>
              <a:t>rovide more details – Ashutosh D</a:t>
            </a:r>
            <a:endParaRPr lang="en-US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15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8757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System Requirements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766"/>
            <a:ext cx="10515600" cy="4876197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Windows Server</a:t>
            </a:r>
          </a:p>
          <a:p>
            <a:pPr lvl="0"/>
            <a:r>
              <a:rPr lang="en-US" dirty="0"/>
              <a:t>16 GB RAM</a:t>
            </a:r>
          </a:p>
          <a:p>
            <a:pPr lvl="0"/>
            <a:r>
              <a:rPr lang="en-US" dirty="0" smtClean="0"/>
              <a:t>150 </a:t>
            </a:r>
            <a:r>
              <a:rPr lang="en-US" dirty="0"/>
              <a:t>GB Hard Drive</a:t>
            </a:r>
          </a:p>
          <a:p>
            <a:pPr lvl="0"/>
            <a:r>
              <a:rPr lang="en-US" dirty="0"/>
              <a:t>Tools -</a:t>
            </a:r>
          </a:p>
          <a:p>
            <a:pPr lvl="1"/>
            <a:r>
              <a:rPr lang="en-US" dirty="0" smtClean="0"/>
              <a:t>Elastic Search/MySQL</a:t>
            </a:r>
            <a:endParaRPr lang="en-US" dirty="0"/>
          </a:p>
          <a:p>
            <a:pPr lvl="1"/>
            <a:r>
              <a:rPr lang="en-US" dirty="0"/>
              <a:t>Eclipse Latest</a:t>
            </a:r>
          </a:p>
          <a:p>
            <a:pPr lvl="1"/>
            <a:r>
              <a:rPr lang="en-US" dirty="0"/>
              <a:t>Java JDK 1.8</a:t>
            </a:r>
          </a:p>
          <a:p>
            <a:pPr lvl="1"/>
            <a:r>
              <a:rPr lang="en-US" dirty="0"/>
              <a:t>Node.js </a:t>
            </a:r>
          </a:p>
          <a:p>
            <a:pPr lvl="1"/>
            <a:r>
              <a:rPr lang="en-US" dirty="0" err="1"/>
              <a:t>npm</a:t>
            </a:r>
            <a:endParaRPr lang="en-US" dirty="0"/>
          </a:p>
          <a:p>
            <a:pPr lvl="0"/>
            <a:r>
              <a:rPr lang="en-US" dirty="0"/>
              <a:t>Technologies stack - </a:t>
            </a:r>
          </a:p>
          <a:p>
            <a:pPr lvl="1"/>
            <a:r>
              <a:rPr lang="en-US" dirty="0"/>
              <a:t>HTML5</a:t>
            </a:r>
          </a:p>
          <a:p>
            <a:pPr lvl="1"/>
            <a:r>
              <a:rPr lang="en-US" dirty="0"/>
              <a:t>Bootstrap3</a:t>
            </a:r>
          </a:p>
          <a:p>
            <a:pPr lvl="1"/>
            <a:r>
              <a:rPr lang="en-US" dirty="0"/>
              <a:t>Angular JS 2</a:t>
            </a:r>
          </a:p>
          <a:p>
            <a:pPr lvl="1"/>
            <a:r>
              <a:rPr lang="en-US" dirty="0"/>
              <a:t>Java 1.8 </a:t>
            </a:r>
          </a:p>
          <a:p>
            <a:pPr lvl="1"/>
            <a:r>
              <a:rPr lang="en-US" dirty="0"/>
              <a:t>Spring boot</a:t>
            </a:r>
          </a:p>
          <a:p>
            <a:pPr lvl="1"/>
            <a:r>
              <a:rPr lang="en-US" dirty="0"/>
              <a:t>Hibernate/JPA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48124" y="1913735"/>
            <a:ext cx="4533900" cy="10396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Should the system requirement affect the performance of this application/ tool ? I assume that this will be verified automatically for compatibility, please confirm!– Ashutosh D</a:t>
            </a:r>
            <a:endParaRPr lang="en-US" sz="1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8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71812917"/>
              </p:ext>
            </p:extLst>
          </p:nvPr>
        </p:nvGraphicFramePr>
        <p:xfrm>
          <a:off x="566670" y="0"/>
          <a:ext cx="1114022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441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3352"/>
            <a:ext cx="12192001" cy="8757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Appendix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658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Test Engine - Services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749" y="646332"/>
            <a:ext cx="10020501" cy="61111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57974" y="3435153"/>
            <a:ext cx="2938626" cy="533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Do we need login, help, account details screen as well?  – Ashutosh D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2619375" y="4200525"/>
            <a:ext cx="2676525" cy="612497"/>
          </a:xfrm>
          <a:prstGeom prst="wedgeRectCallout">
            <a:avLst>
              <a:gd name="adj1" fmla="val 54405"/>
              <a:gd name="adj2" fmla="val 88587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We assume that this table data will be populated after the test is executed!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6934200" y="4276725"/>
            <a:ext cx="1666875" cy="536297"/>
          </a:xfrm>
          <a:prstGeom prst="wedgeRectCallout">
            <a:avLst>
              <a:gd name="adj1" fmla="val 70419"/>
              <a:gd name="adj2" fmla="val 107249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What is </a:t>
            </a:r>
            <a:r>
              <a:rPr lang="en-US" sz="1200" dirty="0" err="1" smtClean="0">
                <a:solidFill>
                  <a:schemeClr val="tx1"/>
                </a:solidFill>
              </a:rPr>
              <a:t>File_Download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here?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8362950" y="2209800"/>
            <a:ext cx="1666875" cy="647700"/>
          </a:xfrm>
          <a:prstGeom prst="wedgeRectCallout">
            <a:avLst>
              <a:gd name="adj1" fmla="val 65848"/>
              <a:gd name="adj2" fmla="val -132520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How the Calendar functionality is used here?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2905126" y="1643560"/>
            <a:ext cx="1638300" cy="612497"/>
          </a:xfrm>
          <a:prstGeom prst="wedgeRectCallout">
            <a:avLst>
              <a:gd name="adj1" fmla="val -49865"/>
              <a:gd name="adj2" fmla="val 94807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What are the services to be choose here?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38201" y="4180107"/>
            <a:ext cx="1638300" cy="612497"/>
          </a:xfrm>
          <a:prstGeom prst="wedgeRectCallout">
            <a:avLst>
              <a:gd name="adj1" fmla="val 44321"/>
              <a:gd name="adj2" fmla="val -82475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Need more details on this function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5362575" y="6019800"/>
            <a:ext cx="1666875" cy="647700"/>
          </a:xfrm>
          <a:prstGeom prst="wedgeRectCallout">
            <a:avLst>
              <a:gd name="adj1" fmla="val 65848"/>
              <a:gd name="adj2" fmla="val -132520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Need to understand how users consumes this data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8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/>
            </a:lvl1pPr>
          </a:lstStyle>
          <a:p>
            <a:r>
              <a:rPr lang="en-US" dirty="0"/>
              <a:t>Test Engine - </a:t>
            </a:r>
            <a:r>
              <a:rPr lang="en-US" dirty="0" smtClean="0"/>
              <a:t>Benchmark/Accuracy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32" y="755801"/>
            <a:ext cx="9272880" cy="60635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34149" y="1542260"/>
            <a:ext cx="2633826" cy="6389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Need to understand how the Accuracy functionality works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2771826" y="3370482"/>
            <a:ext cx="1638300" cy="612497"/>
          </a:xfrm>
          <a:prstGeom prst="wedgeRectCallout">
            <a:avLst>
              <a:gd name="adj1" fmla="val 34437"/>
              <a:gd name="adj2" fmla="val 88587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What Clean means here?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5419724" y="3657600"/>
            <a:ext cx="1164569" cy="493380"/>
          </a:xfrm>
          <a:prstGeom prst="wedgeRectCallout">
            <a:avLst>
              <a:gd name="adj1" fmla="val -41726"/>
              <a:gd name="adj2" fmla="val 77701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How Execute works?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7077218" y="3261763"/>
            <a:ext cx="2304999" cy="1442431"/>
          </a:xfrm>
          <a:prstGeom prst="wedgeRectCallout">
            <a:avLst>
              <a:gd name="adj1" fmla="val 43471"/>
              <a:gd name="adj2" fmla="val -94387"/>
            </a:avLst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What types of reports are created, who consume these reports, what action needs to be take based on these reports, are these saved in account and available later?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9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528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CASCADE NextGen  Test Framework</vt:lpstr>
      <vt:lpstr>Architecture</vt:lpstr>
      <vt:lpstr>Flow</vt:lpstr>
      <vt:lpstr>Benefits</vt:lpstr>
      <vt:lpstr>System Requirements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CASCADE NextGen  Test Framework</dc:title>
  <dc:creator>Khan, Khasim</dc:creator>
  <cp:lastModifiedBy>Shah, Jimish</cp:lastModifiedBy>
  <cp:revision>67</cp:revision>
  <dcterms:created xsi:type="dcterms:W3CDTF">2018-09-21T18:43:31Z</dcterms:created>
  <dcterms:modified xsi:type="dcterms:W3CDTF">2019-02-12T11:50:44Z</dcterms:modified>
</cp:coreProperties>
</file>