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4" r:id="rId18"/>
    <p:sldId id="280" r:id="rId19"/>
    <p:sldId id="285" r:id="rId20"/>
    <p:sldId id="281" r:id="rId21"/>
    <p:sldId id="282" r:id="rId22"/>
    <p:sldId id="283" r:id="rId23"/>
    <p:sldId id="287" r:id="rId24"/>
    <p:sldId id="29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C7B5DE-095E-41D1-B681-08A7B0C362D0}">
          <p14:sldIdLst>
            <p14:sldId id="256"/>
          </p14:sldIdLst>
        </p14:section>
        <p14:section name="User Section" id="{178AAB31-65C7-4A28-BAAB-FCE35604CF37}">
          <p14:sldIdLst>
            <p14:sldId id="273"/>
            <p14:sldId id="258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Accuracy" id="{8C0C5EC8-0547-4AEE-9A35-53DD99095631}">
          <p14:sldIdLst>
            <p14:sldId id="275"/>
            <p14:sldId id="276"/>
            <p14:sldId id="277"/>
            <p14:sldId id="278"/>
            <p14:sldId id="279"/>
            <p14:sldId id="284"/>
            <p14:sldId id="280"/>
            <p14:sldId id="285"/>
            <p14:sldId id="281"/>
            <p14:sldId id="282"/>
            <p14:sldId id="283"/>
          </p14:sldIdLst>
        </p14:section>
        <p14:section name="AdminSection" id="{EF83BD20-B44D-40A2-AF88-D5EAE3F3FE1A}">
          <p14:sldIdLst>
            <p14:sldId id="287"/>
            <p14:sldId id="29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20B75E-F7D7-442D-82AF-D42D7082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4CAD7A-86B4-4C09-83D0-0644A23E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B1754E-794D-4184-953F-86804E73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53F06-36BB-413F-980F-B4B62047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242477-D4D0-4C36-8D84-3A59A90F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0F777-A332-488F-B13F-3ECB007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BACAB28-7C87-487A-A689-297ABB32C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0D2CC3-4D06-430A-917E-731D8ACA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8BDBFB-FD12-4D2B-9B66-148FF286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88EB94-2026-4ECB-985A-7990450E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FBC3F6F-68D0-43A2-977C-38FFE8CA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02D4627-3C01-45D6-A5FE-017DD7E2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92881A6-D8AF-45F1-8D62-3C1B4A03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84438D-0B7C-49B3-9C4A-6353DB0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001E5A-8E0E-4FF7-BAC4-0CD5765E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5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B6BCC-9F5B-4436-A397-DCB64747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AB3AF-82F5-41C9-904A-C6351AD9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6B5670-9873-4D6A-BC05-A6D3C7A6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32B858-4E4D-4456-8520-ECF0C8E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CF8446-623F-411D-8559-83012D2D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4FC9F-B0C2-4839-9C0D-403B305E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3E0DFC-BCC4-4BAB-92A0-AF6083C1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5C6A19-FEE5-438C-9AD1-70871A30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9D0D4E-EAFF-4035-A153-8AAD4DEF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0AAD2B-11E7-4237-AD18-441B68E0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5F5248-972A-4887-AF72-F254856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F3E263-81E0-4875-A79D-7B40D0C4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64F2A6-CBB8-4C7B-BA95-239A74DE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BAE34-32E3-4C2E-91BF-20DCFBAA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AD2B07-31F0-4E6D-87FE-0F5F857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442DE94-E27B-4420-9BE1-8EA6233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07FE6B-F78A-4523-A152-97748260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C319E3-3691-4513-A4D6-E019370D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03D078-9EA0-4351-8B59-50DC3DF1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87CE26-5D38-4947-93C1-9A85B1D91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D06EB7A-68A5-49B4-A66A-F9CB56306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49C7F7-7AD8-496F-AF87-79C7A116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1E8399-1DFD-4CE0-8A94-5E57D4B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F284BAA-56DA-468C-8FA9-604B758C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FBB576-BEE0-46BF-99C0-0B49269E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FCBB47C-095C-46BF-8A0B-D0AB7C26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E49787-23B9-4125-89E9-4615E16C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1C4CA6-E6A1-4A3F-9024-B2579C87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1A039E-4CA6-4E0C-AB6B-F8517D1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F8CDD3B-094B-4876-AC4B-6F74F59B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5EA64DE-5024-47F4-83F2-EE8840AA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4ABAF3-EB97-4D1A-AA13-7CF3FA3A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45822-20E0-4481-9D7D-5075FB34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EE4D5B-38C6-45CE-913C-643181F60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4E205C-E138-4A2F-92C7-3069317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F8255F-72DA-4A03-9389-79BCB62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95420B-C3BD-4EA0-AEC0-012688A4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91918E-A742-4CCC-9E4B-EA521CAD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F2C6DE5-0E84-41B4-82C3-2130862F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0373B5-A2D7-440A-84D2-541DAED4F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CAE26D-5439-4550-AE62-BAB628E2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69C632-35C5-4299-8CBE-C068F4A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16A900-E32A-4F85-A1CD-99EF721C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4AAD0C-177B-4CC2-A5B8-49FC3FE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6604F9-42E3-4BF4-9F76-4ECDDE7D0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 err="1"/>
              <a:t>Fifthv</a:t>
            </a:r>
            <a:r>
              <a:rPr lang="en-US" dirty="0"/>
              <a:t>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E82B5C-939F-4439-8A22-8DF1C49A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FE23-9F7C-46A3-ACF3-4F8671FDF9C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01BF9-B43F-4462-A580-44BE16F98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F7CBE-F983-48FE-AE32-225D4CFAA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7FC69-2651-43E2-9BDF-189C47610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9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7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2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2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28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29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30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3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3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33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4B2C48-84DB-4AE2-B68B-542E8FCCB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8C7F33-D5AC-4FAD-8A25-DCA0B0976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FedEx</a:t>
            </a:r>
            <a:endParaRPr lang="en-US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10796337" y="5662863"/>
            <a:ext cx="753979" cy="737937"/>
          </a:xfrm>
          <a:prstGeom prst="actionButtonForwardNex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1483186" y="1506134"/>
            <a:ext cx="1686041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1472795" y="1734734"/>
            <a:ext cx="1686041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0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3242247" y="1506134"/>
            <a:ext cx="2057117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5252979" y="1547698"/>
            <a:ext cx="135563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4905549" y="1880206"/>
            <a:ext cx="1339387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1" y="0"/>
            <a:ext cx="9743378" cy="6857999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6287539" y="1495743"/>
            <a:ext cx="1453688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6287539" y="1495743"/>
            <a:ext cx="1453688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6692786" y="1828252"/>
            <a:ext cx="1339387" cy="59283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5" action="ppaction://hlinksldjump" highlightClick="1"/>
          </p:cNvPr>
          <p:cNvSpPr/>
          <p:nvPr/>
        </p:nvSpPr>
        <p:spPr>
          <a:xfrm>
            <a:off x="8095559" y="1516524"/>
            <a:ext cx="1256260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8126732" y="1776297"/>
            <a:ext cx="1079614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5" action="ppaction://hlinksldjump" highlightClick="1"/>
          </p:cNvPr>
          <p:cNvSpPr/>
          <p:nvPr/>
        </p:nvSpPr>
        <p:spPr>
          <a:xfrm>
            <a:off x="9405563" y="1537306"/>
            <a:ext cx="923001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92" y="0"/>
            <a:ext cx="9786416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3356263" y="823797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ction Button: Custom 3">
            <a:hlinkClick r:id="rId4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2" y="0"/>
            <a:ext cx="9743376" cy="6857999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389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5" y="0"/>
            <a:ext cx="9743378" cy="6858000"/>
          </a:xfrm>
          <a:prstGeom prst="rect">
            <a:avLst/>
          </a:prstGeom>
        </p:spPr>
      </p:pic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1280270" y="1532932"/>
            <a:ext cx="1649966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5" y="0"/>
            <a:ext cx="9743378" cy="6858000"/>
          </a:xfrm>
          <a:prstGeom prst="rect">
            <a:avLst/>
          </a:prstGeom>
        </p:spPr>
      </p:pic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>
            <a:off x="1280270" y="1883445"/>
            <a:ext cx="1649966" cy="20827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6" y="0"/>
            <a:ext cx="9743378" cy="6858000"/>
          </a:xfrm>
          <a:prstGeom prst="rect">
            <a:avLst/>
          </a:prstGeom>
        </p:spPr>
      </p:pic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>
            <a:off x="3025943" y="1564104"/>
            <a:ext cx="1649966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6" y="0"/>
            <a:ext cx="9743378" cy="6858000"/>
          </a:xfrm>
          <a:prstGeom prst="rect">
            <a:avLst/>
          </a:prstGeom>
        </p:spPr>
      </p:pic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3036333" y="2049699"/>
            <a:ext cx="1649966" cy="20827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65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4735703" y="1523999"/>
            <a:ext cx="1561188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0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8000"/>
          </a:xfrm>
          <a:prstGeom prst="rect">
            <a:avLst/>
          </a:prstGeom>
        </p:spPr>
      </p:pic>
      <p:sp>
        <p:nvSpPr>
          <p:cNvPr id="3" name="Action Button: Custom 2">
            <a:hlinkClick r:id="rId3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6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6325512" y="1523998"/>
            <a:ext cx="1561188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6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7980947" y="1523999"/>
            <a:ext cx="1561188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6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8676409" y="2074718"/>
            <a:ext cx="872836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Custom 2">
            <a:hlinkClick r:id="rId2" action="ppaction://hlinksldjump" highlightClick="1"/>
          </p:cNvPr>
          <p:cNvSpPr/>
          <p:nvPr/>
        </p:nvSpPr>
        <p:spPr>
          <a:xfrm>
            <a:off x="6416842" y="4154905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7459579" y="4154904"/>
            <a:ext cx="1042737" cy="36896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780" y="0"/>
            <a:ext cx="974337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6" y="0"/>
            <a:ext cx="9743378" cy="6858000"/>
          </a:xfrm>
          <a:prstGeom prst="rect">
            <a:avLst/>
          </a:prstGeom>
        </p:spPr>
      </p:pic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10568304" y="875752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6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7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Custom 4">
            <a:hlinkClick r:id="rId4" action="ppaction://hlinksldjump" highlightClick="1"/>
          </p:cNvPr>
          <p:cNvSpPr/>
          <p:nvPr/>
        </p:nvSpPr>
        <p:spPr>
          <a:xfrm>
            <a:off x="1224311" y="1925052"/>
            <a:ext cx="1791605" cy="19250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7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Custom 11">
            <a:hlinkClick r:id="rId8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3039981" y="1572125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7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4" name="Action Button: Custom 3">
            <a:hlinkClick r:id="rId3" action="ppaction://hlinksldjump" highlightClick="1"/>
          </p:cNvPr>
          <p:cNvSpPr/>
          <p:nvPr/>
        </p:nvSpPr>
        <p:spPr>
          <a:xfrm>
            <a:off x="3064043" y="2069431"/>
            <a:ext cx="1652337" cy="1764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12632" y="1957137"/>
            <a:ext cx="1219200" cy="208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6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7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Custom 7">
            <a:hlinkClick r:id="rId6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7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4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311" y="0"/>
            <a:ext cx="9743378" cy="6857999"/>
          </a:xfrm>
          <a:prstGeom prst="rect">
            <a:avLst/>
          </a:prstGeom>
        </p:spPr>
      </p:pic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1363579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3064043" y="1548061"/>
            <a:ext cx="1652337" cy="3769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rId5" action="ppaction://hlinksldjump" highlightClick="1"/>
          </p:cNvPr>
          <p:cNvSpPr/>
          <p:nvPr/>
        </p:nvSpPr>
        <p:spPr>
          <a:xfrm>
            <a:off x="5951621" y="1925053"/>
            <a:ext cx="481264" cy="22458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4311" y="2149642"/>
            <a:ext cx="9743378" cy="449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6" action="ppaction://hlinksldjump" highlightClick="1"/>
          </p:cNvPr>
          <p:cNvSpPr/>
          <p:nvPr/>
        </p:nvSpPr>
        <p:spPr>
          <a:xfrm>
            <a:off x="8465120" y="1516429"/>
            <a:ext cx="1063891" cy="38753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Custom 8">
            <a:hlinkClick r:id="rId7" action="ppaction://hlinksldjump" highlightClick="1"/>
          </p:cNvPr>
          <p:cNvSpPr/>
          <p:nvPr/>
        </p:nvSpPr>
        <p:spPr>
          <a:xfrm>
            <a:off x="10620259" y="834188"/>
            <a:ext cx="347429" cy="25648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Custom 10">
            <a:hlinkClick r:id="rId8" action="ppaction://hlinksldjump" highlightClick="1"/>
          </p:cNvPr>
          <p:cNvSpPr/>
          <p:nvPr/>
        </p:nvSpPr>
        <p:spPr>
          <a:xfrm>
            <a:off x="4083627" y="834188"/>
            <a:ext cx="729005" cy="35292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E4C2147-FC33-434A-BB9A-2CDE274ED30A}" vid="{1979D795-F42B-417D-9894-304CB09296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614</TotalTime>
  <Words>3</Words>
  <Application>Microsoft Office PowerPoint</Application>
  <PresentationFormat>Widescreen</PresentationFormat>
  <Paragraphs>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Verdana</vt:lpstr>
      <vt:lpstr>Office Theme</vt:lpstr>
      <vt:lpstr>CATS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</dc:title>
  <dc:creator>Shah, Jimish</dc:creator>
  <cp:lastModifiedBy>Shah, Jimish</cp:lastModifiedBy>
  <cp:revision>163</cp:revision>
  <dcterms:created xsi:type="dcterms:W3CDTF">2018-12-28T12:21:23Z</dcterms:created>
  <dcterms:modified xsi:type="dcterms:W3CDTF">2019-01-21T10:36:12Z</dcterms:modified>
</cp:coreProperties>
</file>