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C7B5DE-095E-41D1-B681-08A7B0C362D0}">
          <p14:sldIdLst>
            <p14:sldId id="256"/>
          </p14:sldIdLst>
        </p14:section>
        <p14:section name="Result" id="{EF83BD20-B44D-40A2-AF88-D5EAE3F3FE1A}">
          <p14:sldIdLst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0B75E-F7D7-442D-82AF-D42D7082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4CAD7A-86B4-4C09-83D0-0644A23E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1754E-794D-4184-953F-86804E7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53F06-36BB-413F-980F-B4B62047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242477-D4D0-4C36-8D84-3A59A90F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0F777-A332-488F-B13F-3ECB007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ACAB28-7C87-487A-A689-297ABB32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D2CC3-4D06-430A-917E-731D8AC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8BDBFB-FD12-4D2B-9B66-148FF28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88EB94-2026-4ECB-985A-7990450E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FBC3F6F-68D0-43A2-977C-38FFE8CA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2D4627-3C01-45D6-A5FE-017DD7E2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2881A6-D8AF-45F1-8D62-3C1B4A0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84438D-0B7C-49B3-9C4A-6353DB0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001E5A-8E0E-4FF7-BAC4-0CD5765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B6BCC-9F5B-4436-A397-DCB64747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AB3AF-82F5-41C9-904A-C6351AD9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B5670-9873-4D6A-BC05-A6D3C7A6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32B858-4E4D-4456-8520-ECF0C8E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CF8446-623F-411D-8559-83012D2D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4FC9F-B0C2-4839-9C0D-403B305E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3E0DFC-BCC4-4BAB-92A0-AF6083C1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5C6A19-FEE5-438C-9AD1-70871A30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9D0D4E-EAFF-4035-A153-8AAD4DEF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0AAD2B-11E7-4237-AD18-441B68E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5F5248-972A-4887-AF72-F254856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F3E263-81E0-4875-A79D-7B40D0C4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64F2A6-CBB8-4C7B-BA95-239A74DE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BAE34-32E3-4C2E-91BF-20DCFBAA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AD2B07-31F0-4E6D-87FE-0F5F857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42DE94-E27B-4420-9BE1-8EA6233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07FE6B-F78A-4523-A152-97748260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C319E3-3691-4513-A4D6-E019370D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03D078-9EA0-4351-8B59-50DC3DF1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87CE26-5D38-4947-93C1-9A85B1D9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D06EB7A-68A5-49B4-A66A-F9CB56306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49C7F7-7AD8-496F-AF87-79C7A116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1E8399-1DFD-4CE0-8A94-5E57D4B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F284BAA-56DA-468C-8FA9-604B758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BB576-BEE0-46BF-99C0-0B49269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FCBB47C-095C-46BF-8A0B-D0AB7C26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E49787-23B9-4125-89E9-4615E16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1C4CA6-E6A1-4A3F-9024-B2579C87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1A039E-4CA6-4E0C-AB6B-F8517D1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8CDD3B-094B-4876-AC4B-6F74F59B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EA64DE-5024-47F4-83F2-EE8840AA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4ABAF3-EB97-4D1A-AA13-7CF3FA3A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45822-20E0-4481-9D7D-5075FB34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EE4D5B-38C6-45CE-913C-643181F6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4E205C-E138-4A2F-92C7-3069317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F8255F-72DA-4A03-9389-79BCB62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95420B-C3BD-4EA0-AEC0-012688A4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1918E-A742-4CCC-9E4B-EA521CA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2C6DE5-0E84-41B4-82C3-2130862F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0373B5-A2D7-440A-84D2-541DAED4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CAE26D-5439-4550-AE62-BAB628E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69C632-35C5-4299-8CBE-C068F4A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16A900-E32A-4F85-A1CD-99EF721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4AAD0C-177B-4CC2-A5B8-49FC3FE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6604F9-42E3-4BF4-9F76-4ECDDE7D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 err="1"/>
              <a:t>Fifthv</a:t>
            </a:r>
            <a:r>
              <a:rPr lang="en-US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E82B5C-939F-4439-8A22-8DF1C49A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FE23-9F7C-46A3-ACF3-4F8671FDF9C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01BF9-B43F-4462-A580-44BE16F98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F7CBE-F983-48FE-AE32-225D4CFAA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B2C48-84DB-4AE2-B68B-542E8FCCB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8C7F33-D5AC-4FAD-8A25-DCA0B0976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 - Module</a:t>
            </a:r>
            <a:endParaRPr lang="en-US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10796337" y="5662863"/>
            <a:ext cx="753979" cy="73793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9" y="0"/>
            <a:ext cx="9814300" cy="6858000"/>
          </a:xfrm>
          <a:prstGeom prst="rect">
            <a:avLst/>
          </a:prstGeom>
        </p:spPr>
      </p:pic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8956964" y="1828800"/>
            <a:ext cx="872836" cy="311727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9" y="0"/>
            <a:ext cx="9814300" cy="6858000"/>
          </a:xfrm>
          <a:prstGeom prst="rect">
            <a:avLst/>
          </a:prstGeom>
        </p:spPr>
      </p:pic>
      <p:sp>
        <p:nvSpPr>
          <p:cNvPr id="9" name="Action Button: Custom 8">
            <a:hlinkClick r:id="rId2" action="ppaction://hlinksldjump" highlightClick="1"/>
          </p:cNvPr>
          <p:cNvSpPr/>
          <p:nvPr/>
        </p:nvSpPr>
        <p:spPr>
          <a:xfrm>
            <a:off x="9798628" y="1756064"/>
            <a:ext cx="872836" cy="311727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E4C2147-FC33-434A-BB9A-2CDE274ED30A}" vid="{1979D795-F42B-417D-9894-304CB09296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632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CATS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</dc:title>
  <dc:creator>Shah, Jimish</dc:creator>
  <cp:lastModifiedBy>Shah, Jimish</cp:lastModifiedBy>
  <cp:revision>173</cp:revision>
  <dcterms:created xsi:type="dcterms:W3CDTF">2018-12-28T12:21:23Z</dcterms:created>
  <dcterms:modified xsi:type="dcterms:W3CDTF">2019-01-28T05:46:46Z</dcterms:modified>
</cp:coreProperties>
</file>