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FD63-366C-403A-969F-0B41A00D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BD7E2-4DB5-44A5-BC14-02C95905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29BA-C9D7-4E39-A49B-B4723379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9D5A-0AC2-43B2-BC4F-AE2C84DA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074-D953-4FFC-B85D-14769F99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5B1-0938-4B44-9072-78608FF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13788-9DA8-4EB6-AE3C-C8BB2F90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256B-F59A-4C15-BE5C-01508C9B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5BF9-C89D-4E8B-A918-4CC55803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2C3E-975C-4B90-97A0-38BBBF7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65E1F-7D32-47CB-AB33-8F5F9328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AF30-ED3F-4149-957C-7C9EBB5D8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E924-AC7B-4D06-81CA-93A68251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264B-9C56-48FB-9C99-0DA68A20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7CDE-608D-4F0F-8D99-6941C701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4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C97-DC5E-4F18-8BD8-C317905E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A396-AF64-4448-B9C7-845D8565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252F-0A37-441F-82D2-744DD57D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24A5-299E-435B-8EC5-88E50D4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5CED-9421-4BEB-8C42-A92548D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6870-BD5A-4A3F-91F4-1EEC8CDF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70A7-A1DF-4059-92E7-C97A4A68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E89E-D937-4FDA-81F1-08E28674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2A97-4C41-472F-AF99-45628D21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46C8-717E-456E-B655-521B34F6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E04F-BC93-45AE-AFED-637525F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3115-68C2-4BDB-B1C8-4A898EFEE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554C0-14B2-4063-97DE-95E59E05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41F1-46F0-4CE2-BCFA-FA056FAA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8D80-4C0E-4DA0-BB68-02720C9B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818F8-F2AA-47B9-80A6-2596371C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3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E4FE-557C-41C0-B132-3ADEF5E8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C51B-4801-405C-80C6-BE4CA1EC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DE1B-4E53-482B-95ED-EBA0F506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6AAE-5C31-457A-86C8-9DA4DE13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0D4D4-409D-4EA0-AFD9-6A10DE0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B3702-28A4-4DAE-882B-0EEDBB06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1693E-DE74-4981-8491-B9551EF6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B102-112A-42E3-B953-F973024F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2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E9C-8DEA-45D8-9F2E-65411ADE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60FD9-D914-4925-8180-4B47C08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DA85-E8DC-4F12-975A-AA1CEC1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F5062-6C78-48D8-9E41-C00D665A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6684F-0AB2-4093-8476-603B85A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AFBF5-BC9C-42B8-8E89-FD2F8BEC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5A9C-3CDE-4E6A-845D-E18DB0EA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6509-DFCC-4934-ADF2-8E4E1DE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36F6-5CE0-424A-845E-AA7F77BC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95320-7C0F-42C2-8E8D-8B77F1C2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99C2-C547-4C26-80A1-68FC9FF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2F109-561F-4DC5-B834-1155DB4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BB54-3C3A-43E4-90CD-41652B5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5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5772-88A3-416E-8B32-61791A28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69AC4-E8FF-4A71-9A62-61BE3F8F4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2C9E-3B8B-47B9-A019-DE938451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AD17-5953-44BE-866A-BB0B82D5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1CE0-5032-47DB-905C-311CB970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CA30-B8EC-4ED2-9AC6-4506DD00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3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C73A4-7B9B-47C0-BF28-EE8F7FFE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C1FC-54E0-4A3A-AF39-88069D03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EC76-F8C5-4A9C-8D3C-BB7C2EA5E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6B7A-FEBA-4F39-A7F5-A4EB3CDAE73B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9BF0-6E6C-4D0D-ABF2-D7415ECD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38D0-18AA-409E-B72F-4F9F421E8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E6A9-0E3D-49E3-9C95-C96B73480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77A7-06AF-4CE1-B4F2-8CCAD13DC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SAFe</a:t>
            </a:r>
            <a:r>
              <a:rPr lang="en-US" dirty="0"/>
              <a:t> 5 Certified Member Upgrade Exam (5.0) – Question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2121F-954C-417F-BF1B-EC5E24808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7BF55-0929-406B-AC00-180F74FEC0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3EF1D-D09D-4726-8B77-5ACC7F4337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A1593-5E8E-4770-A0EB-DB90D4D13C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24178"/>
            <a:ext cx="12192000" cy="6982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489F71-885E-414C-83B5-FC00F571318F}"/>
              </a:ext>
            </a:extLst>
          </p:cNvPr>
          <p:cNvSpPr/>
          <p:nvPr/>
        </p:nvSpPr>
        <p:spPr>
          <a:xfrm>
            <a:off x="711200" y="3375992"/>
            <a:ext cx="891822" cy="160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B8184-0594-4A0B-8F77-3466DFECA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65FBC-0872-4B8F-9C7C-EB69D65F23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2AF76-BED8-4EED-B1D4-4C67DEB3FF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40E08-8B27-4972-AD70-ACF814FC4B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ACDBBB-62EC-4FDD-B3A5-E263F9EA910A}"/>
              </a:ext>
            </a:extLst>
          </p:cNvPr>
          <p:cNvSpPr/>
          <p:nvPr/>
        </p:nvSpPr>
        <p:spPr>
          <a:xfrm>
            <a:off x="654756" y="3861414"/>
            <a:ext cx="3149600" cy="191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87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BF0A1-E5B6-4FD9-BDEA-E5845614E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7F689-560C-4DAE-9242-5D114247B7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CC931-D0D4-4444-A00B-D648EC441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623101-18AD-4156-A2DC-0A2991E931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7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68B24-4091-4BDB-9EE1-F1F9D70275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0312"/>
            <a:ext cx="12192000" cy="69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D9923-0FFC-420B-AD9F-B37666C0F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79022"/>
            <a:ext cx="12192000" cy="6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1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2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28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9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97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8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4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C7606-91E3-4C15-865B-32741FB3C2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98C7F-87FC-4604-B395-43E8C7AE4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6FB0A-FB27-44C3-A6F7-BEED9512AA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0CBE6-13DB-490C-AE23-DF87FF063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30280-9FF5-49DF-9488-D69FB87FDF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0A9AB-4768-4E6C-A76F-33CE4CC3D9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2C4CC-781C-434A-9FC1-C8D9497901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</Words>
  <Application>Microsoft Office PowerPoint</Application>
  <PresentationFormat>Widescreen</PresentationFormat>
  <Paragraphs>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SAFe 5 Certified Member Upgrade Exam (5.0) –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Jimish</dc:creator>
  <cp:lastModifiedBy>Shah, Jimish</cp:lastModifiedBy>
  <cp:revision>33</cp:revision>
  <dcterms:created xsi:type="dcterms:W3CDTF">2021-09-20T13:27:26Z</dcterms:created>
  <dcterms:modified xsi:type="dcterms:W3CDTF">2021-09-20T15:42:56Z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2021-09-20T13:27:27Z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cf71f3b8-5e8c-4464-b962-966cd15b7e78</vt:lpwstr>
  </property>
  <property fmtid="{D5CDD505-2E9C-101B-9397-08002B2CF9AE}" pid="8" name="MSIP_Label_e463cba9-5f6c-478d-9329-7b2295e4e8ed_ContentBits">
    <vt:lpwstr>0</vt:lpwstr>
  </property>
</Properties>
</file>