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5" r:id="rId5"/>
    <p:sldId id="257" r:id="rId6"/>
    <p:sldId id="258" r:id="rId7"/>
    <p:sldId id="260" r:id="rId8"/>
    <p:sldId id="261" r:id="rId9"/>
    <p:sldId id="266" r:id="rId10"/>
    <p:sldId id="272" r:id="rId11"/>
    <p:sldId id="263" r:id="rId12"/>
    <p:sldId id="271" r:id="rId13"/>
    <p:sldId id="268" r:id="rId14"/>
    <p:sldId id="267" r:id="rId15"/>
    <p:sldId id="269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D7C8A-30AF-EF43-0C92-E10949A8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7E1631-DEA9-DE00-54E8-DDCB8FE38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61AD5-6B29-5ED5-FA81-A6E34408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5E60F-A5DA-FEEC-1EB4-C78FCFB7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8D71A-BCD6-3344-569E-7AF853B2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A4D9C-44EB-AE80-F1C0-152E0584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3F426-AB0F-1D43-103B-D8D78AEA2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53455-22A0-C54F-83F3-7D457FC6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A5523-8156-184E-288E-C89D34BF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05A3A-A9D9-5BBA-8453-63762217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93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5A2689-5A7A-B27F-66FC-9BECDAF6E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1368EF-8008-F14D-A566-BBC7FFABB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4714C-CAEF-24C6-BEA2-FE06206A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62AC5-513D-1545-8DD8-B85CAC54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1F05D-0F5C-2C09-5C54-C45197F5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4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98672-D2C5-CE9D-1764-F5A3944A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65826-D12F-42E1-28AB-A8B84E6A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8D601-6995-2CD4-6A30-39D06966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0755E-1D48-CFAA-F751-D36BFC75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9C64B-EAA8-A894-1E0F-169941EA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4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99FFA-28F2-2714-ADAB-84E1B484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88B46-1D07-4C11-73D7-97000903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0F54A-E4D2-D971-A7F8-13F2A9F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2783F-6537-D9FB-666D-C9932E1C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40BB4-EE30-8980-64D5-1452810A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9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CB09A-7D67-376D-DEFE-E2A27CC7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74E63-65FA-573F-833A-41A9D0D26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7CBA44-0E5E-B1E4-CD38-1A48564C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0207B-35F0-BD10-D79B-B42FCE2D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AEAC0-9BBA-0B21-3200-58BF8661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F7C8B-9276-3956-9665-8E4D490A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5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7A20-DD71-6EF4-871F-7F7E92FE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DBA4B-4B33-0F6B-330C-0855FA71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66A259-F825-C7E1-F36A-250695E5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BF36EA-4A85-927B-E69F-0DE2FC1FF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159594-E545-3F40-45B3-A6344177B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7F4688-62F8-3641-44D2-9BD0775E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85AE1F-312B-440E-378C-CC953E18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89EA8D-B62A-7AF3-9AC8-4465C004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5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999B-1A28-B06D-C713-097A6DFB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C82893-8DBF-3366-95B2-0AA4BAA3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476E2B-4D23-1C1D-F1E8-0E55FC7A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CCB65B-C842-BF54-3366-29AB49B5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21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693012-CDCC-AC04-DB2C-60080EBD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7CCD03-E229-7F21-B934-D5FF7901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5F17A-616D-1EB1-6A12-F13ADFA4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5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EFA79-EB27-68DE-887C-517508F1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059B7-C173-4B6B-B28B-8FF6C159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22A50-8567-2A7F-664B-3618A962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3364A-549B-F04E-9112-AE90229C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2D1D5-46B8-3A5F-38F3-AE70F1FC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80896-38A7-D926-2F26-14C711C1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C1139-0113-025E-63F3-345A9E1D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C9CEB7-7DA1-8226-9886-63C3917C2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39536B-8C3F-F7CD-B673-22C97C785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896B39-EE13-4D27-6762-FD8BE0E9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1F90D-C623-9967-6972-CA72B654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AED704-3D5B-F615-5628-733ED2D6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2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C45993-CEF9-C7D8-5F54-4F999D08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E9CA9-D795-67A1-ACF7-D025CAB4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03F63-AF85-7851-4707-90CBFC238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CA1D-0822-4E8B-8A38-20673EC06C7F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2FE6A-E78F-6171-6A78-3D75D347B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DCCDA-9406-5522-3D48-743E0F0C6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8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docker/docker-dockerfile.html" TargetMode="External"/><Relationship Id="rId2" Type="http://schemas.openxmlformats.org/officeDocument/2006/relationships/hyperlink" Target="https://blog.csdn.net/yuelai_217/article/details/12292891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8E72E-7A64-9B4E-62F1-F5CDC6A17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6F7D7A-9FB4-6700-637F-D9DD8E884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2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D41B8-C9A0-825A-5B00-043F6489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构建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与启动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28774-F56C-7A58-82CF-9D3C5BDB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Dockerfile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文件的存放目录下，执行构建动作。</a:t>
            </a:r>
          </a:p>
          <a:p>
            <a:r>
              <a:rPr lang="en-US" altLang="zh-CN" dirty="0"/>
              <a:t>$ docker build -t nginx:v3 .</a:t>
            </a:r>
          </a:p>
          <a:p>
            <a:r>
              <a:rPr lang="en-US" altLang="zh-CN" dirty="0"/>
              <a:t>$ docker run –name </a:t>
            </a:r>
            <a:r>
              <a:rPr lang="en-US" altLang="zh-CN" dirty="0" err="1"/>
              <a:t>yourname</a:t>
            </a:r>
            <a:r>
              <a:rPr lang="en-US" altLang="zh-CN" dirty="0"/>
              <a:t> IMAGE_NAME:VERSION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5A1A1-CE33-8045-DD76-B8A0FB1F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A9A55-54E0-B27A-9001-1E011761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-t: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在新容器内指定一个伪终端或终端。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i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允许你对容器内的标准输入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(STDIN) 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进行交互。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2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078ED-F4A9-8B7B-18C3-B1BD3FB3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99A794-6078-AFD1-1225-28468C4D09DD}"/>
              </a:ext>
            </a:extLst>
          </p:cNvPr>
          <p:cNvSpPr txBox="1"/>
          <p:nvPr/>
        </p:nvSpPr>
        <p:spPr>
          <a:xfrm>
            <a:off x="899160" y="1414562"/>
            <a:ext cx="8305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uninstall old version if necessary</a:t>
            </a:r>
          </a:p>
          <a:p>
            <a:r>
              <a:rPr lang="zh-CN" altLang="en-US" i="1" dirty="0"/>
              <a:t>sudo yum remove docker \</a:t>
            </a:r>
          </a:p>
          <a:p>
            <a:r>
              <a:rPr lang="zh-CN" altLang="en-US" i="1" dirty="0"/>
              <a:t>                  docker-client \</a:t>
            </a:r>
          </a:p>
          <a:p>
            <a:r>
              <a:rPr lang="zh-CN" altLang="en-US" i="1" dirty="0"/>
              <a:t>                  docker-client-latest \</a:t>
            </a:r>
          </a:p>
          <a:p>
            <a:r>
              <a:rPr lang="zh-CN" altLang="en-US" i="1" dirty="0"/>
              <a:t>                  docker-common \</a:t>
            </a:r>
          </a:p>
          <a:p>
            <a:r>
              <a:rPr lang="zh-CN" altLang="en-US" i="1" dirty="0"/>
              <a:t>                  docker-latest \</a:t>
            </a:r>
          </a:p>
          <a:p>
            <a:r>
              <a:rPr lang="zh-CN" altLang="en-US" i="1" dirty="0"/>
              <a:t>                  docker-latest-logrotate \</a:t>
            </a:r>
          </a:p>
          <a:p>
            <a:r>
              <a:rPr lang="zh-CN" altLang="en-US" i="1" dirty="0"/>
              <a:t>                  docker-logrotate \</a:t>
            </a:r>
          </a:p>
          <a:p>
            <a:r>
              <a:rPr lang="zh-CN" altLang="en-US" i="1" dirty="0"/>
              <a:t>                  docker-engine</a:t>
            </a:r>
          </a:p>
          <a:p>
            <a:r>
              <a:rPr lang="en-US" altLang="zh-CN" b="1" dirty="0"/>
              <a:t>2. Install required tools</a:t>
            </a:r>
            <a:r>
              <a:rPr lang="zh-CN" altLang="en-US" b="1" dirty="0"/>
              <a:t>				 </a:t>
            </a:r>
          </a:p>
          <a:p>
            <a:r>
              <a:rPr lang="zh-CN" altLang="en-US" i="1" dirty="0"/>
              <a:t>sudo yum install -y yum-utils \</a:t>
            </a:r>
          </a:p>
          <a:p>
            <a:r>
              <a:rPr lang="zh-CN" altLang="en-US" i="1" dirty="0"/>
              <a:t>  device-mapper-persistent-data \</a:t>
            </a:r>
          </a:p>
          <a:p>
            <a:r>
              <a:rPr lang="zh-CN" altLang="en-US" i="1" dirty="0"/>
              <a:t>  lvm2</a:t>
            </a:r>
          </a:p>
          <a:p>
            <a:endParaRPr lang="en-US" altLang="zh-CN" dirty="0"/>
          </a:p>
          <a:p>
            <a:r>
              <a:rPr lang="en-US" altLang="zh-CN" b="1" dirty="0"/>
              <a:t>3. Set docker repo, using </a:t>
            </a:r>
            <a:r>
              <a:rPr lang="en-US" altLang="zh-CN" b="1" dirty="0" err="1"/>
              <a:t>aliyun</a:t>
            </a:r>
            <a:r>
              <a:rPr lang="en-US" altLang="zh-CN" b="1" dirty="0"/>
              <a:t> </a:t>
            </a:r>
            <a:endParaRPr lang="zh-CN" altLang="en-US" b="1" dirty="0"/>
          </a:p>
          <a:p>
            <a:r>
              <a:rPr lang="zh-CN" altLang="en-US" i="1" dirty="0"/>
              <a:t>sudo yum-config-manager \</a:t>
            </a:r>
          </a:p>
          <a:p>
            <a:r>
              <a:rPr lang="zh-CN" altLang="en-US" i="1" dirty="0"/>
              <a:t>    --add-repo \</a:t>
            </a:r>
          </a:p>
          <a:p>
            <a:r>
              <a:rPr lang="zh-CN" altLang="en-US" i="1" dirty="0"/>
              <a:t>    https://mirrors.aliyun.com/docker-ce/linux/centos/docker-ce.repo</a:t>
            </a:r>
          </a:p>
        </p:txBody>
      </p:sp>
    </p:spTree>
    <p:extLst>
      <p:ext uri="{BB962C8B-B14F-4D97-AF65-F5344CB8AC3E}">
        <p14:creationId xmlns:p14="http://schemas.microsoft.com/office/powerpoint/2010/main" val="339362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BD642-C5A2-7568-4B37-F416A8BE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 old packages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3020A-7030-7F68-4C59-7C9D6DD8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96605F-0B2A-2DE3-9ED6-CD1849CD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604863" cy="44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2DC28-10F8-C5E1-50AA-7A53319A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 install docker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186B2-787B-1EC9-08EF-5D6E248C3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1FE684-9A6F-E228-351A-0FBA98E7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84" y="1825625"/>
            <a:ext cx="10687232" cy="427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2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FA4CB-F414-51F8-8141-337444EA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 docker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1C528D-1E92-3CE4-9D75-12F24D4C6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382"/>
          <a:stretch/>
        </p:blipFill>
        <p:spPr>
          <a:xfrm>
            <a:off x="838200" y="1835966"/>
            <a:ext cx="9429750" cy="448107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0570C2-20A9-B334-A991-F5C236BA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4325"/>
            <a:ext cx="5895975" cy="36385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A3BC7A-9131-E4E6-C88C-3D43045DA1E0}"/>
              </a:ext>
            </a:extLst>
          </p:cNvPr>
          <p:cNvSpPr txBox="1"/>
          <p:nvPr/>
        </p:nvSpPr>
        <p:spPr>
          <a:xfrm>
            <a:off x="838200" y="24849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docker run hello-world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58D0C-6579-16D8-47CE-AB597A4BCEF7}"/>
              </a:ext>
            </a:extLst>
          </p:cNvPr>
          <p:cNvSpPr txBox="1"/>
          <p:nvPr/>
        </p:nvSpPr>
        <p:spPr>
          <a:xfrm>
            <a:off x="838200" y="1421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</a:t>
            </a:r>
            <a:r>
              <a:rPr lang="zh-CN" altLang="en-US" dirty="0"/>
              <a:t>ystemctl start docker</a:t>
            </a:r>
          </a:p>
        </p:txBody>
      </p:sp>
    </p:spTree>
    <p:extLst>
      <p:ext uri="{BB962C8B-B14F-4D97-AF65-F5344CB8AC3E}">
        <p14:creationId xmlns:p14="http://schemas.microsoft.com/office/powerpoint/2010/main" val="268343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318BE-5533-6576-CCCA-67DCA6EF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A7A84-C2DA-952E-3836-66F2661BE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54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FROM busybox:latest</a:t>
            </a:r>
          </a:p>
          <a:p>
            <a:pPr marL="0" indent="0">
              <a:buNone/>
            </a:pPr>
            <a:r>
              <a:rPr lang="en-US" altLang="zh-CN" dirty="0"/>
              <a:t>COPY a.txt /app/test</a:t>
            </a:r>
          </a:p>
          <a:p>
            <a:pPr marL="0" indent="0">
              <a:buNone/>
            </a:pPr>
            <a:r>
              <a:rPr lang="en-US" altLang="zh-CN" dirty="0"/>
              <a:t>WORKDIR /app/test</a:t>
            </a:r>
          </a:p>
          <a:p>
            <a:pPr marL="0" indent="0">
              <a:buNone/>
            </a:pPr>
            <a:r>
              <a:rPr lang="en-US" altLang="zh-CN" dirty="0"/>
              <a:t>CMD pwd</a:t>
            </a:r>
          </a:p>
          <a:p>
            <a:pPr marL="0" indent="0">
              <a:buNone/>
            </a:pPr>
            <a:r>
              <a:rPr lang="en-US" altLang="zh-CN" dirty="0"/>
              <a:t>CMD ls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C9E86D-B9EB-EC27-ED8F-BD2491CB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5" y="1892111"/>
            <a:ext cx="3067050" cy="1238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2D8F36-C89D-ECF0-4773-F12C97A34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4203"/>
            <a:ext cx="10725150" cy="2562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0B62BD-8F9F-1D78-D53D-FD122336E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75" y="3143082"/>
            <a:ext cx="4143375" cy="5715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EB7A6C6-769D-6155-9D4E-F15D3761F6CC}"/>
              </a:ext>
            </a:extLst>
          </p:cNvPr>
          <p:cNvSpPr txBox="1"/>
          <p:nvPr/>
        </p:nvSpPr>
        <p:spPr>
          <a:xfrm>
            <a:off x="7419975" y="3727303"/>
            <a:ext cx="414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docker run --name wang_1 wang:v1</a:t>
            </a:r>
          </a:p>
        </p:txBody>
      </p:sp>
    </p:spTree>
    <p:extLst>
      <p:ext uri="{BB962C8B-B14F-4D97-AF65-F5344CB8AC3E}">
        <p14:creationId xmlns:p14="http://schemas.microsoft.com/office/powerpoint/2010/main" val="39515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BF60B-97F4-FB64-3A2E-B6F76542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485D0-5F84-939D-84FF-D0A21940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一、</a:t>
            </a: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Dockerfile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介绍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Dockerfile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作用和定义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Dockerfile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的基本结构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Dockerfile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的使用场景</a:t>
            </a:r>
          </a:p>
          <a:p>
            <a:pPr algn="l"/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二、</a:t>
            </a: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Dockerfile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基础命令解析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FROM -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指定基础镜像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MAINTAINER -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作者信息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RUN -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构建时执行命令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CMD -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容器启动时执行命令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ENTRYPOINT -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启动入口点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WORKDIR -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工作目录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ENV -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环境变量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ADD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COPY -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文件</a:t>
            </a: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目录添加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EXPOSE -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暴露端口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VOLUME -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卷</a:t>
            </a:r>
          </a:p>
          <a:p>
            <a:pPr algn="l"/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三、</a:t>
            </a: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Dockerfile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写法技巧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多阶段构建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缩小镜像体积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缓存利用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.</a:t>
            </a:r>
            <a:r>
              <a:rPr lang="en-US" altLang="zh-CN" b="0" i="0" dirty="0" err="1">
                <a:solidFill>
                  <a:srgbClr val="606468"/>
                </a:solidFill>
                <a:effectLst/>
                <a:latin typeface="-apple-system"/>
              </a:rPr>
              <a:t>dockerignore</a:t>
            </a:r>
            <a:endParaRPr lang="en-US" altLang="zh-CN" b="0" i="0" dirty="0">
              <a:solidFill>
                <a:srgbClr val="606468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四、</a:t>
            </a: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Dockerfile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示例讲解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创建一个简单的</a:t>
            </a: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web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服务器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使用多阶段构建创建一个</a:t>
            </a: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Go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程序</a:t>
            </a:r>
          </a:p>
          <a:p>
            <a:pPr algn="l"/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五、</a:t>
            </a: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Dockerfile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构建镜像与发布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docker build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构建镜像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构建参数化的</a:t>
            </a: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Docker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镜像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Docker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镜像发布</a:t>
            </a:r>
          </a:p>
          <a:p>
            <a:pPr algn="l"/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六、最佳实践和常见错误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Dockerfile 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设计与安全性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常见的编写错误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最佳实践</a:t>
            </a:r>
          </a:p>
          <a:p>
            <a:pPr algn="l"/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七、实战演示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实例教学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分析与解决问题</a:t>
            </a:r>
          </a:p>
          <a:p>
            <a:pPr algn="l"/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以上是对</a:t>
            </a:r>
            <a:r>
              <a:rPr lang="en-US" altLang="zh-CN" b="0" i="0" dirty="0">
                <a:solidFill>
                  <a:srgbClr val="606468"/>
                </a:solidFill>
                <a:effectLst/>
                <a:latin typeface="-apple-system"/>
              </a:rPr>
              <a:t>Dockerfile</a:t>
            </a:r>
            <a:r>
              <a:rPr lang="zh-CN" altLang="en-US" b="0" i="0" dirty="0">
                <a:solidFill>
                  <a:srgbClr val="606468"/>
                </a:solidFill>
                <a:effectLst/>
                <a:latin typeface="-apple-system"/>
              </a:rPr>
              <a:t>的讲解大纲，可以根据实际情况进行增删或调整。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62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18233-6112-7013-3C23-7C93FFE0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1573F-1776-9371-527E-45230067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https://blog.csdn.net/yuelai_217/article/details/122928912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https://www.runoob.com/docker/docker-dockerfile.html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0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0E21-8800-59DB-AFF2-16C038B2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Dockerfile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2FEAB-B2E2-C21D-7D2A-167BC37C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Dockerfile </a:t>
            </a:r>
            <a:r>
              <a:rPr lang="zh-CN" altLang="en-US" dirty="0"/>
              <a:t>是一个用来构建镜像的文本文件，文本内容包含了一条条构建镜像所需的指令和说明。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02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1B360-FC2B-A064-2CC7-9B48DCE1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FROM –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指定基础镜像，必须为第一个命令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737C9-48BE-298C-FC22-2DF5529F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FROM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指令是最重要的一个且必须为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Dockerfile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文件开篇的第一个非注释行，用于为映像文件构建过程指定基准镜像，后续的指令运行于此基准镜像所提供的运行环境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10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AD717-5D46-FD2A-681E-F59EAFF4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ADD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CF7F5-6310-4280-7624-C9926D18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COPY–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用于从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Docker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主机复制文件至创建的新映像文件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en-US" altLang="zh-CN" dirty="0"/>
              <a:t>ADD</a:t>
            </a:r>
            <a:r>
              <a:rPr lang="zh-CN" altLang="en-US" dirty="0"/>
              <a:t>：将本地文件添加到容器中，</a:t>
            </a:r>
            <a:r>
              <a:rPr lang="en-US" altLang="zh-CN" dirty="0"/>
              <a:t>tar</a:t>
            </a:r>
            <a:r>
              <a:rPr lang="zh-CN" altLang="en-US" dirty="0"/>
              <a:t>类型文件会自动解压</a:t>
            </a:r>
            <a:r>
              <a:rPr lang="en-US" altLang="zh-CN" dirty="0"/>
              <a:t>(</a:t>
            </a:r>
            <a:r>
              <a:rPr lang="zh-CN" altLang="en-US" dirty="0"/>
              <a:t>网络压缩资源不会被解压</a:t>
            </a:r>
            <a:r>
              <a:rPr lang="en-US" altLang="zh-CN" dirty="0"/>
              <a:t>)</a:t>
            </a:r>
            <a:r>
              <a:rPr lang="zh-CN" altLang="en-US" dirty="0"/>
              <a:t>，可以访问网络资源，类似</a:t>
            </a:r>
            <a:r>
              <a:rPr lang="en-US" altLang="zh-CN" dirty="0" err="1"/>
              <a:t>wget</a:t>
            </a:r>
            <a:endParaRPr lang="zh-CN" altLang="en-US" dirty="0"/>
          </a:p>
          <a:p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43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D62AE-0DA7-0870-4F97-6AA9472E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WORKDIR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6B4AE-801B-5A8B-8963-F8697FCD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WORKDIR–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工作目录，类似于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cd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命令</a:t>
            </a: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workdir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为工作目录，指当前容器环境的工作目录，用于为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Dockerfile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中所有的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RUN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CMD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ENTRYPOINT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COPY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ADD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指定设定工作目录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83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EF876-EE55-DC4F-4FEA-5FCB2515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EXPOSE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489E3-4ADF-0220-C8D3-16ED1CD3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EXPOSE–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指定于外界交互的端口</a:t>
            </a:r>
          </a:p>
          <a:p>
            <a:r>
              <a:rPr lang="en-US" altLang="zh-CN" dirty="0"/>
              <a:t>EXPOSE 11211/</a:t>
            </a:r>
            <a:r>
              <a:rPr lang="en-US" altLang="zh-CN" dirty="0" err="1"/>
              <a:t>udp</a:t>
            </a:r>
            <a:r>
              <a:rPr lang="en-US" altLang="zh-CN" dirty="0"/>
              <a:t> 11211/</a:t>
            </a:r>
            <a:r>
              <a:rPr lang="en-US" altLang="zh-CN" dirty="0" err="1"/>
              <a:t>tcp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EXPOSE</a:t>
            </a:r>
            <a:r>
              <a:rPr lang="zh-CN" altLang="en-US" dirty="0"/>
              <a:t>并不会让容器的端口访问到主机。要使其可访问，需要在</a:t>
            </a:r>
            <a:r>
              <a:rPr lang="en-US" altLang="zh-CN" dirty="0"/>
              <a:t>docker run</a:t>
            </a:r>
            <a:r>
              <a:rPr lang="zh-CN" altLang="en-US" dirty="0"/>
              <a:t>运行容器时通过</a:t>
            </a:r>
            <a:r>
              <a:rPr lang="en-US" altLang="zh-CN" dirty="0"/>
              <a:t>-p</a:t>
            </a:r>
            <a:r>
              <a:rPr lang="zh-CN" altLang="en-US" dirty="0"/>
              <a:t>来发布这些端口，或通过</a:t>
            </a:r>
            <a:r>
              <a:rPr lang="en-US" altLang="zh-CN" dirty="0"/>
              <a:t>-P</a:t>
            </a:r>
            <a:r>
              <a:rPr lang="zh-CN" altLang="en-US" dirty="0"/>
              <a:t>参数来发布</a:t>
            </a:r>
            <a:r>
              <a:rPr lang="en-US" altLang="zh-CN" dirty="0"/>
              <a:t>EXPOSE</a:t>
            </a:r>
            <a:r>
              <a:rPr lang="zh-CN" altLang="en-US" dirty="0"/>
              <a:t>导出的所有端口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26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5BA86-A90A-B29A-9323-41D90096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7DCC1-C179-D54D-2C93-EC1590B07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RUN</a:t>
            </a:r>
            <a:r>
              <a:rPr lang="zh-CN" altLang="en-US" dirty="0"/>
              <a:t>和</a:t>
            </a:r>
            <a:r>
              <a:rPr lang="en-US" altLang="zh-CN" dirty="0"/>
              <a:t>CMD</a:t>
            </a:r>
            <a:r>
              <a:rPr lang="zh-CN" altLang="en-US" dirty="0"/>
              <a:t>都是</a:t>
            </a:r>
            <a:r>
              <a:rPr lang="en-US" altLang="zh-CN" dirty="0"/>
              <a:t>Dockerfile</a:t>
            </a:r>
            <a:r>
              <a:rPr lang="zh-CN" altLang="en-US" dirty="0"/>
              <a:t>的指令，但它们的用途和工作方式是不同的。</a:t>
            </a:r>
          </a:p>
          <a:p>
            <a:endParaRPr lang="zh-CN" altLang="en-US" dirty="0"/>
          </a:p>
          <a:p>
            <a:r>
              <a:rPr lang="en-US" altLang="zh-CN" dirty="0"/>
              <a:t>RUN </a:t>
            </a:r>
            <a:r>
              <a:rPr lang="zh-CN" altLang="en-US" dirty="0"/>
              <a:t>指令：</a:t>
            </a:r>
            <a:r>
              <a:rPr lang="en-US" altLang="zh-CN" dirty="0"/>
              <a:t> RUN</a:t>
            </a:r>
            <a:r>
              <a:rPr lang="zh-CN" altLang="en-US" dirty="0"/>
              <a:t>命令适用于在 </a:t>
            </a:r>
            <a:r>
              <a:rPr lang="en-US" altLang="zh-CN" dirty="0"/>
              <a:t>docker build </a:t>
            </a:r>
            <a:r>
              <a:rPr lang="zh-CN" altLang="en-US" dirty="0"/>
              <a:t>构建</a:t>
            </a:r>
            <a:r>
              <a:rPr lang="en-US" altLang="zh-CN" dirty="0"/>
              <a:t>docker</a:t>
            </a:r>
            <a:r>
              <a:rPr lang="zh-CN" altLang="en-US" dirty="0"/>
              <a:t>镜像时执行的命令，并创建新的镜像层。每一个 </a:t>
            </a:r>
            <a:r>
              <a:rPr lang="en-US" altLang="zh-CN" dirty="0"/>
              <a:t>RUN </a:t>
            </a:r>
            <a:r>
              <a:rPr lang="zh-CN" altLang="en-US" dirty="0"/>
              <a:t>指令都会在当前镜像的顶部添加一个新的层，然后提交一个新的临时镜像。该指令通常用于安装软件包、设置环境变量等。</a:t>
            </a:r>
            <a:endParaRPr lang="en-US" altLang="zh-CN" dirty="0"/>
          </a:p>
          <a:p>
            <a:r>
              <a:rPr lang="en-US" altLang="zh-CN" dirty="0"/>
              <a:t>CMD </a:t>
            </a:r>
            <a:r>
              <a:rPr lang="zh-CN" altLang="en-US" dirty="0"/>
              <a:t>指令：</a:t>
            </a:r>
            <a:r>
              <a:rPr lang="en-US" altLang="zh-CN" dirty="0"/>
              <a:t>CMD </a:t>
            </a:r>
            <a:r>
              <a:rPr lang="zh-CN" altLang="en-US" dirty="0"/>
              <a:t>提供了容器默认执行的命令，</a:t>
            </a:r>
            <a:r>
              <a:rPr lang="zh-CN" altLang="en-US" dirty="0">
                <a:highlight>
                  <a:srgbClr val="FFFF00"/>
                </a:highlight>
              </a:rPr>
              <a:t>可以被 </a:t>
            </a:r>
            <a:r>
              <a:rPr lang="en-US" altLang="zh-CN" dirty="0">
                <a:highlight>
                  <a:srgbClr val="FFFF00"/>
                </a:highlight>
              </a:rPr>
              <a:t>docker run </a:t>
            </a:r>
            <a:r>
              <a:rPr lang="zh-CN" altLang="en-US" dirty="0">
                <a:highlight>
                  <a:srgbClr val="FFFF00"/>
                </a:highlight>
              </a:rPr>
              <a:t>命令行中的任何参数替换。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如果 </a:t>
            </a:r>
            <a:r>
              <a:rPr lang="en-US" altLang="zh-CN" dirty="0"/>
              <a:t>Dockerfile </a:t>
            </a:r>
            <a:r>
              <a:rPr lang="zh-CN" altLang="en-US" dirty="0"/>
              <a:t>中定义了多个 </a:t>
            </a:r>
            <a:r>
              <a:rPr lang="en-US" altLang="zh-CN" dirty="0"/>
              <a:t>CMD</a:t>
            </a:r>
            <a:r>
              <a:rPr lang="zh-CN" altLang="en-US" dirty="0"/>
              <a:t>，只有最后一个 </a:t>
            </a:r>
            <a:r>
              <a:rPr lang="en-US" altLang="zh-CN" dirty="0"/>
              <a:t>CMD </a:t>
            </a:r>
            <a:r>
              <a:rPr lang="zh-CN" altLang="en-US" dirty="0"/>
              <a:t>会被执行。</a:t>
            </a:r>
          </a:p>
        </p:txBody>
      </p:sp>
    </p:spTree>
    <p:extLst>
      <p:ext uri="{BB962C8B-B14F-4D97-AF65-F5344CB8AC3E}">
        <p14:creationId xmlns:p14="http://schemas.microsoft.com/office/powerpoint/2010/main" val="366933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807</Words>
  <Application>Microsoft Office PowerPoint</Application>
  <PresentationFormat>宽屏</PresentationFormat>
  <Paragraphs>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-apple-system</vt:lpstr>
      <vt:lpstr>Helvetica Neue</vt:lpstr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Dockerfile介绍</vt:lpstr>
      <vt:lpstr>FROM –指定基础镜像，必须为第一个命令</vt:lpstr>
      <vt:lpstr>COPY ADD</vt:lpstr>
      <vt:lpstr>WORKDIR</vt:lpstr>
      <vt:lpstr>EXPOSE</vt:lpstr>
      <vt:lpstr>PowerPoint 演示文稿</vt:lpstr>
      <vt:lpstr>构建与启动</vt:lpstr>
      <vt:lpstr>PowerPoint 演示文稿</vt:lpstr>
      <vt:lpstr>准备工作</vt:lpstr>
      <vt:lpstr>Remove old packages</vt:lpstr>
      <vt:lpstr>Do install docker</vt:lpstr>
      <vt:lpstr>Start docker</vt:lpstr>
      <vt:lpstr>Example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柏强 王</dc:creator>
  <cp:lastModifiedBy>柏强 王</cp:lastModifiedBy>
  <cp:revision>38</cp:revision>
  <dcterms:created xsi:type="dcterms:W3CDTF">2023-11-08T12:59:03Z</dcterms:created>
  <dcterms:modified xsi:type="dcterms:W3CDTF">2023-11-09T15:14:33Z</dcterms:modified>
</cp:coreProperties>
</file>