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57" r:id="rId4"/>
    <p:sldId id="264" r:id="rId5"/>
    <p:sldId id="261" r:id="rId6"/>
    <p:sldId id="259" r:id="rId7"/>
    <p:sldId id="258" r:id="rId8"/>
    <p:sldId id="263" r:id="rId9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96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2023/3/9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K8S</a:t>
            </a:r>
            <a:r>
              <a:rPr lang="zh-CN" altLang="en-US"/>
              <a:t>概念及功能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2FCE5-1515-6BD9-5B10-0DACE356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ECS OpenShift K8S Docker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54F07-4B84-7527-7210-CA54AC486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2368536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n-ea"/>
              </a:rPr>
              <a:t>ECS: Enterprise Container Service, PaaS</a:t>
            </a:r>
          </a:p>
          <a:p>
            <a:pPr algn="l"/>
            <a:r>
              <a:rPr lang="en-US" altLang="zh-CN" dirty="0">
                <a:latin typeface="+mn-ea"/>
              </a:rPr>
              <a:t>Docker</a:t>
            </a:r>
            <a:r>
              <a:rPr lang="zh-CN" altLang="en-US" dirty="0">
                <a:latin typeface="+mn-ea"/>
              </a:rPr>
              <a:t>：容器引擎，</a:t>
            </a:r>
            <a:r>
              <a:rPr lang="en-US" altLang="zh-CN" dirty="0">
                <a:latin typeface="+mn-ea"/>
              </a:rPr>
              <a:t>Docker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三大核心概念：镜像、容器、仓库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K8S: </a:t>
            </a:r>
            <a:r>
              <a:rPr lang="zh-CN" altLang="en-US" dirty="0">
                <a:latin typeface="+mn-ea"/>
              </a:rPr>
              <a:t>容器编排引擎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OpenShift: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n-ea"/>
              </a:rPr>
              <a:t> 以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+mn-ea"/>
              </a:rPr>
              <a:t>Docker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n-ea"/>
              </a:rPr>
              <a:t>作为容器引擎驱动，以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+mn-ea"/>
              </a:rPr>
              <a:t>k8s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n-ea"/>
              </a:rPr>
              <a:t>作为容器编排引擎组件</a:t>
            </a:r>
            <a:r>
              <a:rPr lang="zh-CN" altLang="en-US" dirty="0">
                <a:solidFill>
                  <a:srgbClr val="4D4D4D"/>
                </a:solidFill>
                <a:latin typeface="+mn-ea"/>
              </a:rPr>
              <a:t>的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n-ea"/>
              </a:rPr>
              <a:t>一套完整的基于容器的应用云平台，</a:t>
            </a:r>
            <a:r>
              <a:rPr lang="en-US" altLang="zh-CN" dirty="0">
                <a:latin typeface="+mn-ea"/>
              </a:rPr>
              <a:t>OpenShift = Kubernetes + Docker +</a:t>
            </a:r>
            <a:r>
              <a:rPr lang="en-US" altLang="zh-CN" b="0" i="0" dirty="0">
                <a:effectLst/>
                <a:latin typeface="+mn-ea"/>
              </a:rPr>
              <a:t> Extensions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A8AE63-308F-A654-57C1-034A501DA4E1}"/>
              </a:ext>
            </a:extLst>
          </p:cNvPr>
          <p:cNvSpPr txBox="1"/>
          <p:nvPr/>
        </p:nvSpPr>
        <p:spPr>
          <a:xfrm>
            <a:off x="608400" y="4035567"/>
            <a:ext cx="6094602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中几个常见的容器运行时：</a:t>
            </a:r>
            <a:endParaRPr lang="en-US" altLang="zh-CN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u="none" strike="noStrike" dirty="0">
                <a:effectLst/>
              </a:rPr>
              <a:t>C</a:t>
            </a:r>
            <a:r>
              <a:rPr lang="fr-FR" altLang="zh-CN" b="0" i="0" u="none" strike="noStrike" dirty="0">
                <a:effectLst/>
              </a:rPr>
              <a:t>ontainerd</a:t>
            </a:r>
            <a:endParaRPr lang="fr-FR" altLang="zh-CN" b="0" i="0" dirty="0">
              <a:effectLst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zh-CN" b="0" i="0" u="none" strike="noStrike" dirty="0">
                <a:effectLst/>
              </a:rPr>
              <a:t>CRI-O</a:t>
            </a:r>
            <a:endParaRPr lang="fr-FR" altLang="zh-CN" b="0" i="0" dirty="0">
              <a:effectLst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zh-CN" b="0" i="0" u="none" strike="noStrike" dirty="0">
                <a:effectLst/>
              </a:rPr>
              <a:t>Docker Engine</a:t>
            </a:r>
            <a:endParaRPr lang="fr-FR" altLang="zh-CN" b="0" i="0" dirty="0">
              <a:effectLst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zh-CN" b="0" i="0" u="none" strike="noStrike" dirty="0">
                <a:effectLst/>
              </a:rPr>
              <a:t>Mirantis Container Runtime</a:t>
            </a:r>
            <a:endParaRPr lang="fr-FR" altLang="zh-CN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185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K8S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kubernetes，简称</a:t>
            </a:r>
            <a:r>
              <a:rPr lang="en-US" altLang="zh-CN" dirty="0"/>
              <a:t>k8s</a:t>
            </a:r>
            <a:r>
              <a:rPr lang="zh-CN" altLang="en-US" dirty="0"/>
              <a:t>，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一个可移植、可扩展的开源平台，用于管理容器化的工作负载和服务，可促进声明式配置和自动化。</a:t>
            </a:r>
            <a:endParaRPr lang="en-US" altLang="zh-CN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dirty="0">
                <a:solidFill>
                  <a:srgbClr val="222222"/>
                </a:solidFill>
                <a:latin typeface="open sans" panose="020B0606030504020204" pitchFamily="34" charset="0"/>
              </a:rPr>
              <a:t>容器编排系统</a:t>
            </a:r>
            <a:endParaRPr lang="en-US" altLang="zh-CN" dirty="0"/>
          </a:p>
        </p:txBody>
      </p:sp>
      <p:pic>
        <p:nvPicPr>
          <p:cNvPr id="100" name="图片 99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6263" y="2591042"/>
            <a:ext cx="9510920" cy="2910782"/>
          </a:xfrm>
          <a:prstGeom prst="rect">
            <a:avLst/>
          </a:prstGeom>
          <a:noFill/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6E61C7C-CC7A-F685-107B-CC39041350B8}"/>
              </a:ext>
            </a:extLst>
          </p:cNvPr>
          <p:cNvSpPr txBox="1"/>
          <p:nvPr/>
        </p:nvSpPr>
        <p:spPr>
          <a:xfrm>
            <a:off x="1031293" y="5779669"/>
            <a:ext cx="10123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一个容器的本质就是一个进程，用户的应用进程实际上就是容器里 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PID=1 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的进程，也是其他后续创建的所有进程的父进程。</a:t>
            </a:r>
            <a:endParaRPr lang="zh-CN" altLang="en-US" sz="1600"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Components of Kubernetes">
            <a:extLst>
              <a:ext uri="{FF2B5EF4-FFF2-40B4-BE49-F238E27FC236}">
                <a16:creationId xmlns:a16="http://schemas.microsoft.com/office/drawing/2014/main" id="{EA403B7A-BB1A-8537-88AB-A0C4430EFD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Kubernetes 的组件">
            <a:extLst>
              <a:ext uri="{FF2B5EF4-FFF2-40B4-BE49-F238E27FC236}">
                <a16:creationId xmlns:a16="http://schemas.microsoft.com/office/drawing/2014/main" id="{40F1C84E-E9FE-3112-DCB6-26706B6CC7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EB3D35-5208-18D2-2721-12A804B21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68" y="1408478"/>
            <a:ext cx="10525664" cy="4944259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85F12628-C81E-69EF-7B26-1AF450D6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/>
          <a:lstStyle/>
          <a:p>
            <a:r>
              <a:rPr lang="en-US" altLang="zh-CN" dirty="0"/>
              <a:t>K8S</a:t>
            </a:r>
            <a:r>
              <a:rPr lang="zh-CN" altLang="en-US" dirty="0"/>
              <a:t>架构图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0114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83794C7-C9C1-C9E3-DC0A-FF46ED8DA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78" y="1372800"/>
            <a:ext cx="5715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79F0D61-536F-AE6B-99AC-B95A3473C4C3}"/>
              </a:ext>
            </a:extLst>
          </p:cNvPr>
          <p:cNvSpPr txBox="1"/>
          <p:nvPr/>
        </p:nvSpPr>
        <p:spPr>
          <a:xfrm>
            <a:off x="6093000" y="1372800"/>
            <a:ext cx="5715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集群由节点（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Node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）组成，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Master Node + Work Node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每个</a:t>
            </a:r>
            <a:r>
              <a:rPr lang="en-US" altLang="zh-CN" dirty="0"/>
              <a:t>Node</a:t>
            </a:r>
            <a:r>
              <a:rPr lang="zh-CN" altLang="en-US" dirty="0"/>
              <a:t>上都会运行</a:t>
            </a:r>
            <a:r>
              <a:rPr lang="en-US" altLang="zh-CN" dirty="0"/>
              <a:t>kubelet</a:t>
            </a:r>
            <a:r>
              <a:rPr lang="zh-CN" altLang="en-US" dirty="0"/>
              <a:t>和</a:t>
            </a:r>
            <a:r>
              <a:rPr lang="en-US" altLang="zh-CN" dirty="0"/>
              <a:t>k-proxy</a:t>
            </a:r>
            <a:r>
              <a:rPr lang="zh-CN" altLang="en-US" dirty="0"/>
              <a:t>这两个组件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kubelet</a:t>
            </a:r>
            <a:r>
              <a:rPr lang="zh-CN" altLang="en-US" dirty="0"/>
              <a:t>保证容器（</a:t>
            </a:r>
            <a:r>
              <a:rPr lang="en-US" altLang="zh-CN" dirty="0"/>
              <a:t>containers</a:t>
            </a:r>
            <a:r>
              <a:rPr lang="zh-CN" altLang="en-US" dirty="0"/>
              <a:t>）都运行在 </a:t>
            </a:r>
            <a:r>
              <a:rPr lang="en-US" altLang="zh-CN" dirty="0"/>
              <a:t>pod </a:t>
            </a:r>
            <a:r>
              <a:rPr lang="zh-CN" altLang="en-US" dirty="0"/>
              <a:t>中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K-proxy</a:t>
            </a:r>
            <a:r>
              <a:rPr lang="zh-CN" altLang="en-US" dirty="0"/>
              <a:t>维护节点上的一些网络规则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Container</a:t>
            </a:r>
            <a:r>
              <a:rPr lang="zh-CN" altLang="en-US" dirty="0"/>
              <a:t>容器运行环境，为应用提供运行环境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3C023EB-F9E5-392F-51C9-00AE003D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/>
          <a:lstStyle/>
          <a:p>
            <a:r>
              <a:rPr lang="en-US" altLang="zh-CN" dirty="0"/>
              <a:t>Node vs Pod</a:t>
            </a:r>
          </a:p>
        </p:txBody>
      </p:sp>
    </p:spTree>
    <p:extLst>
      <p:ext uri="{BB962C8B-B14F-4D97-AF65-F5344CB8AC3E}">
        <p14:creationId xmlns:p14="http://schemas.microsoft.com/office/powerpoint/2010/main" val="359096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K8S</a:t>
            </a:r>
            <a:r>
              <a:rPr lang="zh-CN" altLang="en-US" dirty="0"/>
              <a:t>功能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服务发现和负载均衡</a:t>
            </a:r>
            <a:endParaRPr lang="zh-CN" alt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通过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DNS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名称或自己的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IP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地址来暴露容器，负载均衡并分配网络流量，从而使部署稳定。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存储编排</a:t>
            </a:r>
            <a:endParaRPr lang="zh-CN" alt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允许你自动挂载你选择的存储系统，例如本地存储、公共云提供商等。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自动部署和回滚</a:t>
            </a:r>
            <a:endParaRPr lang="zh-CN" alt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你可以使用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描述已部署容器的所需状态， 它可以以受控的速率将实际状态更改为期望状态。 例如，你可以自动化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来为你的部署创建新容器， 删除现有容器并将它们的所有资源用于新容器。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自动完成装箱计算</a:t>
            </a:r>
            <a:endParaRPr lang="zh-CN" alt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提供许多节点组成的集群，在这个集群上运行容器化的任务。 你告诉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每个容器需要多少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CPU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和内存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(RAM)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。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可以将这些容器按实际情况调度到你的节点上，以最佳方式利用你的资源。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自我修复</a:t>
            </a:r>
            <a:endParaRPr lang="zh-CN" alt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将重新启动失败的容器、替换容器、杀死不响应用户定义的运行状况检查的容器， 并且在准备好服务之前不将其通告给客户端。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密钥与配置管理</a:t>
            </a:r>
            <a:endParaRPr lang="zh-CN" alt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允许你存储和管理敏感信息，例如密码、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OAuth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令牌和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ssh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密钥。 你可以在不重建容器镜像的情况下部署和更新密钥和应用程序配置，也无需在堆栈配置中暴露密钥。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63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K8S</a:t>
            </a:r>
            <a:r>
              <a:rPr lang="zh-CN" altLang="en-US" dirty="0"/>
              <a:t>集群内每个节点上安装一个 </a:t>
            </a:r>
            <a:r>
              <a:rPr dirty="0" err="1"/>
              <a:t>容器运行时（CRI</a:t>
            </a:r>
            <a:r>
              <a:rPr dirty="0"/>
              <a:t>）</a:t>
            </a:r>
          </a:p>
          <a:p>
            <a:r>
              <a:rPr dirty="0"/>
              <a:t>Docker </a:t>
            </a:r>
            <a:r>
              <a:rPr dirty="0" err="1"/>
              <a:t>使用的是</a:t>
            </a:r>
            <a:r>
              <a:rPr dirty="0"/>
              <a:t> </a:t>
            </a:r>
            <a:r>
              <a:rPr dirty="0" err="1"/>
              <a:t>containerd</a:t>
            </a:r>
            <a:r>
              <a:rPr dirty="0"/>
              <a:t> </a:t>
            </a:r>
            <a:r>
              <a:rPr dirty="0" err="1"/>
              <a:t>作为其运行时</a:t>
            </a:r>
            <a:r>
              <a:rPr dirty="0"/>
              <a:t>；</a:t>
            </a:r>
          </a:p>
          <a:p>
            <a:r>
              <a:rPr dirty="0"/>
              <a:t>Kubernetes </a:t>
            </a:r>
            <a:r>
              <a:rPr dirty="0" err="1"/>
              <a:t>支持</a:t>
            </a:r>
            <a:r>
              <a:rPr dirty="0"/>
              <a:t> </a:t>
            </a:r>
            <a:r>
              <a:rPr dirty="0" err="1"/>
              <a:t>containerd，CRI-O</a:t>
            </a:r>
            <a:r>
              <a:rPr dirty="0"/>
              <a:t> </a:t>
            </a:r>
            <a:r>
              <a:rPr dirty="0" err="1"/>
              <a:t>等多种容器运行时</a:t>
            </a:r>
            <a:endParaRPr lang="en-US" dirty="0"/>
          </a:p>
          <a:p>
            <a:endParaRPr lang="en-US" dirty="0"/>
          </a:p>
          <a:p>
            <a:pPr algn="l"/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Container Runtime Interface (CRI)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CRI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（容器运行时接口）是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Kubernetes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用来控制创建和管理容器的不同运行时的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API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，它使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Kubernetes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更容易使用不同的容器运行时。它一个插件接口，这意味着任何符合该标准实现的容器运行时都可以被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Kubernetes </a:t>
            </a:r>
            <a:r>
              <a:rPr lang="zh-CN" altLang="en-US" b="0" i="0">
                <a:solidFill>
                  <a:srgbClr val="121212"/>
                </a:solidFill>
                <a:effectLst/>
                <a:latin typeface="-apple-system"/>
              </a:rPr>
              <a:t>所使用。</a:t>
            </a:r>
          </a:p>
          <a:p>
            <a:endParaRPr dirty="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A98EB00-2F58-4856-8F6F-C211A20DA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959" y="0"/>
            <a:ext cx="8248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0104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2RmNzNiYzQ1OTMxNTU2MjdkYTg0ZDEzYTQ2OGFjND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569</Words>
  <Application>Microsoft Office PowerPoint</Application>
  <PresentationFormat>宽屏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-apple-system</vt:lpstr>
      <vt:lpstr>微软雅黑</vt:lpstr>
      <vt:lpstr>Arial</vt:lpstr>
      <vt:lpstr>Open Sans</vt:lpstr>
      <vt:lpstr>Wingdings</vt:lpstr>
      <vt:lpstr>Office 主题​​</vt:lpstr>
      <vt:lpstr>K8S概念及功能</vt:lpstr>
      <vt:lpstr>ECS OpenShift K8S Docker</vt:lpstr>
      <vt:lpstr>K8S</vt:lpstr>
      <vt:lpstr>K8S架构图</vt:lpstr>
      <vt:lpstr>Node vs Pod</vt:lpstr>
      <vt:lpstr>K8S功能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王 柏强</cp:lastModifiedBy>
  <cp:revision>206</cp:revision>
  <dcterms:created xsi:type="dcterms:W3CDTF">2019-06-19T02:08:00Z</dcterms:created>
  <dcterms:modified xsi:type="dcterms:W3CDTF">2023-03-09T15:32:06Z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2052-11.1.0.12970</vt:lpwstr>
  </property>
  <property fmtid="{D5CDD505-2E9C-101B-9397-08002B2CF9AE}" pid="3" name="ICV">
    <vt:lpwstr>73F6FA58B2234F05934E4CF6975EBA03</vt:lpwstr>
  </property>
</Properties>
</file>