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0" r:id="rId1"/>
  </p:sldMasterIdLst>
  <p:notesMasterIdLst>
    <p:notesMasterId r:id="rId20"/>
  </p:notesMasterIdLst>
  <p:sldIdLst>
    <p:sldId id="353" r:id="rId2"/>
    <p:sldId id="325" r:id="rId3"/>
    <p:sldId id="326" r:id="rId4"/>
    <p:sldId id="340" r:id="rId5"/>
    <p:sldId id="341" r:id="rId6"/>
    <p:sldId id="339" r:id="rId7"/>
    <p:sldId id="342" r:id="rId8"/>
    <p:sldId id="343" r:id="rId9"/>
    <p:sldId id="344" r:id="rId10"/>
    <p:sldId id="345" r:id="rId11"/>
    <p:sldId id="346" r:id="rId12"/>
    <p:sldId id="347" r:id="rId13"/>
    <p:sldId id="348" r:id="rId14"/>
    <p:sldId id="349" r:id="rId15"/>
    <p:sldId id="350" r:id="rId16"/>
    <p:sldId id="351" r:id="rId17"/>
    <p:sldId id="355" r:id="rId18"/>
    <p:sldId id="354" r:id="rId19"/>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e Marie Machado" initials="AMM" lastIdx="2" clrIdx="0">
    <p:extLst>
      <p:ext uri="{19B8F6BF-5375-455C-9EA6-DF929625EA0E}">
        <p15:presenceInfo xmlns:p15="http://schemas.microsoft.com/office/powerpoint/2012/main" userId="Anne Marie Machad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A3FD9-A75E-4408-9AA9-0095DF6B44E7}" v="9" dt="2021-04-01T20:08:56.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9" autoAdjust="0"/>
    <p:restoredTop sz="94691"/>
  </p:normalViewPr>
  <p:slideViewPr>
    <p:cSldViewPr snapToGrid="0" snapToObjects="1">
      <p:cViewPr varScale="1">
        <p:scale>
          <a:sx n="128" d="100"/>
          <a:sy n="128" d="100"/>
        </p:scale>
        <p:origin x="1086" y="13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Marie Machado" userId="be5d57b8-eb97-404b-949e-c7cd8b0029ef" providerId="ADAL" clId="{162A3FD9-A75E-4408-9AA9-0095DF6B44E7}"/>
    <pc:docChg chg="undo custSel modSld">
      <pc:chgData name="Anne Marie Machado" userId="be5d57b8-eb97-404b-949e-c7cd8b0029ef" providerId="ADAL" clId="{162A3FD9-A75E-4408-9AA9-0095DF6B44E7}" dt="2021-04-01T20:11:39.930" v="122" actId="1592"/>
      <pc:docMkLst>
        <pc:docMk/>
      </pc:docMkLst>
      <pc:sldChg chg="addSp delSp modSp mod addCm delCm modCm">
        <pc:chgData name="Anne Marie Machado" userId="be5d57b8-eb97-404b-949e-c7cd8b0029ef" providerId="ADAL" clId="{162A3FD9-A75E-4408-9AA9-0095DF6B44E7}" dt="2021-04-01T20:11:39.930" v="122" actId="1592"/>
        <pc:sldMkLst>
          <pc:docMk/>
          <pc:sldMk cId="1341797555" sldId="265"/>
        </pc:sldMkLst>
        <pc:spChg chg="add del mod">
          <ac:chgData name="Anne Marie Machado" userId="be5d57b8-eb97-404b-949e-c7cd8b0029ef" providerId="ADAL" clId="{162A3FD9-A75E-4408-9AA9-0095DF6B44E7}" dt="2021-04-01T20:06:44.380" v="114" actId="478"/>
          <ac:spMkLst>
            <pc:docMk/>
            <pc:sldMk cId="1341797555" sldId="265"/>
            <ac:spMk id="3" creationId="{D1F2EE94-18C5-4000-8B42-AEA0DDE4FAD4}"/>
          </ac:spMkLst>
        </pc:spChg>
        <pc:graphicFrameChg chg="mod">
          <ac:chgData name="Anne Marie Machado" userId="be5d57b8-eb97-404b-949e-c7cd8b0029ef" providerId="ADAL" clId="{162A3FD9-A75E-4408-9AA9-0095DF6B44E7}" dt="2021-04-01T20:08:56.553" v="119" actId="14100"/>
          <ac:graphicFrameMkLst>
            <pc:docMk/>
            <pc:sldMk cId="1341797555" sldId="265"/>
            <ac:graphicFrameMk id="18" creationId="{92233263-F9D6-42B2-98DA-0343EE8AFAE5}"/>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1" dirty="0" smtClean="0">
              <a:solidFill>
                <a:schemeClr val="tx1"/>
              </a:solidFill>
            </a:rPr>
            <a:t>Weeks 1 to 3</a:t>
          </a:r>
          <a:endParaRPr lang="en-US" b="1" dirty="0">
            <a:solidFill>
              <a:schemeClr val="tx1"/>
            </a:solidFill>
          </a:endParaRPr>
        </a:p>
      </dgm:t>
    </dgm:pt>
    <dgm:pt modelId="{306257EC-971C-4255-9F02-98EECD2442A7}" type="parTrans" cxnId="{076495C8-17F3-4CD7-8761-A97E6A0A5F9A}">
      <dgm:prSet/>
      <dgm:spPr/>
      <dgm:t>
        <a:bodyPr/>
        <a:lstStyle/>
        <a:p>
          <a:endParaRPr lang="en-US" b="1">
            <a:solidFill>
              <a:schemeClr val="tx1"/>
            </a:solidFill>
          </a:endParaRPr>
        </a:p>
      </dgm:t>
    </dgm:pt>
    <dgm:pt modelId="{5FA9A8B3-23E7-45B4-961B-FCFBDDF1FB46}" type="sibTrans" cxnId="{076495C8-17F3-4CD7-8761-A97E6A0A5F9A}">
      <dgm:prSet/>
      <dgm:spPr/>
      <dgm:t>
        <a:bodyPr/>
        <a:lstStyle/>
        <a:p>
          <a:endParaRPr lang="en-US" b="1">
            <a:solidFill>
              <a:schemeClr val="tx1"/>
            </a:solidFill>
          </a:endParaRPr>
        </a:p>
      </dgm:t>
    </dgm:pt>
    <dgm:pt modelId="{05100475-9EE6-4113-8866-D30A1D015DCF}">
      <dgm:prSet phldrT="[Text]"/>
      <dgm:spPr/>
      <dgm:t>
        <a:bodyPr/>
        <a:lstStyle/>
        <a:p>
          <a:r>
            <a:rPr lang="en-US" b="1" dirty="0" smtClean="0">
              <a:solidFill>
                <a:schemeClr val="tx1"/>
              </a:solidFill>
            </a:rPr>
            <a:t>Weeks 10 to 12</a:t>
          </a:r>
          <a:endParaRPr lang="en-US" b="1" dirty="0">
            <a:solidFill>
              <a:schemeClr val="tx1"/>
            </a:solidFill>
          </a:endParaRPr>
        </a:p>
      </dgm:t>
    </dgm:pt>
    <dgm:pt modelId="{B1DDEA37-39C3-468A-AB66-89745F724DE3}" type="parTrans" cxnId="{ED7F8543-741B-493D-B79F-B49607694EE4}">
      <dgm:prSet/>
      <dgm:spPr/>
      <dgm:t>
        <a:bodyPr/>
        <a:lstStyle/>
        <a:p>
          <a:endParaRPr lang="en-US" b="1">
            <a:solidFill>
              <a:schemeClr val="tx1"/>
            </a:solidFill>
          </a:endParaRPr>
        </a:p>
      </dgm:t>
    </dgm:pt>
    <dgm:pt modelId="{B969932E-6FA1-4CEA-A6F3-9AFE815BC7B0}" type="sibTrans" cxnId="{ED7F8543-741B-493D-B79F-B49607694EE4}">
      <dgm:prSet/>
      <dgm:spPr/>
      <dgm:t>
        <a:bodyPr/>
        <a:lstStyle/>
        <a:p>
          <a:endParaRPr lang="en-US" b="1">
            <a:solidFill>
              <a:schemeClr val="tx1"/>
            </a:solidFill>
          </a:endParaRPr>
        </a:p>
      </dgm:t>
    </dgm:pt>
    <dgm:pt modelId="{0E12DF63-F3A3-46D1-A90B-03774BAA6435}">
      <dgm:prSet phldrT="[Text]"/>
      <dgm:spPr/>
      <dgm:t>
        <a:bodyPr/>
        <a:lstStyle/>
        <a:p>
          <a:r>
            <a:rPr lang="en-US" b="1" dirty="0" smtClean="0">
              <a:solidFill>
                <a:schemeClr val="tx1"/>
              </a:solidFill>
            </a:rPr>
            <a:t>Weeks 13 to 14/15</a:t>
          </a:r>
          <a:endParaRPr lang="en-US" b="1" dirty="0">
            <a:solidFill>
              <a:schemeClr val="tx1"/>
            </a:solidFill>
          </a:endParaRPr>
        </a:p>
      </dgm:t>
    </dgm:pt>
    <dgm:pt modelId="{ED20E900-9ACA-4477-929F-3395690BA832}" type="parTrans" cxnId="{08DFE0BD-87BF-44F8-8EA5-4313C0171D69}">
      <dgm:prSet/>
      <dgm:spPr/>
      <dgm:t>
        <a:bodyPr/>
        <a:lstStyle/>
        <a:p>
          <a:endParaRPr lang="en-US" b="1">
            <a:solidFill>
              <a:schemeClr val="tx1"/>
            </a:solidFill>
          </a:endParaRPr>
        </a:p>
      </dgm:t>
    </dgm:pt>
    <dgm:pt modelId="{4629147B-51D6-4E99-8868-6F42DB664DB3}" type="sibTrans" cxnId="{08DFE0BD-87BF-44F8-8EA5-4313C0171D69}">
      <dgm:prSet/>
      <dgm:spPr/>
      <dgm:t>
        <a:bodyPr/>
        <a:lstStyle/>
        <a:p>
          <a:endParaRPr lang="en-US" b="1">
            <a:solidFill>
              <a:schemeClr val="tx1"/>
            </a:solidFill>
          </a:endParaRPr>
        </a:p>
      </dgm:t>
    </dgm:pt>
    <dgm:pt modelId="{9A062495-46CA-4EEC-A719-0A04A221F50A}">
      <dgm:prSet phldrT="[Text]"/>
      <dgm:spPr/>
      <dgm:t>
        <a:bodyPr/>
        <a:lstStyle/>
        <a:p>
          <a:r>
            <a:rPr lang="en-US" b="1" dirty="0" smtClean="0">
              <a:solidFill>
                <a:schemeClr val="tx1"/>
              </a:solidFill>
            </a:rPr>
            <a:t>Week 4</a:t>
          </a:r>
          <a:endParaRPr lang="en-US" b="1" dirty="0">
            <a:solidFill>
              <a:schemeClr val="tx1"/>
            </a:solidFill>
          </a:endParaRPr>
        </a:p>
      </dgm:t>
    </dgm:pt>
    <dgm:pt modelId="{2D7D91BA-0D98-4AAF-9D2B-D8767598A86B}" type="parTrans" cxnId="{4248C845-AC9F-46E3-A3C5-2AC24ADE3F9A}">
      <dgm:prSet/>
      <dgm:spPr/>
      <dgm:t>
        <a:bodyPr/>
        <a:lstStyle/>
        <a:p>
          <a:endParaRPr lang="en-US" b="1">
            <a:solidFill>
              <a:schemeClr val="tx1"/>
            </a:solidFill>
          </a:endParaRPr>
        </a:p>
      </dgm:t>
    </dgm:pt>
    <dgm:pt modelId="{2B57C99C-F384-42C6-A128-E18013A6FEF5}" type="sibTrans" cxnId="{4248C845-AC9F-46E3-A3C5-2AC24ADE3F9A}">
      <dgm:prSet/>
      <dgm:spPr/>
      <dgm:t>
        <a:bodyPr/>
        <a:lstStyle/>
        <a:p>
          <a:endParaRPr lang="en-US" b="1">
            <a:solidFill>
              <a:schemeClr val="tx1"/>
            </a:solidFill>
          </a:endParaRPr>
        </a:p>
      </dgm:t>
    </dgm:pt>
    <dgm:pt modelId="{608555FB-1121-49E6-9911-75576A54E62F}">
      <dgm:prSet phldrT="[Text]"/>
      <dgm:spPr/>
      <dgm:t>
        <a:bodyPr/>
        <a:lstStyle/>
        <a:p>
          <a:r>
            <a:rPr lang="en-US" b="1" dirty="0" smtClean="0">
              <a:solidFill>
                <a:schemeClr val="tx1"/>
              </a:solidFill>
            </a:rPr>
            <a:t>Weeks 5 to 8</a:t>
          </a:r>
          <a:endParaRPr lang="en-US" b="1" dirty="0">
            <a:solidFill>
              <a:schemeClr val="tx1"/>
            </a:solidFill>
          </a:endParaRPr>
        </a:p>
      </dgm:t>
    </dgm:pt>
    <dgm:pt modelId="{BE4558B7-8AA8-4417-8C49-DBDFAA220C00}" type="parTrans" cxnId="{24581AAD-417C-4860-B684-B9ECB8146F90}">
      <dgm:prSet/>
      <dgm:spPr/>
      <dgm:t>
        <a:bodyPr/>
        <a:lstStyle/>
        <a:p>
          <a:endParaRPr lang="en-US" b="1">
            <a:solidFill>
              <a:schemeClr val="tx1"/>
            </a:solidFill>
          </a:endParaRPr>
        </a:p>
      </dgm:t>
    </dgm:pt>
    <dgm:pt modelId="{1C6F0643-3368-4E0D-9292-7A0FF5AA91C4}" type="sibTrans" cxnId="{24581AAD-417C-4860-B684-B9ECB8146F90}">
      <dgm:prSet/>
      <dgm:spPr/>
      <dgm:t>
        <a:bodyPr/>
        <a:lstStyle/>
        <a:p>
          <a:endParaRPr lang="en-US" b="1">
            <a:solidFill>
              <a:schemeClr val="tx1"/>
            </a:solidFill>
          </a:endParaRPr>
        </a:p>
      </dgm:t>
    </dgm:pt>
    <dgm:pt modelId="{EEB59C4F-3AE3-4081-9AC4-CAF500342D6F}">
      <dgm:prSet phldrT="[Text]"/>
      <dgm:spPr/>
      <dgm:t>
        <a:bodyPr/>
        <a:lstStyle/>
        <a:p>
          <a:r>
            <a:rPr lang="en-US" b="1" dirty="0" smtClean="0">
              <a:solidFill>
                <a:schemeClr val="tx1"/>
              </a:solidFill>
            </a:rPr>
            <a:t>Week 9</a:t>
          </a:r>
          <a:endParaRPr lang="en-US" b="1" dirty="0">
            <a:solidFill>
              <a:schemeClr val="tx1"/>
            </a:solidFill>
          </a:endParaRPr>
        </a:p>
      </dgm:t>
    </dgm:pt>
    <dgm:pt modelId="{279E5D2F-71A3-49CB-A5BF-1C30D0ED3C6B}" type="parTrans" cxnId="{D44B781B-E3C4-4787-A661-CA5508B4AC83}">
      <dgm:prSet/>
      <dgm:spPr/>
      <dgm:t>
        <a:bodyPr/>
        <a:lstStyle/>
        <a:p>
          <a:endParaRPr lang="en-US" b="1">
            <a:solidFill>
              <a:schemeClr val="tx1"/>
            </a:solidFill>
          </a:endParaRPr>
        </a:p>
      </dgm:t>
    </dgm:pt>
    <dgm:pt modelId="{F043FC8C-3876-4CCA-A967-2F09EFDBFC2A}" type="sibTrans" cxnId="{D44B781B-E3C4-4787-A661-CA5508B4AC83}">
      <dgm:prSet/>
      <dgm:spPr/>
      <dgm:t>
        <a:bodyPr/>
        <a:lstStyle/>
        <a:p>
          <a:endParaRPr lang="en-US" b="1">
            <a:solidFill>
              <a:schemeClr val="tx1"/>
            </a:solidFill>
          </a:endParaRPr>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70931AE9-A658-48E2-A247-AA06256AC527}" type="presOf" srcId="{F16F757E-4EE6-4D52-A49D-563E561C8B4B}" destId="{0CD92ABC-671B-48CD-BABE-3EE370A9602F}" srcOrd="0" destOrd="0" presId="urn:microsoft.com/office/officeart/2005/8/layout/chevron1"/>
    <dgm:cxn modelId="{ED7F8543-741B-493D-B79F-B49607694EE4}" srcId="{F16F757E-4EE6-4D52-A49D-563E561C8B4B}" destId="{05100475-9EE6-4113-8866-D30A1D015DCF}" srcOrd="4" destOrd="0" parTransId="{B1DDEA37-39C3-468A-AB66-89745F724DE3}" sibTransId="{B969932E-6FA1-4CEA-A6F3-9AFE815BC7B0}"/>
    <dgm:cxn modelId="{08DFE0BD-87BF-44F8-8EA5-4313C0171D69}" srcId="{F16F757E-4EE6-4D52-A49D-563E561C8B4B}" destId="{0E12DF63-F3A3-46D1-A90B-03774BAA6435}" srcOrd="5" destOrd="0" parTransId="{ED20E900-9ACA-4477-929F-3395690BA832}" sibTransId="{4629147B-51D6-4E99-8868-6F42DB664DB3}"/>
    <dgm:cxn modelId="{8B94BB2C-7FD6-445A-8534-63047C04B66E}" type="presOf" srcId="{05100475-9EE6-4113-8866-D30A1D015DCF}" destId="{ACC3E8AC-0405-4F98-A891-5767E94C00D0}" srcOrd="0" destOrd="0" presId="urn:microsoft.com/office/officeart/2005/8/layout/chevron1"/>
    <dgm:cxn modelId="{24581AAD-417C-4860-B684-B9ECB8146F90}" srcId="{F16F757E-4EE6-4D52-A49D-563E561C8B4B}" destId="{608555FB-1121-49E6-9911-75576A54E62F}" srcOrd="2" destOrd="0" parTransId="{BE4558B7-8AA8-4417-8C49-DBDFAA220C00}" sibTransId="{1C6F0643-3368-4E0D-9292-7A0FF5AA91C4}"/>
    <dgm:cxn modelId="{D2A702B1-C45B-49B9-A519-2A4DBA5674A8}" type="presOf" srcId="{9A062495-46CA-4EEC-A719-0A04A221F50A}" destId="{982CF03C-3744-4CA2-A917-77F76E6C338D}" srcOrd="0" destOrd="0" presId="urn:microsoft.com/office/officeart/2005/8/layout/chevron1"/>
    <dgm:cxn modelId="{D44B781B-E3C4-4787-A661-CA5508B4AC83}" srcId="{F16F757E-4EE6-4D52-A49D-563E561C8B4B}" destId="{EEB59C4F-3AE3-4081-9AC4-CAF500342D6F}" srcOrd="3" destOrd="0" parTransId="{279E5D2F-71A3-49CB-A5BF-1C30D0ED3C6B}" sibTransId="{F043FC8C-3876-4CCA-A967-2F09EFDBFC2A}"/>
    <dgm:cxn modelId="{EDFBAE13-93D2-472D-BC6B-1B9FFAB7F106}" type="presOf" srcId="{EEB59C4F-3AE3-4081-9AC4-CAF500342D6F}" destId="{2142032A-9984-4D6C-AEFF-5A58AAD44D15}" srcOrd="0" destOrd="0" presId="urn:microsoft.com/office/officeart/2005/8/layout/chevron1"/>
    <dgm:cxn modelId="{91235869-296A-4B6D-B925-695286316DA8}" type="presOf" srcId="{608555FB-1121-49E6-9911-75576A54E62F}" destId="{AE0F3744-0213-491D-83DB-918421825C43}" srcOrd="0" destOrd="0" presId="urn:microsoft.com/office/officeart/2005/8/layout/chevron1"/>
    <dgm:cxn modelId="{BAB57930-4B3A-4895-9407-0FE54BBC0FE1}" type="presOf" srcId="{52DA13E5-87D8-4DA1-87E1-22104C2FD4B9}" destId="{302A82F2-364B-489A-96B3-46D256ECC163}" srcOrd="0" destOrd="0" presId="urn:microsoft.com/office/officeart/2005/8/layout/chevron1"/>
    <dgm:cxn modelId="{4248C845-AC9F-46E3-A3C5-2AC24ADE3F9A}" srcId="{F16F757E-4EE6-4D52-A49D-563E561C8B4B}" destId="{9A062495-46CA-4EEC-A719-0A04A221F50A}" srcOrd="1" destOrd="0" parTransId="{2D7D91BA-0D98-4AAF-9D2B-D8767598A86B}" sibTransId="{2B57C99C-F384-42C6-A128-E18013A6FEF5}"/>
    <dgm:cxn modelId="{076495C8-17F3-4CD7-8761-A97E6A0A5F9A}" srcId="{F16F757E-4EE6-4D52-A49D-563E561C8B4B}" destId="{52DA13E5-87D8-4DA1-87E1-22104C2FD4B9}" srcOrd="0" destOrd="0" parTransId="{306257EC-971C-4255-9F02-98EECD2442A7}" sibTransId="{5FA9A8B3-23E7-45B4-961B-FCFBDDF1FB46}"/>
    <dgm:cxn modelId="{28B44B03-FBC1-44E3-8CEE-90BC5E535D11}" type="presOf" srcId="{0E12DF63-F3A3-46D1-A90B-03774BAA6435}" destId="{A32A3086-2F49-44D7-8199-5E6300A071DC}" srcOrd="0" destOrd="0" presId="urn:microsoft.com/office/officeart/2005/8/layout/chevron1"/>
    <dgm:cxn modelId="{FAFCE057-264C-410B-8726-5ED1C116A824}" type="presParOf" srcId="{0CD92ABC-671B-48CD-BABE-3EE370A9602F}" destId="{302A82F2-364B-489A-96B3-46D256ECC163}" srcOrd="0" destOrd="0" presId="urn:microsoft.com/office/officeart/2005/8/layout/chevron1"/>
    <dgm:cxn modelId="{51F359EA-AAE3-438B-97BB-2663D6BCD64E}" type="presParOf" srcId="{0CD92ABC-671B-48CD-BABE-3EE370A9602F}" destId="{515D8EFA-D143-45C2-86CE-8FA81315B1F5}" srcOrd="1" destOrd="0" presId="urn:microsoft.com/office/officeart/2005/8/layout/chevron1"/>
    <dgm:cxn modelId="{A2D4CC07-7495-40BF-B679-365716C12CC2}" type="presParOf" srcId="{0CD92ABC-671B-48CD-BABE-3EE370A9602F}" destId="{982CF03C-3744-4CA2-A917-77F76E6C338D}" srcOrd="2" destOrd="0" presId="urn:microsoft.com/office/officeart/2005/8/layout/chevron1"/>
    <dgm:cxn modelId="{7ED18AFE-62AB-4DC7-98A3-98406AF4B027}" type="presParOf" srcId="{0CD92ABC-671B-48CD-BABE-3EE370A9602F}" destId="{5AF13281-960C-4B0C-BC85-1BACEEF13D0E}" srcOrd="3" destOrd="0" presId="urn:microsoft.com/office/officeart/2005/8/layout/chevron1"/>
    <dgm:cxn modelId="{0216EEAE-799C-4E0B-8311-46BBDBB7326B}" type="presParOf" srcId="{0CD92ABC-671B-48CD-BABE-3EE370A9602F}" destId="{AE0F3744-0213-491D-83DB-918421825C43}" srcOrd="4" destOrd="0" presId="urn:microsoft.com/office/officeart/2005/8/layout/chevron1"/>
    <dgm:cxn modelId="{1E4098BC-F041-4878-8D6B-6E3C3CB88B68}" type="presParOf" srcId="{0CD92ABC-671B-48CD-BABE-3EE370A9602F}" destId="{51C072E2-B458-434C-ACF6-0AF63A4916B7}" srcOrd="5" destOrd="0" presId="urn:microsoft.com/office/officeart/2005/8/layout/chevron1"/>
    <dgm:cxn modelId="{393C2742-FE0E-4567-A9C5-C6666D178AA1}" type="presParOf" srcId="{0CD92ABC-671B-48CD-BABE-3EE370A9602F}" destId="{2142032A-9984-4D6C-AEFF-5A58AAD44D15}" srcOrd="6" destOrd="0" presId="urn:microsoft.com/office/officeart/2005/8/layout/chevron1"/>
    <dgm:cxn modelId="{284E0A07-B969-4CA8-9B42-50593FFD5767}" type="presParOf" srcId="{0CD92ABC-671B-48CD-BABE-3EE370A9602F}" destId="{14A0F552-C836-483D-8291-EC25FBE9981E}" srcOrd="7" destOrd="0" presId="urn:microsoft.com/office/officeart/2005/8/layout/chevron1"/>
    <dgm:cxn modelId="{5338E1EB-AD69-4744-807C-57ACC13B2165}" type="presParOf" srcId="{0CD92ABC-671B-48CD-BABE-3EE370A9602F}" destId="{ACC3E8AC-0405-4F98-A891-5767E94C00D0}" srcOrd="8" destOrd="0" presId="urn:microsoft.com/office/officeart/2005/8/layout/chevron1"/>
    <dgm:cxn modelId="{CB28D461-7DE3-42DF-8492-7DA2EAB7D325}" type="presParOf" srcId="{0CD92ABC-671B-48CD-BABE-3EE370A9602F}" destId="{A2DF4761-ACF6-411C-996D-40A91B68C243}" srcOrd="9" destOrd="0" presId="urn:microsoft.com/office/officeart/2005/8/layout/chevron1"/>
    <dgm:cxn modelId="{8F64C090-E021-4511-9268-30B1887CAF55}"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1" dirty="0" smtClean="0">
              <a:solidFill>
                <a:schemeClr val="tx1"/>
              </a:solidFill>
            </a:rPr>
            <a:t>Weeks 1 to 3</a:t>
          </a:r>
          <a:endParaRPr lang="en-US" b="1" dirty="0">
            <a:solidFill>
              <a:schemeClr val="tx1"/>
            </a:solidFill>
          </a:endParaRPr>
        </a:p>
      </dgm:t>
    </dgm:pt>
    <dgm:pt modelId="{306257EC-971C-4255-9F02-98EECD2442A7}" type="parTrans" cxnId="{076495C8-17F3-4CD7-8761-A97E6A0A5F9A}">
      <dgm:prSet/>
      <dgm:spPr/>
      <dgm:t>
        <a:bodyPr/>
        <a:lstStyle/>
        <a:p>
          <a:endParaRPr lang="en-US"/>
        </a:p>
      </dgm:t>
    </dgm:pt>
    <dgm:pt modelId="{5FA9A8B3-23E7-45B4-961B-FCFBDDF1FB46}" type="sibTrans" cxnId="{076495C8-17F3-4CD7-8761-A97E6A0A5F9A}">
      <dgm:prSet/>
      <dgm:spPr/>
      <dgm:t>
        <a:bodyPr/>
        <a:lstStyle/>
        <a:p>
          <a:endParaRPr lang="en-US"/>
        </a:p>
      </dgm:t>
    </dgm:pt>
    <dgm:pt modelId="{05100475-9EE6-4113-8866-D30A1D015DCF}">
      <dgm:prSet phldrT="[Text]"/>
      <dgm:spPr/>
      <dgm:t>
        <a:bodyPr/>
        <a:lstStyle/>
        <a:p>
          <a:r>
            <a:rPr lang="en-US" dirty="0" smtClean="0"/>
            <a:t>Weeks 10 to 12</a:t>
          </a:r>
          <a:endParaRPr lang="en-US" dirty="0"/>
        </a:p>
      </dgm:t>
    </dgm:pt>
    <dgm:pt modelId="{B1DDEA37-39C3-468A-AB66-89745F724DE3}" type="parTrans" cxnId="{ED7F8543-741B-493D-B79F-B49607694EE4}">
      <dgm:prSet/>
      <dgm:spPr/>
      <dgm:t>
        <a:bodyPr/>
        <a:lstStyle/>
        <a:p>
          <a:endParaRPr lang="en-US"/>
        </a:p>
      </dgm:t>
    </dgm:pt>
    <dgm:pt modelId="{B969932E-6FA1-4CEA-A6F3-9AFE815BC7B0}" type="sibTrans" cxnId="{ED7F8543-741B-493D-B79F-B49607694EE4}">
      <dgm:prSet/>
      <dgm:spPr/>
      <dgm:t>
        <a:bodyPr/>
        <a:lstStyle/>
        <a:p>
          <a:endParaRPr lang="en-US"/>
        </a:p>
      </dgm:t>
    </dgm:pt>
    <dgm:pt modelId="{0E12DF63-F3A3-46D1-A90B-03774BAA6435}">
      <dgm:prSet phldrT="[Text]"/>
      <dgm:spPr/>
      <dgm:t>
        <a:bodyPr/>
        <a:lstStyle/>
        <a:p>
          <a:r>
            <a:rPr lang="en-US" dirty="0" smtClean="0"/>
            <a:t>Weeks 13 to 14/15</a:t>
          </a:r>
          <a:endParaRPr lang="en-US" dirty="0"/>
        </a:p>
      </dgm:t>
    </dgm:pt>
    <dgm:pt modelId="{ED20E900-9ACA-4477-929F-3395690BA832}" type="parTrans" cxnId="{08DFE0BD-87BF-44F8-8EA5-4313C0171D69}">
      <dgm:prSet/>
      <dgm:spPr/>
      <dgm:t>
        <a:bodyPr/>
        <a:lstStyle/>
        <a:p>
          <a:endParaRPr lang="en-US"/>
        </a:p>
      </dgm:t>
    </dgm:pt>
    <dgm:pt modelId="{4629147B-51D6-4E99-8868-6F42DB664DB3}" type="sibTrans" cxnId="{08DFE0BD-87BF-44F8-8EA5-4313C0171D69}">
      <dgm:prSet/>
      <dgm:spPr/>
      <dgm:t>
        <a:bodyPr/>
        <a:lstStyle/>
        <a:p>
          <a:endParaRPr lang="en-US"/>
        </a:p>
      </dgm:t>
    </dgm:pt>
    <dgm:pt modelId="{9A062495-46CA-4EEC-A719-0A04A221F50A}">
      <dgm:prSet phldrT="[Text]"/>
      <dgm:spPr/>
      <dgm:t>
        <a:bodyPr/>
        <a:lstStyle/>
        <a:p>
          <a:r>
            <a:rPr lang="en-US" dirty="0" smtClean="0"/>
            <a:t>Week 4</a:t>
          </a:r>
          <a:endParaRPr lang="en-US" dirty="0"/>
        </a:p>
      </dgm:t>
    </dgm:pt>
    <dgm:pt modelId="{2D7D91BA-0D98-4AAF-9D2B-D8767598A86B}" type="parTrans" cxnId="{4248C845-AC9F-46E3-A3C5-2AC24ADE3F9A}">
      <dgm:prSet/>
      <dgm:spPr/>
      <dgm:t>
        <a:bodyPr/>
        <a:lstStyle/>
        <a:p>
          <a:endParaRPr lang="en-US"/>
        </a:p>
      </dgm:t>
    </dgm:pt>
    <dgm:pt modelId="{2B57C99C-F384-42C6-A128-E18013A6FEF5}" type="sibTrans" cxnId="{4248C845-AC9F-46E3-A3C5-2AC24ADE3F9A}">
      <dgm:prSet/>
      <dgm:spPr/>
      <dgm:t>
        <a:bodyPr/>
        <a:lstStyle/>
        <a:p>
          <a:endParaRPr lang="en-US"/>
        </a:p>
      </dgm:t>
    </dgm:pt>
    <dgm:pt modelId="{608555FB-1121-49E6-9911-75576A54E62F}">
      <dgm:prSet phldrT="[Text]"/>
      <dgm:spPr/>
      <dgm:t>
        <a:bodyPr/>
        <a:lstStyle/>
        <a:p>
          <a:r>
            <a:rPr lang="en-US" dirty="0" smtClean="0"/>
            <a:t>Weeks 5 to 8</a:t>
          </a:r>
          <a:endParaRPr lang="en-US" dirty="0"/>
        </a:p>
      </dgm:t>
    </dgm:pt>
    <dgm:pt modelId="{BE4558B7-8AA8-4417-8C49-DBDFAA220C00}" type="parTrans" cxnId="{24581AAD-417C-4860-B684-B9ECB8146F90}">
      <dgm:prSet/>
      <dgm:spPr/>
      <dgm:t>
        <a:bodyPr/>
        <a:lstStyle/>
        <a:p>
          <a:endParaRPr lang="en-US"/>
        </a:p>
      </dgm:t>
    </dgm:pt>
    <dgm:pt modelId="{1C6F0643-3368-4E0D-9292-7A0FF5AA91C4}" type="sibTrans" cxnId="{24581AAD-417C-4860-B684-B9ECB8146F90}">
      <dgm:prSet/>
      <dgm:spPr/>
      <dgm:t>
        <a:bodyPr/>
        <a:lstStyle/>
        <a:p>
          <a:endParaRPr lang="en-US"/>
        </a:p>
      </dgm:t>
    </dgm:pt>
    <dgm:pt modelId="{EEB59C4F-3AE3-4081-9AC4-CAF500342D6F}">
      <dgm:prSet phldrT="[Text]"/>
      <dgm:spPr/>
      <dgm:t>
        <a:bodyPr/>
        <a:lstStyle/>
        <a:p>
          <a:r>
            <a:rPr lang="en-US" dirty="0" smtClean="0"/>
            <a:t>Week 9</a:t>
          </a:r>
          <a:endParaRPr lang="en-US" dirty="0"/>
        </a:p>
      </dgm:t>
    </dgm:pt>
    <dgm:pt modelId="{279E5D2F-71A3-49CB-A5BF-1C30D0ED3C6B}" type="parTrans" cxnId="{D44B781B-E3C4-4787-A661-CA5508B4AC83}">
      <dgm:prSet/>
      <dgm:spPr/>
      <dgm:t>
        <a:bodyPr/>
        <a:lstStyle/>
        <a:p>
          <a:endParaRPr lang="en-US"/>
        </a:p>
      </dgm:t>
    </dgm:pt>
    <dgm:pt modelId="{F043FC8C-3876-4CCA-A967-2F09EFDBFC2A}" type="sibTrans" cxnId="{D44B781B-E3C4-4787-A661-CA5508B4AC83}">
      <dgm:prSet/>
      <dgm:spPr/>
      <dgm:t>
        <a:bodyPr/>
        <a:lstStyle/>
        <a:p>
          <a:endParaRPr lang="en-US"/>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ED7F8543-741B-493D-B79F-B49607694EE4}" srcId="{F16F757E-4EE6-4D52-A49D-563E561C8B4B}" destId="{05100475-9EE6-4113-8866-D30A1D015DCF}" srcOrd="4" destOrd="0" parTransId="{B1DDEA37-39C3-468A-AB66-89745F724DE3}" sibTransId="{B969932E-6FA1-4CEA-A6F3-9AFE815BC7B0}"/>
    <dgm:cxn modelId="{369D2B1A-7661-483A-AA77-9DB6C794A52F}" type="presOf" srcId="{0E12DF63-F3A3-46D1-A90B-03774BAA6435}" destId="{A32A3086-2F49-44D7-8199-5E6300A071DC}" srcOrd="0" destOrd="0" presId="urn:microsoft.com/office/officeart/2005/8/layout/chevron1"/>
    <dgm:cxn modelId="{08DFE0BD-87BF-44F8-8EA5-4313C0171D69}" srcId="{F16F757E-4EE6-4D52-A49D-563E561C8B4B}" destId="{0E12DF63-F3A3-46D1-A90B-03774BAA6435}" srcOrd="5" destOrd="0" parTransId="{ED20E900-9ACA-4477-929F-3395690BA832}" sibTransId="{4629147B-51D6-4E99-8868-6F42DB664DB3}"/>
    <dgm:cxn modelId="{81719E04-AB0E-4459-BF95-3994F37B69C7}" type="presOf" srcId="{F16F757E-4EE6-4D52-A49D-563E561C8B4B}" destId="{0CD92ABC-671B-48CD-BABE-3EE370A9602F}" srcOrd="0" destOrd="0" presId="urn:microsoft.com/office/officeart/2005/8/layout/chevron1"/>
    <dgm:cxn modelId="{24581AAD-417C-4860-B684-B9ECB8146F90}" srcId="{F16F757E-4EE6-4D52-A49D-563E561C8B4B}" destId="{608555FB-1121-49E6-9911-75576A54E62F}" srcOrd="2" destOrd="0" parTransId="{BE4558B7-8AA8-4417-8C49-DBDFAA220C00}" sibTransId="{1C6F0643-3368-4E0D-9292-7A0FF5AA91C4}"/>
    <dgm:cxn modelId="{31C7C6E5-7A96-470D-97FD-620F8C3DD0AE}" type="presOf" srcId="{EEB59C4F-3AE3-4081-9AC4-CAF500342D6F}" destId="{2142032A-9984-4D6C-AEFF-5A58AAD44D15}" srcOrd="0" destOrd="0" presId="urn:microsoft.com/office/officeart/2005/8/layout/chevron1"/>
    <dgm:cxn modelId="{0EF28C06-B1F3-461F-BF95-6DF9B78CB17D}" type="presOf" srcId="{9A062495-46CA-4EEC-A719-0A04A221F50A}" destId="{982CF03C-3744-4CA2-A917-77F76E6C338D}" srcOrd="0" destOrd="0" presId="urn:microsoft.com/office/officeart/2005/8/layout/chevron1"/>
    <dgm:cxn modelId="{D44B781B-E3C4-4787-A661-CA5508B4AC83}" srcId="{F16F757E-4EE6-4D52-A49D-563E561C8B4B}" destId="{EEB59C4F-3AE3-4081-9AC4-CAF500342D6F}" srcOrd="3" destOrd="0" parTransId="{279E5D2F-71A3-49CB-A5BF-1C30D0ED3C6B}" sibTransId="{F043FC8C-3876-4CCA-A967-2F09EFDBFC2A}"/>
    <dgm:cxn modelId="{57925EC5-3D27-44FD-865D-19233E4EFA7A}" type="presOf" srcId="{52DA13E5-87D8-4DA1-87E1-22104C2FD4B9}" destId="{302A82F2-364B-489A-96B3-46D256ECC163}" srcOrd="0" destOrd="0" presId="urn:microsoft.com/office/officeart/2005/8/layout/chevron1"/>
    <dgm:cxn modelId="{076495C8-17F3-4CD7-8761-A97E6A0A5F9A}" srcId="{F16F757E-4EE6-4D52-A49D-563E561C8B4B}" destId="{52DA13E5-87D8-4DA1-87E1-22104C2FD4B9}" srcOrd="0" destOrd="0" parTransId="{306257EC-971C-4255-9F02-98EECD2442A7}" sibTransId="{5FA9A8B3-23E7-45B4-961B-FCFBDDF1FB46}"/>
    <dgm:cxn modelId="{BF3CCBB1-7DA4-489E-9DA9-7F345F3B76E7}" type="presOf" srcId="{05100475-9EE6-4113-8866-D30A1D015DCF}" destId="{ACC3E8AC-0405-4F98-A891-5767E94C00D0}" srcOrd="0" destOrd="0" presId="urn:microsoft.com/office/officeart/2005/8/layout/chevron1"/>
    <dgm:cxn modelId="{4248C845-AC9F-46E3-A3C5-2AC24ADE3F9A}" srcId="{F16F757E-4EE6-4D52-A49D-563E561C8B4B}" destId="{9A062495-46CA-4EEC-A719-0A04A221F50A}" srcOrd="1" destOrd="0" parTransId="{2D7D91BA-0D98-4AAF-9D2B-D8767598A86B}" sibTransId="{2B57C99C-F384-42C6-A128-E18013A6FEF5}"/>
    <dgm:cxn modelId="{C74B2575-6C01-4A10-A80F-7A7917455AC2}" type="presOf" srcId="{608555FB-1121-49E6-9911-75576A54E62F}" destId="{AE0F3744-0213-491D-83DB-918421825C43}" srcOrd="0" destOrd="0" presId="urn:microsoft.com/office/officeart/2005/8/layout/chevron1"/>
    <dgm:cxn modelId="{6074114B-9795-4AD1-A1D2-E4B902F4042B}" type="presParOf" srcId="{0CD92ABC-671B-48CD-BABE-3EE370A9602F}" destId="{302A82F2-364B-489A-96B3-46D256ECC163}" srcOrd="0" destOrd="0" presId="urn:microsoft.com/office/officeart/2005/8/layout/chevron1"/>
    <dgm:cxn modelId="{8B3B7C26-F0B3-4DD8-8F23-A602D8437F29}" type="presParOf" srcId="{0CD92ABC-671B-48CD-BABE-3EE370A9602F}" destId="{515D8EFA-D143-45C2-86CE-8FA81315B1F5}" srcOrd="1" destOrd="0" presId="urn:microsoft.com/office/officeart/2005/8/layout/chevron1"/>
    <dgm:cxn modelId="{24B48A97-CFE7-4DA9-8360-15C3C3FCB275}" type="presParOf" srcId="{0CD92ABC-671B-48CD-BABE-3EE370A9602F}" destId="{982CF03C-3744-4CA2-A917-77F76E6C338D}" srcOrd="2" destOrd="0" presId="urn:microsoft.com/office/officeart/2005/8/layout/chevron1"/>
    <dgm:cxn modelId="{C131C3B4-64CC-4698-B471-5901344165B6}" type="presParOf" srcId="{0CD92ABC-671B-48CD-BABE-3EE370A9602F}" destId="{5AF13281-960C-4B0C-BC85-1BACEEF13D0E}" srcOrd="3" destOrd="0" presId="urn:microsoft.com/office/officeart/2005/8/layout/chevron1"/>
    <dgm:cxn modelId="{6733E38E-BA2F-4968-A232-E18EE5C5771D}" type="presParOf" srcId="{0CD92ABC-671B-48CD-BABE-3EE370A9602F}" destId="{AE0F3744-0213-491D-83DB-918421825C43}" srcOrd="4" destOrd="0" presId="urn:microsoft.com/office/officeart/2005/8/layout/chevron1"/>
    <dgm:cxn modelId="{B8E9EB15-686B-4AB7-9A92-FC4E4E03740D}" type="presParOf" srcId="{0CD92ABC-671B-48CD-BABE-3EE370A9602F}" destId="{51C072E2-B458-434C-ACF6-0AF63A4916B7}" srcOrd="5" destOrd="0" presId="urn:microsoft.com/office/officeart/2005/8/layout/chevron1"/>
    <dgm:cxn modelId="{B6DA0533-55B2-4620-A6E0-40BD2395D4C6}" type="presParOf" srcId="{0CD92ABC-671B-48CD-BABE-3EE370A9602F}" destId="{2142032A-9984-4D6C-AEFF-5A58AAD44D15}" srcOrd="6" destOrd="0" presId="urn:microsoft.com/office/officeart/2005/8/layout/chevron1"/>
    <dgm:cxn modelId="{F5223946-8907-4B43-8439-C4601B7EB70B}" type="presParOf" srcId="{0CD92ABC-671B-48CD-BABE-3EE370A9602F}" destId="{14A0F552-C836-483D-8291-EC25FBE9981E}" srcOrd="7" destOrd="0" presId="urn:microsoft.com/office/officeart/2005/8/layout/chevron1"/>
    <dgm:cxn modelId="{7E562EEE-935A-43F5-BF82-F3B5800FB2FF}" type="presParOf" srcId="{0CD92ABC-671B-48CD-BABE-3EE370A9602F}" destId="{ACC3E8AC-0405-4F98-A891-5767E94C00D0}" srcOrd="8" destOrd="0" presId="urn:microsoft.com/office/officeart/2005/8/layout/chevron1"/>
    <dgm:cxn modelId="{936EECBC-4B32-45AC-A029-A723292395F6}" type="presParOf" srcId="{0CD92ABC-671B-48CD-BABE-3EE370A9602F}" destId="{A2DF4761-ACF6-411C-996D-40A91B68C243}" srcOrd="9" destOrd="0" presId="urn:microsoft.com/office/officeart/2005/8/layout/chevron1"/>
    <dgm:cxn modelId="{EC9C9461-A04D-4A77-B4A5-41DA15A9C338}"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0" dirty="0" smtClean="0">
              <a:solidFill>
                <a:schemeClr val="bg1"/>
              </a:solidFill>
            </a:rPr>
            <a:t>Weeks 1 to 3</a:t>
          </a:r>
          <a:endParaRPr lang="en-US" b="0" dirty="0">
            <a:solidFill>
              <a:schemeClr val="bg1"/>
            </a:solidFill>
          </a:endParaRPr>
        </a:p>
      </dgm:t>
    </dgm:pt>
    <dgm:pt modelId="{306257EC-971C-4255-9F02-98EECD2442A7}" type="parTrans" cxnId="{076495C8-17F3-4CD7-8761-A97E6A0A5F9A}">
      <dgm:prSet/>
      <dgm:spPr/>
      <dgm:t>
        <a:bodyPr/>
        <a:lstStyle/>
        <a:p>
          <a:endParaRPr lang="en-US"/>
        </a:p>
      </dgm:t>
    </dgm:pt>
    <dgm:pt modelId="{5FA9A8B3-23E7-45B4-961B-FCFBDDF1FB46}" type="sibTrans" cxnId="{076495C8-17F3-4CD7-8761-A97E6A0A5F9A}">
      <dgm:prSet/>
      <dgm:spPr/>
      <dgm:t>
        <a:bodyPr/>
        <a:lstStyle/>
        <a:p>
          <a:endParaRPr lang="en-US"/>
        </a:p>
      </dgm:t>
    </dgm:pt>
    <dgm:pt modelId="{05100475-9EE6-4113-8866-D30A1D015DCF}">
      <dgm:prSet phldrT="[Text]"/>
      <dgm:spPr/>
      <dgm:t>
        <a:bodyPr/>
        <a:lstStyle/>
        <a:p>
          <a:r>
            <a:rPr lang="en-US" dirty="0" smtClean="0"/>
            <a:t>Weeks 10 to 12</a:t>
          </a:r>
          <a:endParaRPr lang="en-US" dirty="0"/>
        </a:p>
      </dgm:t>
    </dgm:pt>
    <dgm:pt modelId="{B1DDEA37-39C3-468A-AB66-89745F724DE3}" type="parTrans" cxnId="{ED7F8543-741B-493D-B79F-B49607694EE4}">
      <dgm:prSet/>
      <dgm:spPr/>
      <dgm:t>
        <a:bodyPr/>
        <a:lstStyle/>
        <a:p>
          <a:endParaRPr lang="en-US"/>
        </a:p>
      </dgm:t>
    </dgm:pt>
    <dgm:pt modelId="{B969932E-6FA1-4CEA-A6F3-9AFE815BC7B0}" type="sibTrans" cxnId="{ED7F8543-741B-493D-B79F-B49607694EE4}">
      <dgm:prSet/>
      <dgm:spPr/>
      <dgm:t>
        <a:bodyPr/>
        <a:lstStyle/>
        <a:p>
          <a:endParaRPr lang="en-US"/>
        </a:p>
      </dgm:t>
    </dgm:pt>
    <dgm:pt modelId="{0E12DF63-F3A3-46D1-A90B-03774BAA6435}">
      <dgm:prSet phldrT="[Text]"/>
      <dgm:spPr/>
      <dgm:t>
        <a:bodyPr/>
        <a:lstStyle/>
        <a:p>
          <a:r>
            <a:rPr lang="en-US" dirty="0" smtClean="0"/>
            <a:t>Weeks 13 to 14/15</a:t>
          </a:r>
          <a:endParaRPr lang="en-US" dirty="0"/>
        </a:p>
      </dgm:t>
    </dgm:pt>
    <dgm:pt modelId="{ED20E900-9ACA-4477-929F-3395690BA832}" type="parTrans" cxnId="{08DFE0BD-87BF-44F8-8EA5-4313C0171D69}">
      <dgm:prSet/>
      <dgm:spPr/>
      <dgm:t>
        <a:bodyPr/>
        <a:lstStyle/>
        <a:p>
          <a:endParaRPr lang="en-US"/>
        </a:p>
      </dgm:t>
    </dgm:pt>
    <dgm:pt modelId="{4629147B-51D6-4E99-8868-6F42DB664DB3}" type="sibTrans" cxnId="{08DFE0BD-87BF-44F8-8EA5-4313C0171D69}">
      <dgm:prSet/>
      <dgm:spPr/>
      <dgm:t>
        <a:bodyPr/>
        <a:lstStyle/>
        <a:p>
          <a:endParaRPr lang="en-US"/>
        </a:p>
      </dgm:t>
    </dgm:pt>
    <dgm:pt modelId="{9A062495-46CA-4EEC-A719-0A04A221F50A}">
      <dgm:prSet phldrT="[Text]"/>
      <dgm:spPr/>
      <dgm:t>
        <a:bodyPr/>
        <a:lstStyle/>
        <a:p>
          <a:r>
            <a:rPr lang="en-US" b="1" dirty="0" smtClean="0">
              <a:solidFill>
                <a:schemeClr val="tx1"/>
              </a:solidFill>
            </a:rPr>
            <a:t>Week 4</a:t>
          </a:r>
          <a:endParaRPr lang="en-US" b="1" dirty="0">
            <a:solidFill>
              <a:schemeClr val="tx1"/>
            </a:solidFill>
          </a:endParaRPr>
        </a:p>
      </dgm:t>
    </dgm:pt>
    <dgm:pt modelId="{2D7D91BA-0D98-4AAF-9D2B-D8767598A86B}" type="parTrans" cxnId="{4248C845-AC9F-46E3-A3C5-2AC24ADE3F9A}">
      <dgm:prSet/>
      <dgm:spPr/>
      <dgm:t>
        <a:bodyPr/>
        <a:lstStyle/>
        <a:p>
          <a:endParaRPr lang="en-US"/>
        </a:p>
      </dgm:t>
    </dgm:pt>
    <dgm:pt modelId="{2B57C99C-F384-42C6-A128-E18013A6FEF5}" type="sibTrans" cxnId="{4248C845-AC9F-46E3-A3C5-2AC24ADE3F9A}">
      <dgm:prSet/>
      <dgm:spPr/>
      <dgm:t>
        <a:bodyPr/>
        <a:lstStyle/>
        <a:p>
          <a:endParaRPr lang="en-US"/>
        </a:p>
      </dgm:t>
    </dgm:pt>
    <dgm:pt modelId="{608555FB-1121-49E6-9911-75576A54E62F}">
      <dgm:prSet phldrT="[Text]"/>
      <dgm:spPr/>
      <dgm:t>
        <a:bodyPr/>
        <a:lstStyle/>
        <a:p>
          <a:r>
            <a:rPr lang="en-US" dirty="0" smtClean="0"/>
            <a:t>Weeks 5 to 8</a:t>
          </a:r>
          <a:endParaRPr lang="en-US" dirty="0"/>
        </a:p>
      </dgm:t>
    </dgm:pt>
    <dgm:pt modelId="{BE4558B7-8AA8-4417-8C49-DBDFAA220C00}" type="parTrans" cxnId="{24581AAD-417C-4860-B684-B9ECB8146F90}">
      <dgm:prSet/>
      <dgm:spPr/>
      <dgm:t>
        <a:bodyPr/>
        <a:lstStyle/>
        <a:p>
          <a:endParaRPr lang="en-US"/>
        </a:p>
      </dgm:t>
    </dgm:pt>
    <dgm:pt modelId="{1C6F0643-3368-4E0D-9292-7A0FF5AA91C4}" type="sibTrans" cxnId="{24581AAD-417C-4860-B684-B9ECB8146F90}">
      <dgm:prSet/>
      <dgm:spPr/>
      <dgm:t>
        <a:bodyPr/>
        <a:lstStyle/>
        <a:p>
          <a:endParaRPr lang="en-US"/>
        </a:p>
      </dgm:t>
    </dgm:pt>
    <dgm:pt modelId="{EEB59C4F-3AE3-4081-9AC4-CAF500342D6F}">
      <dgm:prSet phldrT="[Text]"/>
      <dgm:spPr/>
      <dgm:t>
        <a:bodyPr/>
        <a:lstStyle/>
        <a:p>
          <a:r>
            <a:rPr lang="en-US" dirty="0" smtClean="0"/>
            <a:t>Week 9</a:t>
          </a:r>
          <a:endParaRPr lang="en-US" dirty="0"/>
        </a:p>
      </dgm:t>
    </dgm:pt>
    <dgm:pt modelId="{279E5D2F-71A3-49CB-A5BF-1C30D0ED3C6B}" type="parTrans" cxnId="{D44B781B-E3C4-4787-A661-CA5508B4AC83}">
      <dgm:prSet/>
      <dgm:spPr/>
      <dgm:t>
        <a:bodyPr/>
        <a:lstStyle/>
        <a:p>
          <a:endParaRPr lang="en-US"/>
        </a:p>
      </dgm:t>
    </dgm:pt>
    <dgm:pt modelId="{F043FC8C-3876-4CCA-A967-2F09EFDBFC2A}" type="sibTrans" cxnId="{D44B781B-E3C4-4787-A661-CA5508B4AC83}">
      <dgm:prSet/>
      <dgm:spPr/>
      <dgm:t>
        <a:bodyPr/>
        <a:lstStyle/>
        <a:p>
          <a:endParaRPr lang="en-US"/>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ED7F8543-741B-493D-B79F-B49607694EE4}" srcId="{F16F757E-4EE6-4D52-A49D-563E561C8B4B}" destId="{05100475-9EE6-4113-8866-D30A1D015DCF}" srcOrd="4" destOrd="0" parTransId="{B1DDEA37-39C3-468A-AB66-89745F724DE3}" sibTransId="{B969932E-6FA1-4CEA-A6F3-9AFE815BC7B0}"/>
    <dgm:cxn modelId="{08DFE0BD-87BF-44F8-8EA5-4313C0171D69}" srcId="{F16F757E-4EE6-4D52-A49D-563E561C8B4B}" destId="{0E12DF63-F3A3-46D1-A90B-03774BAA6435}" srcOrd="5" destOrd="0" parTransId="{ED20E900-9ACA-4477-929F-3395690BA832}" sibTransId="{4629147B-51D6-4E99-8868-6F42DB664DB3}"/>
    <dgm:cxn modelId="{24581AAD-417C-4860-B684-B9ECB8146F90}" srcId="{F16F757E-4EE6-4D52-A49D-563E561C8B4B}" destId="{608555FB-1121-49E6-9911-75576A54E62F}" srcOrd="2" destOrd="0" parTransId="{BE4558B7-8AA8-4417-8C49-DBDFAA220C00}" sibTransId="{1C6F0643-3368-4E0D-9292-7A0FF5AA91C4}"/>
    <dgm:cxn modelId="{F2E827F6-3A26-4B61-9FC0-6AD3B6C6607C}" type="presOf" srcId="{F16F757E-4EE6-4D52-A49D-563E561C8B4B}" destId="{0CD92ABC-671B-48CD-BABE-3EE370A9602F}" srcOrd="0" destOrd="0" presId="urn:microsoft.com/office/officeart/2005/8/layout/chevron1"/>
    <dgm:cxn modelId="{40B931C3-D0BE-4B7A-87E0-6C528A85E347}" type="presOf" srcId="{0E12DF63-F3A3-46D1-A90B-03774BAA6435}" destId="{A32A3086-2F49-44D7-8199-5E6300A071DC}" srcOrd="0" destOrd="0" presId="urn:microsoft.com/office/officeart/2005/8/layout/chevron1"/>
    <dgm:cxn modelId="{D44B781B-E3C4-4787-A661-CA5508B4AC83}" srcId="{F16F757E-4EE6-4D52-A49D-563E561C8B4B}" destId="{EEB59C4F-3AE3-4081-9AC4-CAF500342D6F}" srcOrd="3" destOrd="0" parTransId="{279E5D2F-71A3-49CB-A5BF-1C30D0ED3C6B}" sibTransId="{F043FC8C-3876-4CCA-A967-2F09EFDBFC2A}"/>
    <dgm:cxn modelId="{5ABF4E39-15B2-4A88-8A70-589232200232}" type="presOf" srcId="{52DA13E5-87D8-4DA1-87E1-22104C2FD4B9}" destId="{302A82F2-364B-489A-96B3-46D256ECC163}" srcOrd="0" destOrd="0" presId="urn:microsoft.com/office/officeart/2005/8/layout/chevron1"/>
    <dgm:cxn modelId="{4248C845-AC9F-46E3-A3C5-2AC24ADE3F9A}" srcId="{F16F757E-4EE6-4D52-A49D-563E561C8B4B}" destId="{9A062495-46CA-4EEC-A719-0A04A221F50A}" srcOrd="1" destOrd="0" parTransId="{2D7D91BA-0D98-4AAF-9D2B-D8767598A86B}" sibTransId="{2B57C99C-F384-42C6-A128-E18013A6FEF5}"/>
    <dgm:cxn modelId="{076495C8-17F3-4CD7-8761-A97E6A0A5F9A}" srcId="{F16F757E-4EE6-4D52-A49D-563E561C8B4B}" destId="{52DA13E5-87D8-4DA1-87E1-22104C2FD4B9}" srcOrd="0" destOrd="0" parTransId="{306257EC-971C-4255-9F02-98EECD2442A7}" sibTransId="{5FA9A8B3-23E7-45B4-961B-FCFBDDF1FB46}"/>
    <dgm:cxn modelId="{0B7315DB-4714-488E-8DCB-E05629217F25}" type="presOf" srcId="{05100475-9EE6-4113-8866-D30A1D015DCF}" destId="{ACC3E8AC-0405-4F98-A891-5767E94C00D0}" srcOrd="0" destOrd="0" presId="urn:microsoft.com/office/officeart/2005/8/layout/chevron1"/>
    <dgm:cxn modelId="{221A4174-4177-4FF4-8A1A-633282012FC5}" type="presOf" srcId="{608555FB-1121-49E6-9911-75576A54E62F}" destId="{AE0F3744-0213-491D-83DB-918421825C43}" srcOrd="0" destOrd="0" presId="urn:microsoft.com/office/officeart/2005/8/layout/chevron1"/>
    <dgm:cxn modelId="{6BA36A46-0D09-4EF0-8431-E0CC7A7039E2}" type="presOf" srcId="{9A062495-46CA-4EEC-A719-0A04A221F50A}" destId="{982CF03C-3744-4CA2-A917-77F76E6C338D}" srcOrd="0" destOrd="0" presId="urn:microsoft.com/office/officeart/2005/8/layout/chevron1"/>
    <dgm:cxn modelId="{A31F3F64-18FC-472B-AD6D-E12205976A64}" type="presOf" srcId="{EEB59C4F-3AE3-4081-9AC4-CAF500342D6F}" destId="{2142032A-9984-4D6C-AEFF-5A58AAD44D15}" srcOrd="0" destOrd="0" presId="urn:microsoft.com/office/officeart/2005/8/layout/chevron1"/>
    <dgm:cxn modelId="{FF6542AC-F7B5-4B1E-9DA5-D3A61369C4DF}" type="presParOf" srcId="{0CD92ABC-671B-48CD-BABE-3EE370A9602F}" destId="{302A82F2-364B-489A-96B3-46D256ECC163}" srcOrd="0" destOrd="0" presId="urn:microsoft.com/office/officeart/2005/8/layout/chevron1"/>
    <dgm:cxn modelId="{EE71E100-497C-44A2-A2BB-8FF280D297C7}" type="presParOf" srcId="{0CD92ABC-671B-48CD-BABE-3EE370A9602F}" destId="{515D8EFA-D143-45C2-86CE-8FA81315B1F5}" srcOrd="1" destOrd="0" presId="urn:microsoft.com/office/officeart/2005/8/layout/chevron1"/>
    <dgm:cxn modelId="{53B2E290-5177-4C3C-9910-D9BD621FE092}" type="presParOf" srcId="{0CD92ABC-671B-48CD-BABE-3EE370A9602F}" destId="{982CF03C-3744-4CA2-A917-77F76E6C338D}" srcOrd="2" destOrd="0" presId="urn:microsoft.com/office/officeart/2005/8/layout/chevron1"/>
    <dgm:cxn modelId="{A0DC3734-554A-4D79-BFED-9FCF7EE1337C}" type="presParOf" srcId="{0CD92ABC-671B-48CD-BABE-3EE370A9602F}" destId="{5AF13281-960C-4B0C-BC85-1BACEEF13D0E}" srcOrd="3" destOrd="0" presId="urn:microsoft.com/office/officeart/2005/8/layout/chevron1"/>
    <dgm:cxn modelId="{F479C454-9356-423D-A91E-93C766D64A7C}" type="presParOf" srcId="{0CD92ABC-671B-48CD-BABE-3EE370A9602F}" destId="{AE0F3744-0213-491D-83DB-918421825C43}" srcOrd="4" destOrd="0" presId="urn:microsoft.com/office/officeart/2005/8/layout/chevron1"/>
    <dgm:cxn modelId="{B1E04AF9-B5AF-4B65-B86E-FAF5F837B888}" type="presParOf" srcId="{0CD92ABC-671B-48CD-BABE-3EE370A9602F}" destId="{51C072E2-B458-434C-ACF6-0AF63A4916B7}" srcOrd="5" destOrd="0" presId="urn:microsoft.com/office/officeart/2005/8/layout/chevron1"/>
    <dgm:cxn modelId="{C90C255F-4425-4303-A5D2-F121C2305743}" type="presParOf" srcId="{0CD92ABC-671B-48CD-BABE-3EE370A9602F}" destId="{2142032A-9984-4D6C-AEFF-5A58AAD44D15}" srcOrd="6" destOrd="0" presId="urn:microsoft.com/office/officeart/2005/8/layout/chevron1"/>
    <dgm:cxn modelId="{49F88C77-62A5-4E6C-904E-8868921E6293}" type="presParOf" srcId="{0CD92ABC-671B-48CD-BABE-3EE370A9602F}" destId="{14A0F552-C836-483D-8291-EC25FBE9981E}" srcOrd="7" destOrd="0" presId="urn:microsoft.com/office/officeart/2005/8/layout/chevron1"/>
    <dgm:cxn modelId="{92AC5644-0CC7-40AB-9CF6-9D9CC7AF7FC8}" type="presParOf" srcId="{0CD92ABC-671B-48CD-BABE-3EE370A9602F}" destId="{ACC3E8AC-0405-4F98-A891-5767E94C00D0}" srcOrd="8" destOrd="0" presId="urn:microsoft.com/office/officeart/2005/8/layout/chevron1"/>
    <dgm:cxn modelId="{3FCA1503-69F4-4E78-A34B-D2ABA6BEB55A}" type="presParOf" srcId="{0CD92ABC-671B-48CD-BABE-3EE370A9602F}" destId="{A2DF4761-ACF6-411C-996D-40A91B68C243}" srcOrd="9" destOrd="0" presId="urn:microsoft.com/office/officeart/2005/8/layout/chevron1"/>
    <dgm:cxn modelId="{FC44FD14-4F40-4FCA-BB2C-6C740EF9D77B}"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0" dirty="0" smtClean="0">
              <a:solidFill>
                <a:schemeClr val="bg1"/>
              </a:solidFill>
            </a:rPr>
            <a:t>Weeks 1 to 3</a:t>
          </a:r>
          <a:endParaRPr lang="en-US" b="0" dirty="0">
            <a:solidFill>
              <a:schemeClr val="bg1"/>
            </a:solidFill>
          </a:endParaRPr>
        </a:p>
      </dgm:t>
    </dgm:pt>
    <dgm:pt modelId="{306257EC-971C-4255-9F02-98EECD2442A7}" type="parTrans" cxnId="{076495C8-17F3-4CD7-8761-A97E6A0A5F9A}">
      <dgm:prSet/>
      <dgm:spPr/>
      <dgm:t>
        <a:bodyPr/>
        <a:lstStyle/>
        <a:p>
          <a:endParaRPr lang="en-US"/>
        </a:p>
      </dgm:t>
    </dgm:pt>
    <dgm:pt modelId="{5FA9A8B3-23E7-45B4-961B-FCFBDDF1FB46}" type="sibTrans" cxnId="{076495C8-17F3-4CD7-8761-A97E6A0A5F9A}">
      <dgm:prSet/>
      <dgm:spPr/>
      <dgm:t>
        <a:bodyPr/>
        <a:lstStyle/>
        <a:p>
          <a:endParaRPr lang="en-US"/>
        </a:p>
      </dgm:t>
    </dgm:pt>
    <dgm:pt modelId="{05100475-9EE6-4113-8866-D30A1D015DCF}">
      <dgm:prSet phldrT="[Text]"/>
      <dgm:spPr/>
      <dgm:t>
        <a:bodyPr/>
        <a:lstStyle/>
        <a:p>
          <a:r>
            <a:rPr lang="en-US" dirty="0" smtClean="0"/>
            <a:t>Weeks 10 to 12</a:t>
          </a:r>
          <a:endParaRPr lang="en-US" dirty="0"/>
        </a:p>
      </dgm:t>
    </dgm:pt>
    <dgm:pt modelId="{B1DDEA37-39C3-468A-AB66-89745F724DE3}" type="parTrans" cxnId="{ED7F8543-741B-493D-B79F-B49607694EE4}">
      <dgm:prSet/>
      <dgm:spPr/>
      <dgm:t>
        <a:bodyPr/>
        <a:lstStyle/>
        <a:p>
          <a:endParaRPr lang="en-US"/>
        </a:p>
      </dgm:t>
    </dgm:pt>
    <dgm:pt modelId="{B969932E-6FA1-4CEA-A6F3-9AFE815BC7B0}" type="sibTrans" cxnId="{ED7F8543-741B-493D-B79F-B49607694EE4}">
      <dgm:prSet/>
      <dgm:spPr/>
      <dgm:t>
        <a:bodyPr/>
        <a:lstStyle/>
        <a:p>
          <a:endParaRPr lang="en-US"/>
        </a:p>
      </dgm:t>
    </dgm:pt>
    <dgm:pt modelId="{0E12DF63-F3A3-46D1-A90B-03774BAA6435}">
      <dgm:prSet phldrT="[Text]"/>
      <dgm:spPr/>
      <dgm:t>
        <a:bodyPr/>
        <a:lstStyle/>
        <a:p>
          <a:r>
            <a:rPr lang="en-US" dirty="0" smtClean="0"/>
            <a:t>Weeks 13 to 14/15</a:t>
          </a:r>
          <a:endParaRPr lang="en-US" dirty="0"/>
        </a:p>
      </dgm:t>
    </dgm:pt>
    <dgm:pt modelId="{ED20E900-9ACA-4477-929F-3395690BA832}" type="parTrans" cxnId="{08DFE0BD-87BF-44F8-8EA5-4313C0171D69}">
      <dgm:prSet/>
      <dgm:spPr/>
      <dgm:t>
        <a:bodyPr/>
        <a:lstStyle/>
        <a:p>
          <a:endParaRPr lang="en-US"/>
        </a:p>
      </dgm:t>
    </dgm:pt>
    <dgm:pt modelId="{4629147B-51D6-4E99-8868-6F42DB664DB3}" type="sibTrans" cxnId="{08DFE0BD-87BF-44F8-8EA5-4313C0171D69}">
      <dgm:prSet/>
      <dgm:spPr/>
      <dgm:t>
        <a:bodyPr/>
        <a:lstStyle/>
        <a:p>
          <a:endParaRPr lang="en-US"/>
        </a:p>
      </dgm:t>
    </dgm:pt>
    <dgm:pt modelId="{9A062495-46CA-4EEC-A719-0A04A221F50A}">
      <dgm:prSet phldrT="[Text]"/>
      <dgm:spPr/>
      <dgm:t>
        <a:bodyPr/>
        <a:lstStyle/>
        <a:p>
          <a:r>
            <a:rPr lang="en-US" b="0" dirty="0" smtClean="0">
              <a:solidFill>
                <a:schemeClr val="bg1"/>
              </a:solidFill>
            </a:rPr>
            <a:t>Week 4</a:t>
          </a:r>
          <a:endParaRPr lang="en-US" b="0" dirty="0">
            <a:solidFill>
              <a:schemeClr val="bg1"/>
            </a:solidFill>
          </a:endParaRPr>
        </a:p>
      </dgm:t>
    </dgm:pt>
    <dgm:pt modelId="{2D7D91BA-0D98-4AAF-9D2B-D8767598A86B}" type="parTrans" cxnId="{4248C845-AC9F-46E3-A3C5-2AC24ADE3F9A}">
      <dgm:prSet/>
      <dgm:spPr/>
      <dgm:t>
        <a:bodyPr/>
        <a:lstStyle/>
        <a:p>
          <a:endParaRPr lang="en-US"/>
        </a:p>
      </dgm:t>
    </dgm:pt>
    <dgm:pt modelId="{2B57C99C-F384-42C6-A128-E18013A6FEF5}" type="sibTrans" cxnId="{4248C845-AC9F-46E3-A3C5-2AC24ADE3F9A}">
      <dgm:prSet/>
      <dgm:spPr/>
      <dgm:t>
        <a:bodyPr/>
        <a:lstStyle/>
        <a:p>
          <a:endParaRPr lang="en-US"/>
        </a:p>
      </dgm:t>
    </dgm:pt>
    <dgm:pt modelId="{608555FB-1121-49E6-9911-75576A54E62F}">
      <dgm:prSet phldrT="[Text]"/>
      <dgm:spPr/>
      <dgm:t>
        <a:bodyPr/>
        <a:lstStyle/>
        <a:p>
          <a:r>
            <a:rPr lang="en-US" b="1" dirty="0" smtClean="0">
              <a:solidFill>
                <a:schemeClr val="tx1"/>
              </a:solidFill>
            </a:rPr>
            <a:t>Weeks 5 to 8</a:t>
          </a:r>
          <a:endParaRPr lang="en-US" b="1" dirty="0">
            <a:solidFill>
              <a:schemeClr val="tx1"/>
            </a:solidFill>
          </a:endParaRPr>
        </a:p>
      </dgm:t>
    </dgm:pt>
    <dgm:pt modelId="{BE4558B7-8AA8-4417-8C49-DBDFAA220C00}" type="parTrans" cxnId="{24581AAD-417C-4860-B684-B9ECB8146F90}">
      <dgm:prSet/>
      <dgm:spPr/>
      <dgm:t>
        <a:bodyPr/>
        <a:lstStyle/>
        <a:p>
          <a:endParaRPr lang="en-US"/>
        </a:p>
      </dgm:t>
    </dgm:pt>
    <dgm:pt modelId="{1C6F0643-3368-4E0D-9292-7A0FF5AA91C4}" type="sibTrans" cxnId="{24581AAD-417C-4860-B684-B9ECB8146F90}">
      <dgm:prSet/>
      <dgm:spPr/>
      <dgm:t>
        <a:bodyPr/>
        <a:lstStyle/>
        <a:p>
          <a:endParaRPr lang="en-US"/>
        </a:p>
      </dgm:t>
    </dgm:pt>
    <dgm:pt modelId="{EEB59C4F-3AE3-4081-9AC4-CAF500342D6F}">
      <dgm:prSet phldrT="[Text]"/>
      <dgm:spPr/>
      <dgm:t>
        <a:bodyPr/>
        <a:lstStyle/>
        <a:p>
          <a:r>
            <a:rPr lang="en-US" dirty="0" smtClean="0"/>
            <a:t>Week 9</a:t>
          </a:r>
          <a:endParaRPr lang="en-US" dirty="0"/>
        </a:p>
      </dgm:t>
    </dgm:pt>
    <dgm:pt modelId="{279E5D2F-71A3-49CB-A5BF-1C30D0ED3C6B}" type="parTrans" cxnId="{D44B781B-E3C4-4787-A661-CA5508B4AC83}">
      <dgm:prSet/>
      <dgm:spPr/>
      <dgm:t>
        <a:bodyPr/>
        <a:lstStyle/>
        <a:p>
          <a:endParaRPr lang="en-US"/>
        </a:p>
      </dgm:t>
    </dgm:pt>
    <dgm:pt modelId="{F043FC8C-3876-4CCA-A967-2F09EFDBFC2A}" type="sibTrans" cxnId="{D44B781B-E3C4-4787-A661-CA5508B4AC83}">
      <dgm:prSet/>
      <dgm:spPr/>
      <dgm:t>
        <a:bodyPr/>
        <a:lstStyle/>
        <a:p>
          <a:endParaRPr lang="en-US"/>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076495C8-17F3-4CD7-8761-A97E6A0A5F9A}" srcId="{F16F757E-4EE6-4D52-A49D-563E561C8B4B}" destId="{52DA13E5-87D8-4DA1-87E1-22104C2FD4B9}" srcOrd="0" destOrd="0" parTransId="{306257EC-971C-4255-9F02-98EECD2442A7}" sibTransId="{5FA9A8B3-23E7-45B4-961B-FCFBDDF1FB46}"/>
    <dgm:cxn modelId="{66C48C79-2AC5-49D8-92EF-785FCEA6D2A4}" type="presOf" srcId="{05100475-9EE6-4113-8866-D30A1D015DCF}" destId="{ACC3E8AC-0405-4F98-A891-5767E94C00D0}" srcOrd="0" destOrd="0" presId="urn:microsoft.com/office/officeart/2005/8/layout/chevron1"/>
    <dgm:cxn modelId="{910472FC-F5B5-43AC-89EF-0D956BF551BF}" type="presOf" srcId="{0E12DF63-F3A3-46D1-A90B-03774BAA6435}" destId="{A32A3086-2F49-44D7-8199-5E6300A071DC}" srcOrd="0" destOrd="0" presId="urn:microsoft.com/office/officeart/2005/8/layout/chevron1"/>
    <dgm:cxn modelId="{24581AAD-417C-4860-B684-B9ECB8146F90}" srcId="{F16F757E-4EE6-4D52-A49D-563E561C8B4B}" destId="{608555FB-1121-49E6-9911-75576A54E62F}" srcOrd="2" destOrd="0" parTransId="{BE4558B7-8AA8-4417-8C49-DBDFAA220C00}" sibTransId="{1C6F0643-3368-4E0D-9292-7A0FF5AA91C4}"/>
    <dgm:cxn modelId="{EE4D6F6C-886C-4B9E-8361-20396D90F91C}" type="presOf" srcId="{EEB59C4F-3AE3-4081-9AC4-CAF500342D6F}" destId="{2142032A-9984-4D6C-AEFF-5A58AAD44D15}" srcOrd="0" destOrd="0" presId="urn:microsoft.com/office/officeart/2005/8/layout/chevron1"/>
    <dgm:cxn modelId="{788E3E14-EE56-4AC8-B1F4-83E4FCB1568D}" type="presOf" srcId="{F16F757E-4EE6-4D52-A49D-563E561C8B4B}" destId="{0CD92ABC-671B-48CD-BABE-3EE370A9602F}" srcOrd="0" destOrd="0" presId="urn:microsoft.com/office/officeart/2005/8/layout/chevron1"/>
    <dgm:cxn modelId="{08DFE0BD-87BF-44F8-8EA5-4313C0171D69}" srcId="{F16F757E-4EE6-4D52-A49D-563E561C8B4B}" destId="{0E12DF63-F3A3-46D1-A90B-03774BAA6435}" srcOrd="5" destOrd="0" parTransId="{ED20E900-9ACA-4477-929F-3395690BA832}" sibTransId="{4629147B-51D6-4E99-8868-6F42DB664DB3}"/>
    <dgm:cxn modelId="{783D3D36-5C91-48FB-A242-E29AE7A18875}" type="presOf" srcId="{9A062495-46CA-4EEC-A719-0A04A221F50A}" destId="{982CF03C-3744-4CA2-A917-77F76E6C338D}" srcOrd="0" destOrd="0" presId="urn:microsoft.com/office/officeart/2005/8/layout/chevron1"/>
    <dgm:cxn modelId="{36E71B62-1B23-431E-899F-93A17A4C244C}" type="presOf" srcId="{52DA13E5-87D8-4DA1-87E1-22104C2FD4B9}" destId="{302A82F2-364B-489A-96B3-46D256ECC163}" srcOrd="0" destOrd="0" presId="urn:microsoft.com/office/officeart/2005/8/layout/chevron1"/>
    <dgm:cxn modelId="{4248C845-AC9F-46E3-A3C5-2AC24ADE3F9A}" srcId="{F16F757E-4EE6-4D52-A49D-563E561C8B4B}" destId="{9A062495-46CA-4EEC-A719-0A04A221F50A}" srcOrd="1" destOrd="0" parTransId="{2D7D91BA-0D98-4AAF-9D2B-D8767598A86B}" sibTransId="{2B57C99C-F384-42C6-A128-E18013A6FEF5}"/>
    <dgm:cxn modelId="{D44B781B-E3C4-4787-A661-CA5508B4AC83}" srcId="{F16F757E-4EE6-4D52-A49D-563E561C8B4B}" destId="{EEB59C4F-3AE3-4081-9AC4-CAF500342D6F}" srcOrd="3" destOrd="0" parTransId="{279E5D2F-71A3-49CB-A5BF-1C30D0ED3C6B}" sibTransId="{F043FC8C-3876-4CCA-A967-2F09EFDBFC2A}"/>
    <dgm:cxn modelId="{1579AD09-CC1A-4BB0-A474-7D3213D2B002}" type="presOf" srcId="{608555FB-1121-49E6-9911-75576A54E62F}" destId="{AE0F3744-0213-491D-83DB-918421825C43}" srcOrd="0" destOrd="0" presId="urn:microsoft.com/office/officeart/2005/8/layout/chevron1"/>
    <dgm:cxn modelId="{ED7F8543-741B-493D-B79F-B49607694EE4}" srcId="{F16F757E-4EE6-4D52-A49D-563E561C8B4B}" destId="{05100475-9EE6-4113-8866-D30A1D015DCF}" srcOrd="4" destOrd="0" parTransId="{B1DDEA37-39C3-468A-AB66-89745F724DE3}" sibTransId="{B969932E-6FA1-4CEA-A6F3-9AFE815BC7B0}"/>
    <dgm:cxn modelId="{275F5874-CF1B-4AEB-B2B2-8DAC963DF1BD}" type="presParOf" srcId="{0CD92ABC-671B-48CD-BABE-3EE370A9602F}" destId="{302A82F2-364B-489A-96B3-46D256ECC163}" srcOrd="0" destOrd="0" presId="urn:microsoft.com/office/officeart/2005/8/layout/chevron1"/>
    <dgm:cxn modelId="{076F7F3F-90E2-438A-80A0-7D4B7776104D}" type="presParOf" srcId="{0CD92ABC-671B-48CD-BABE-3EE370A9602F}" destId="{515D8EFA-D143-45C2-86CE-8FA81315B1F5}" srcOrd="1" destOrd="0" presId="urn:microsoft.com/office/officeart/2005/8/layout/chevron1"/>
    <dgm:cxn modelId="{E53147A8-9C6B-41DE-BA4E-86340F088573}" type="presParOf" srcId="{0CD92ABC-671B-48CD-BABE-3EE370A9602F}" destId="{982CF03C-3744-4CA2-A917-77F76E6C338D}" srcOrd="2" destOrd="0" presId="urn:microsoft.com/office/officeart/2005/8/layout/chevron1"/>
    <dgm:cxn modelId="{3540AD5A-4931-4ED1-97E2-99B840D5838F}" type="presParOf" srcId="{0CD92ABC-671B-48CD-BABE-3EE370A9602F}" destId="{5AF13281-960C-4B0C-BC85-1BACEEF13D0E}" srcOrd="3" destOrd="0" presId="urn:microsoft.com/office/officeart/2005/8/layout/chevron1"/>
    <dgm:cxn modelId="{FB49C202-3CF4-4580-ABF1-3E8F11149073}" type="presParOf" srcId="{0CD92ABC-671B-48CD-BABE-3EE370A9602F}" destId="{AE0F3744-0213-491D-83DB-918421825C43}" srcOrd="4" destOrd="0" presId="urn:microsoft.com/office/officeart/2005/8/layout/chevron1"/>
    <dgm:cxn modelId="{CCC70772-A48F-4794-B675-42B209625168}" type="presParOf" srcId="{0CD92ABC-671B-48CD-BABE-3EE370A9602F}" destId="{51C072E2-B458-434C-ACF6-0AF63A4916B7}" srcOrd="5" destOrd="0" presId="urn:microsoft.com/office/officeart/2005/8/layout/chevron1"/>
    <dgm:cxn modelId="{872594B6-7850-4928-82CF-3B8E2C142EDA}" type="presParOf" srcId="{0CD92ABC-671B-48CD-BABE-3EE370A9602F}" destId="{2142032A-9984-4D6C-AEFF-5A58AAD44D15}" srcOrd="6" destOrd="0" presId="urn:microsoft.com/office/officeart/2005/8/layout/chevron1"/>
    <dgm:cxn modelId="{B9CDAF02-E2A9-44F6-A83C-43F97FB83E19}" type="presParOf" srcId="{0CD92ABC-671B-48CD-BABE-3EE370A9602F}" destId="{14A0F552-C836-483D-8291-EC25FBE9981E}" srcOrd="7" destOrd="0" presId="urn:microsoft.com/office/officeart/2005/8/layout/chevron1"/>
    <dgm:cxn modelId="{E4995444-20F6-4D38-940A-04BF1980D7C4}" type="presParOf" srcId="{0CD92ABC-671B-48CD-BABE-3EE370A9602F}" destId="{ACC3E8AC-0405-4F98-A891-5767E94C00D0}" srcOrd="8" destOrd="0" presId="urn:microsoft.com/office/officeart/2005/8/layout/chevron1"/>
    <dgm:cxn modelId="{EE1EAF54-B50D-4903-B4A3-858016649712}" type="presParOf" srcId="{0CD92ABC-671B-48CD-BABE-3EE370A9602F}" destId="{A2DF4761-ACF6-411C-996D-40A91B68C243}" srcOrd="9" destOrd="0" presId="urn:microsoft.com/office/officeart/2005/8/layout/chevron1"/>
    <dgm:cxn modelId="{6BA5F8FC-8D14-42DE-9342-93FDA6F55B95}"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0" dirty="0" smtClean="0">
              <a:solidFill>
                <a:schemeClr val="bg1"/>
              </a:solidFill>
            </a:rPr>
            <a:t>Weeks 1 to 3</a:t>
          </a:r>
          <a:endParaRPr lang="en-US" b="0" dirty="0">
            <a:solidFill>
              <a:schemeClr val="bg1"/>
            </a:solidFill>
          </a:endParaRPr>
        </a:p>
      </dgm:t>
    </dgm:pt>
    <dgm:pt modelId="{306257EC-971C-4255-9F02-98EECD2442A7}" type="parTrans" cxnId="{076495C8-17F3-4CD7-8761-A97E6A0A5F9A}">
      <dgm:prSet/>
      <dgm:spPr/>
      <dgm:t>
        <a:bodyPr/>
        <a:lstStyle/>
        <a:p>
          <a:endParaRPr lang="en-US"/>
        </a:p>
      </dgm:t>
    </dgm:pt>
    <dgm:pt modelId="{5FA9A8B3-23E7-45B4-961B-FCFBDDF1FB46}" type="sibTrans" cxnId="{076495C8-17F3-4CD7-8761-A97E6A0A5F9A}">
      <dgm:prSet/>
      <dgm:spPr/>
      <dgm:t>
        <a:bodyPr/>
        <a:lstStyle/>
        <a:p>
          <a:endParaRPr lang="en-US"/>
        </a:p>
      </dgm:t>
    </dgm:pt>
    <dgm:pt modelId="{05100475-9EE6-4113-8866-D30A1D015DCF}">
      <dgm:prSet phldrT="[Text]"/>
      <dgm:spPr/>
      <dgm:t>
        <a:bodyPr/>
        <a:lstStyle/>
        <a:p>
          <a:r>
            <a:rPr lang="en-US" dirty="0" smtClean="0"/>
            <a:t>Weeks 10 to 12</a:t>
          </a:r>
          <a:endParaRPr lang="en-US" dirty="0"/>
        </a:p>
      </dgm:t>
    </dgm:pt>
    <dgm:pt modelId="{B1DDEA37-39C3-468A-AB66-89745F724DE3}" type="parTrans" cxnId="{ED7F8543-741B-493D-B79F-B49607694EE4}">
      <dgm:prSet/>
      <dgm:spPr/>
      <dgm:t>
        <a:bodyPr/>
        <a:lstStyle/>
        <a:p>
          <a:endParaRPr lang="en-US"/>
        </a:p>
      </dgm:t>
    </dgm:pt>
    <dgm:pt modelId="{B969932E-6FA1-4CEA-A6F3-9AFE815BC7B0}" type="sibTrans" cxnId="{ED7F8543-741B-493D-B79F-B49607694EE4}">
      <dgm:prSet/>
      <dgm:spPr/>
      <dgm:t>
        <a:bodyPr/>
        <a:lstStyle/>
        <a:p>
          <a:endParaRPr lang="en-US"/>
        </a:p>
      </dgm:t>
    </dgm:pt>
    <dgm:pt modelId="{0E12DF63-F3A3-46D1-A90B-03774BAA6435}">
      <dgm:prSet phldrT="[Text]"/>
      <dgm:spPr/>
      <dgm:t>
        <a:bodyPr/>
        <a:lstStyle/>
        <a:p>
          <a:r>
            <a:rPr lang="en-US" dirty="0" smtClean="0"/>
            <a:t>Weeks 13 to 14/15</a:t>
          </a:r>
          <a:endParaRPr lang="en-US" dirty="0"/>
        </a:p>
      </dgm:t>
    </dgm:pt>
    <dgm:pt modelId="{ED20E900-9ACA-4477-929F-3395690BA832}" type="parTrans" cxnId="{08DFE0BD-87BF-44F8-8EA5-4313C0171D69}">
      <dgm:prSet/>
      <dgm:spPr/>
      <dgm:t>
        <a:bodyPr/>
        <a:lstStyle/>
        <a:p>
          <a:endParaRPr lang="en-US"/>
        </a:p>
      </dgm:t>
    </dgm:pt>
    <dgm:pt modelId="{4629147B-51D6-4E99-8868-6F42DB664DB3}" type="sibTrans" cxnId="{08DFE0BD-87BF-44F8-8EA5-4313C0171D69}">
      <dgm:prSet/>
      <dgm:spPr/>
      <dgm:t>
        <a:bodyPr/>
        <a:lstStyle/>
        <a:p>
          <a:endParaRPr lang="en-US"/>
        </a:p>
      </dgm:t>
    </dgm:pt>
    <dgm:pt modelId="{9A062495-46CA-4EEC-A719-0A04A221F50A}">
      <dgm:prSet phldrT="[Text]"/>
      <dgm:spPr/>
      <dgm:t>
        <a:bodyPr/>
        <a:lstStyle/>
        <a:p>
          <a:r>
            <a:rPr lang="en-US" b="0" dirty="0" smtClean="0">
              <a:solidFill>
                <a:schemeClr val="bg1"/>
              </a:solidFill>
            </a:rPr>
            <a:t>Week 4</a:t>
          </a:r>
          <a:endParaRPr lang="en-US" b="0" dirty="0">
            <a:solidFill>
              <a:schemeClr val="bg1"/>
            </a:solidFill>
          </a:endParaRPr>
        </a:p>
      </dgm:t>
    </dgm:pt>
    <dgm:pt modelId="{2D7D91BA-0D98-4AAF-9D2B-D8767598A86B}" type="parTrans" cxnId="{4248C845-AC9F-46E3-A3C5-2AC24ADE3F9A}">
      <dgm:prSet/>
      <dgm:spPr/>
      <dgm:t>
        <a:bodyPr/>
        <a:lstStyle/>
        <a:p>
          <a:endParaRPr lang="en-US"/>
        </a:p>
      </dgm:t>
    </dgm:pt>
    <dgm:pt modelId="{2B57C99C-F384-42C6-A128-E18013A6FEF5}" type="sibTrans" cxnId="{4248C845-AC9F-46E3-A3C5-2AC24ADE3F9A}">
      <dgm:prSet/>
      <dgm:spPr/>
      <dgm:t>
        <a:bodyPr/>
        <a:lstStyle/>
        <a:p>
          <a:endParaRPr lang="en-US"/>
        </a:p>
      </dgm:t>
    </dgm:pt>
    <dgm:pt modelId="{608555FB-1121-49E6-9911-75576A54E62F}">
      <dgm:prSet phldrT="[Text]"/>
      <dgm:spPr/>
      <dgm:t>
        <a:bodyPr/>
        <a:lstStyle/>
        <a:p>
          <a:r>
            <a:rPr lang="en-US" b="0" dirty="0" smtClean="0">
              <a:solidFill>
                <a:schemeClr val="bg1"/>
              </a:solidFill>
            </a:rPr>
            <a:t>Weeks 5 to 8</a:t>
          </a:r>
          <a:endParaRPr lang="en-US" b="0" dirty="0">
            <a:solidFill>
              <a:schemeClr val="bg1"/>
            </a:solidFill>
          </a:endParaRPr>
        </a:p>
      </dgm:t>
    </dgm:pt>
    <dgm:pt modelId="{BE4558B7-8AA8-4417-8C49-DBDFAA220C00}" type="parTrans" cxnId="{24581AAD-417C-4860-B684-B9ECB8146F90}">
      <dgm:prSet/>
      <dgm:spPr/>
      <dgm:t>
        <a:bodyPr/>
        <a:lstStyle/>
        <a:p>
          <a:endParaRPr lang="en-US"/>
        </a:p>
      </dgm:t>
    </dgm:pt>
    <dgm:pt modelId="{1C6F0643-3368-4E0D-9292-7A0FF5AA91C4}" type="sibTrans" cxnId="{24581AAD-417C-4860-B684-B9ECB8146F90}">
      <dgm:prSet/>
      <dgm:spPr/>
      <dgm:t>
        <a:bodyPr/>
        <a:lstStyle/>
        <a:p>
          <a:endParaRPr lang="en-US"/>
        </a:p>
      </dgm:t>
    </dgm:pt>
    <dgm:pt modelId="{EEB59C4F-3AE3-4081-9AC4-CAF500342D6F}">
      <dgm:prSet phldrT="[Text]"/>
      <dgm:spPr/>
      <dgm:t>
        <a:bodyPr/>
        <a:lstStyle/>
        <a:p>
          <a:r>
            <a:rPr lang="en-US" b="1" dirty="0" smtClean="0">
              <a:solidFill>
                <a:schemeClr val="tx1"/>
              </a:solidFill>
            </a:rPr>
            <a:t>Week 9</a:t>
          </a:r>
          <a:endParaRPr lang="en-US" b="1" dirty="0">
            <a:solidFill>
              <a:schemeClr val="tx1"/>
            </a:solidFill>
          </a:endParaRPr>
        </a:p>
      </dgm:t>
    </dgm:pt>
    <dgm:pt modelId="{279E5D2F-71A3-49CB-A5BF-1C30D0ED3C6B}" type="parTrans" cxnId="{D44B781B-E3C4-4787-A661-CA5508B4AC83}">
      <dgm:prSet/>
      <dgm:spPr/>
      <dgm:t>
        <a:bodyPr/>
        <a:lstStyle/>
        <a:p>
          <a:endParaRPr lang="en-US"/>
        </a:p>
      </dgm:t>
    </dgm:pt>
    <dgm:pt modelId="{F043FC8C-3876-4CCA-A967-2F09EFDBFC2A}" type="sibTrans" cxnId="{D44B781B-E3C4-4787-A661-CA5508B4AC83}">
      <dgm:prSet/>
      <dgm:spPr/>
      <dgm:t>
        <a:bodyPr/>
        <a:lstStyle/>
        <a:p>
          <a:endParaRPr lang="en-US"/>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076495C8-17F3-4CD7-8761-A97E6A0A5F9A}" srcId="{F16F757E-4EE6-4D52-A49D-563E561C8B4B}" destId="{52DA13E5-87D8-4DA1-87E1-22104C2FD4B9}" srcOrd="0" destOrd="0" parTransId="{306257EC-971C-4255-9F02-98EECD2442A7}" sibTransId="{5FA9A8B3-23E7-45B4-961B-FCFBDDF1FB46}"/>
    <dgm:cxn modelId="{AE850957-8383-44AA-93C1-1F73A2803C69}" type="presOf" srcId="{608555FB-1121-49E6-9911-75576A54E62F}" destId="{AE0F3744-0213-491D-83DB-918421825C43}" srcOrd="0" destOrd="0" presId="urn:microsoft.com/office/officeart/2005/8/layout/chevron1"/>
    <dgm:cxn modelId="{24581AAD-417C-4860-B684-B9ECB8146F90}" srcId="{F16F757E-4EE6-4D52-A49D-563E561C8B4B}" destId="{608555FB-1121-49E6-9911-75576A54E62F}" srcOrd="2" destOrd="0" parTransId="{BE4558B7-8AA8-4417-8C49-DBDFAA220C00}" sibTransId="{1C6F0643-3368-4E0D-9292-7A0FF5AA91C4}"/>
    <dgm:cxn modelId="{68C671B0-EA65-4563-8180-C64974316A64}" type="presOf" srcId="{9A062495-46CA-4EEC-A719-0A04A221F50A}" destId="{982CF03C-3744-4CA2-A917-77F76E6C338D}" srcOrd="0" destOrd="0" presId="urn:microsoft.com/office/officeart/2005/8/layout/chevron1"/>
    <dgm:cxn modelId="{89528D0F-431D-4894-9216-0EC2AC0DD894}" type="presOf" srcId="{05100475-9EE6-4113-8866-D30A1D015DCF}" destId="{ACC3E8AC-0405-4F98-A891-5767E94C00D0}" srcOrd="0" destOrd="0" presId="urn:microsoft.com/office/officeart/2005/8/layout/chevron1"/>
    <dgm:cxn modelId="{08DFE0BD-87BF-44F8-8EA5-4313C0171D69}" srcId="{F16F757E-4EE6-4D52-A49D-563E561C8B4B}" destId="{0E12DF63-F3A3-46D1-A90B-03774BAA6435}" srcOrd="5" destOrd="0" parTransId="{ED20E900-9ACA-4477-929F-3395690BA832}" sibTransId="{4629147B-51D6-4E99-8868-6F42DB664DB3}"/>
    <dgm:cxn modelId="{C65746C6-5004-4458-86CC-2575F11D6158}" type="presOf" srcId="{0E12DF63-F3A3-46D1-A90B-03774BAA6435}" destId="{A32A3086-2F49-44D7-8199-5E6300A071DC}" srcOrd="0" destOrd="0" presId="urn:microsoft.com/office/officeart/2005/8/layout/chevron1"/>
    <dgm:cxn modelId="{9EF82E1A-346E-49BE-95AF-82FF27869868}" type="presOf" srcId="{52DA13E5-87D8-4DA1-87E1-22104C2FD4B9}" destId="{302A82F2-364B-489A-96B3-46D256ECC163}" srcOrd="0" destOrd="0" presId="urn:microsoft.com/office/officeart/2005/8/layout/chevron1"/>
    <dgm:cxn modelId="{4248C845-AC9F-46E3-A3C5-2AC24ADE3F9A}" srcId="{F16F757E-4EE6-4D52-A49D-563E561C8B4B}" destId="{9A062495-46CA-4EEC-A719-0A04A221F50A}" srcOrd="1" destOrd="0" parTransId="{2D7D91BA-0D98-4AAF-9D2B-D8767598A86B}" sibTransId="{2B57C99C-F384-42C6-A128-E18013A6FEF5}"/>
    <dgm:cxn modelId="{1DE8B133-6838-4E00-B329-34ACE2583D59}" type="presOf" srcId="{EEB59C4F-3AE3-4081-9AC4-CAF500342D6F}" destId="{2142032A-9984-4D6C-AEFF-5A58AAD44D15}" srcOrd="0" destOrd="0" presId="urn:microsoft.com/office/officeart/2005/8/layout/chevron1"/>
    <dgm:cxn modelId="{D44B781B-E3C4-4787-A661-CA5508B4AC83}" srcId="{F16F757E-4EE6-4D52-A49D-563E561C8B4B}" destId="{EEB59C4F-3AE3-4081-9AC4-CAF500342D6F}" srcOrd="3" destOrd="0" parTransId="{279E5D2F-71A3-49CB-A5BF-1C30D0ED3C6B}" sibTransId="{F043FC8C-3876-4CCA-A967-2F09EFDBFC2A}"/>
    <dgm:cxn modelId="{049DAEEF-D7A9-4431-AE79-7145A7D51C65}" type="presOf" srcId="{F16F757E-4EE6-4D52-A49D-563E561C8B4B}" destId="{0CD92ABC-671B-48CD-BABE-3EE370A9602F}" srcOrd="0" destOrd="0" presId="urn:microsoft.com/office/officeart/2005/8/layout/chevron1"/>
    <dgm:cxn modelId="{ED7F8543-741B-493D-B79F-B49607694EE4}" srcId="{F16F757E-4EE6-4D52-A49D-563E561C8B4B}" destId="{05100475-9EE6-4113-8866-D30A1D015DCF}" srcOrd="4" destOrd="0" parTransId="{B1DDEA37-39C3-468A-AB66-89745F724DE3}" sibTransId="{B969932E-6FA1-4CEA-A6F3-9AFE815BC7B0}"/>
    <dgm:cxn modelId="{934FCE12-ADFC-44EA-96AD-1803BE9138CB}" type="presParOf" srcId="{0CD92ABC-671B-48CD-BABE-3EE370A9602F}" destId="{302A82F2-364B-489A-96B3-46D256ECC163}" srcOrd="0" destOrd="0" presId="urn:microsoft.com/office/officeart/2005/8/layout/chevron1"/>
    <dgm:cxn modelId="{FAB6B81F-3731-405C-B088-010C4A383900}" type="presParOf" srcId="{0CD92ABC-671B-48CD-BABE-3EE370A9602F}" destId="{515D8EFA-D143-45C2-86CE-8FA81315B1F5}" srcOrd="1" destOrd="0" presId="urn:microsoft.com/office/officeart/2005/8/layout/chevron1"/>
    <dgm:cxn modelId="{F9B26C2A-445F-4372-A283-66E6A1719960}" type="presParOf" srcId="{0CD92ABC-671B-48CD-BABE-3EE370A9602F}" destId="{982CF03C-3744-4CA2-A917-77F76E6C338D}" srcOrd="2" destOrd="0" presId="urn:microsoft.com/office/officeart/2005/8/layout/chevron1"/>
    <dgm:cxn modelId="{3BC8A486-081A-47B9-B6A2-289853199075}" type="presParOf" srcId="{0CD92ABC-671B-48CD-BABE-3EE370A9602F}" destId="{5AF13281-960C-4B0C-BC85-1BACEEF13D0E}" srcOrd="3" destOrd="0" presId="urn:microsoft.com/office/officeart/2005/8/layout/chevron1"/>
    <dgm:cxn modelId="{BD48451C-903B-4627-A0A5-689C0ADF3F8D}" type="presParOf" srcId="{0CD92ABC-671B-48CD-BABE-3EE370A9602F}" destId="{AE0F3744-0213-491D-83DB-918421825C43}" srcOrd="4" destOrd="0" presId="urn:microsoft.com/office/officeart/2005/8/layout/chevron1"/>
    <dgm:cxn modelId="{37D0A28D-51FF-4953-A979-9DBA7F2CA035}" type="presParOf" srcId="{0CD92ABC-671B-48CD-BABE-3EE370A9602F}" destId="{51C072E2-B458-434C-ACF6-0AF63A4916B7}" srcOrd="5" destOrd="0" presId="urn:microsoft.com/office/officeart/2005/8/layout/chevron1"/>
    <dgm:cxn modelId="{703E98AC-16E6-4DF7-8801-237F27DF6A50}" type="presParOf" srcId="{0CD92ABC-671B-48CD-BABE-3EE370A9602F}" destId="{2142032A-9984-4D6C-AEFF-5A58AAD44D15}" srcOrd="6" destOrd="0" presId="urn:microsoft.com/office/officeart/2005/8/layout/chevron1"/>
    <dgm:cxn modelId="{18F69CBA-3183-4599-8712-DCF155A3950C}" type="presParOf" srcId="{0CD92ABC-671B-48CD-BABE-3EE370A9602F}" destId="{14A0F552-C836-483D-8291-EC25FBE9981E}" srcOrd="7" destOrd="0" presId="urn:microsoft.com/office/officeart/2005/8/layout/chevron1"/>
    <dgm:cxn modelId="{BF9C913C-CCD3-4B4D-ACE8-AD09292B1152}" type="presParOf" srcId="{0CD92ABC-671B-48CD-BABE-3EE370A9602F}" destId="{ACC3E8AC-0405-4F98-A891-5767E94C00D0}" srcOrd="8" destOrd="0" presId="urn:microsoft.com/office/officeart/2005/8/layout/chevron1"/>
    <dgm:cxn modelId="{7895BF04-A6AF-4089-AEF0-429FEECD2FBB}" type="presParOf" srcId="{0CD92ABC-671B-48CD-BABE-3EE370A9602F}" destId="{A2DF4761-ACF6-411C-996D-40A91B68C243}" srcOrd="9" destOrd="0" presId="urn:microsoft.com/office/officeart/2005/8/layout/chevron1"/>
    <dgm:cxn modelId="{E101E4B6-3AE9-48A9-BAB4-EEF711280C8F}"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0" dirty="0" smtClean="0">
              <a:solidFill>
                <a:schemeClr val="bg1"/>
              </a:solidFill>
            </a:rPr>
            <a:t>Weeks 1 to 3</a:t>
          </a:r>
          <a:endParaRPr lang="en-US" b="0" dirty="0">
            <a:solidFill>
              <a:schemeClr val="bg1"/>
            </a:solidFill>
          </a:endParaRPr>
        </a:p>
      </dgm:t>
    </dgm:pt>
    <dgm:pt modelId="{306257EC-971C-4255-9F02-98EECD2442A7}" type="parTrans" cxnId="{076495C8-17F3-4CD7-8761-A97E6A0A5F9A}">
      <dgm:prSet/>
      <dgm:spPr/>
      <dgm:t>
        <a:bodyPr/>
        <a:lstStyle/>
        <a:p>
          <a:endParaRPr lang="en-US"/>
        </a:p>
      </dgm:t>
    </dgm:pt>
    <dgm:pt modelId="{5FA9A8B3-23E7-45B4-961B-FCFBDDF1FB46}" type="sibTrans" cxnId="{076495C8-17F3-4CD7-8761-A97E6A0A5F9A}">
      <dgm:prSet/>
      <dgm:spPr/>
      <dgm:t>
        <a:bodyPr/>
        <a:lstStyle/>
        <a:p>
          <a:endParaRPr lang="en-US"/>
        </a:p>
      </dgm:t>
    </dgm:pt>
    <dgm:pt modelId="{05100475-9EE6-4113-8866-D30A1D015DCF}">
      <dgm:prSet phldrT="[Text]"/>
      <dgm:spPr/>
      <dgm:t>
        <a:bodyPr/>
        <a:lstStyle/>
        <a:p>
          <a:r>
            <a:rPr lang="en-US" b="1" dirty="0" smtClean="0">
              <a:solidFill>
                <a:schemeClr val="tx1"/>
              </a:solidFill>
            </a:rPr>
            <a:t>Weeks 10 to 12</a:t>
          </a:r>
          <a:endParaRPr lang="en-US" b="1" dirty="0">
            <a:solidFill>
              <a:schemeClr val="tx1"/>
            </a:solidFill>
          </a:endParaRPr>
        </a:p>
      </dgm:t>
    </dgm:pt>
    <dgm:pt modelId="{B1DDEA37-39C3-468A-AB66-89745F724DE3}" type="parTrans" cxnId="{ED7F8543-741B-493D-B79F-B49607694EE4}">
      <dgm:prSet/>
      <dgm:spPr/>
      <dgm:t>
        <a:bodyPr/>
        <a:lstStyle/>
        <a:p>
          <a:endParaRPr lang="en-US"/>
        </a:p>
      </dgm:t>
    </dgm:pt>
    <dgm:pt modelId="{B969932E-6FA1-4CEA-A6F3-9AFE815BC7B0}" type="sibTrans" cxnId="{ED7F8543-741B-493D-B79F-B49607694EE4}">
      <dgm:prSet/>
      <dgm:spPr/>
      <dgm:t>
        <a:bodyPr/>
        <a:lstStyle/>
        <a:p>
          <a:endParaRPr lang="en-US"/>
        </a:p>
      </dgm:t>
    </dgm:pt>
    <dgm:pt modelId="{0E12DF63-F3A3-46D1-A90B-03774BAA6435}">
      <dgm:prSet phldrT="[Text]"/>
      <dgm:spPr/>
      <dgm:t>
        <a:bodyPr/>
        <a:lstStyle/>
        <a:p>
          <a:r>
            <a:rPr lang="en-US" dirty="0" smtClean="0"/>
            <a:t>Weeks 13 to 14/15</a:t>
          </a:r>
          <a:endParaRPr lang="en-US" dirty="0"/>
        </a:p>
      </dgm:t>
    </dgm:pt>
    <dgm:pt modelId="{ED20E900-9ACA-4477-929F-3395690BA832}" type="parTrans" cxnId="{08DFE0BD-87BF-44F8-8EA5-4313C0171D69}">
      <dgm:prSet/>
      <dgm:spPr/>
      <dgm:t>
        <a:bodyPr/>
        <a:lstStyle/>
        <a:p>
          <a:endParaRPr lang="en-US"/>
        </a:p>
      </dgm:t>
    </dgm:pt>
    <dgm:pt modelId="{4629147B-51D6-4E99-8868-6F42DB664DB3}" type="sibTrans" cxnId="{08DFE0BD-87BF-44F8-8EA5-4313C0171D69}">
      <dgm:prSet/>
      <dgm:spPr/>
      <dgm:t>
        <a:bodyPr/>
        <a:lstStyle/>
        <a:p>
          <a:endParaRPr lang="en-US"/>
        </a:p>
      </dgm:t>
    </dgm:pt>
    <dgm:pt modelId="{9A062495-46CA-4EEC-A719-0A04A221F50A}">
      <dgm:prSet phldrT="[Text]"/>
      <dgm:spPr/>
      <dgm:t>
        <a:bodyPr/>
        <a:lstStyle/>
        <a:p>
          <a:r>
            <a:rPr lang="en-US" b="0" dirty="0" smtClean="0">
              <a:solidFill>
                <a:schemeClr val="bg1"/>
              </a:solidFill>
            </a:rPr>
            <a:t>Week 4</a:t>
          </a:r>
          <a:endParaRPr lang="en-US" b="0" dirty="0">
            <a:solidFill>
              <a:schemeClr val="bg1"/>
            </a:solidFill>
          </a:endParaRPr>
        </a:p>
      </dgm:t>
    </dgm:pt>
    <dgm:pt modelId="{2D7D91BA-0D98-4AAF-9D2B-D8767598A86B}" type="parTrans" cxnId="{4248C845-AC9F-46E3-A3C5-2AC24ADE3F9A}">
      <dgm:prSet/>
      <dgm:spPr/>
      <dgm:t>
        <a:bodyPr/>
        <a:lstStyle/>
        <a:p>
          <a:endParaRPr lang="en-US"/>
        </a:p>
      </dgm:t>
    </dgm:pt>
    <dgm:pt modelId="{2B57C99C-F384-42C6-A128-E18013A6FEF5}" type="sibTrans" cxnId="{4248C845-AC9F-46E3-A3C5-2AC24ADE3F9A}">
      <dgm:prSet/>
      <dgm:spPr/>
      <dgm:t>
        <a:bodyPr/>
        <a:lstStyle/>
        <a:p>
          <a:endParaRPr lang="en-US"/>
        </a:p>
      </dgm:t>
    </dgm:pt>
    <dgm:pt modelId="{608555FB-1121-49E6-9911-75576A54E62F}">
      <dgm:prSet phldrT="[Text]"/>
      <dgm:spPr/>
      <dgm:t>
        <a:bodyPr/>
        <a:lstStyle/>
        <a:p>
          <a:r>
            <a:rPr lang="en-US" b="0" dirty="0" smtClean="0">
              <a:solidFill>
                <a:schemeClr val="bg1"/>
              </a:solidFill>
            </a:rPr>
            <a:t>Weeks 5 to 8</a:t>
          </a:r>
          <a:endParaRPr lang="en-US" b="0" dirty="0">
            <a:solidFill>
              <a:schemeClr val="bg1"/>
            </a:solidFill>
          </a:endParaRPr>
        </a:p>
      </dgm:t>
    </dgm:pt>
    <dgm:pt modelId="{BE4558B7-8AA8-4417-8C49-DBDFAA220C00}" type="parTrans" cxnId="{24581AAD-417C-4860-B684-B9ECB8146F90}">
      <dgm:prSet/>
      <dgm:spPr/>
      <dgm:t>
        <a:bodyPr/>
        <a:lstStyle/>
        <a:p>
          <a:endParaRPr lang="en-US"/>
        </a:p>
      </dgm:t>
    </dgm:pt>
    <dgm:pt modelId="{1C6F0643-3368-4E0D-9292-7A0FF5AA91C4}" type="sibTrans" cxnId="{24581AAD-417C-4860-B684-B9ECB8146F90}">
      <dgm:prSet/>
      <dgm:spPr/>
      <dgm:t>
        <a:bodyPr/>
        <a:lstStyle/>
        <a:p>
          <a:endParaRPr lang="en-US"/>
        </a:p>
      </dgm:t>
    </dgm:pt>
    <dgm:pt modelId="{EEB59C4F-3AE3-4081-9AC4-CAF500342D6F}">
      <dgm:prSet phldrT="[Text]"/>
      <dgm:spPr/>
      <dgm:t>
        <a:bodyPr/>
        <a:lstStyle/>
        <a:p>
          <a:r>
            <a:rPr lang="en-US" b="0" dirty="0" smtClean="0">
              <a:solidFill>
                <a:schemeClr val="bg1"/>
              </a:solidFill>
            </a:rPr>
            <a:t>Week 9</a:t>
          </a:r>
          <a:endParaRPr lang="en-US" b="0" dirty="0">
            <a:solidFill>
              <a:schemeClr val="bg1"/>
            </a:solidFill>
          </a:endParaRPr>
        </a:p>
      </dgm:t>
    </dgm:pt>
    <dgm:pt modelId="{279E5D2F-71A3-49CB-A5BF-1C30D0ED3C6B}" type="parTrans" cxnId="{D44B781B-E3C4-4787-A661-CA5508B4AC83}">
      <dgm:prSet/>
      <dgm:spPr/>
      <dgm:t>
        <a:bodyPr/>
        <a:lstStyle/>
        <a:p>
          <a:endParaRPr lang="en-US"/>
        </a:p>
      </dgm:t>
    </dgm:pt>
    <dgm:pt modelId="{F043FC8C-3876-4CCA-A967-2F09EFDBFC2A}" type="sibTrans" cxnId="{D44B781B-E3C4-4787-A661-CA5508B4AC83}">
      <dgm:prSet/>
      <dgm:spPr/>
      <dgm:t>
        <a:bodyPr/>
        <a:lstStyle/>
        <a:p>
          <a:endParaRPr lang="en-US"/>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1DC5746B-EC77-4024-BC98-5825077CB389}" type="presOf" srcId="{52DA13E5-87D8-4DA1-87E1-22104C2FD4B9}" destId="{302A82F2-364B-489A-96B3-46D256ECC163}" srcOrd="0" destOrd="0" presId="urn:microsoft.com/office/officeart/2005/8/layout/chevron1"/>
    <dgm:cxn modelId="{0F51BE89-59EF-46D4-A456-7794E928F71E}" type="presOf" srcId="{0E12DF63-F3A3-46D1-A90B-03774BAA6435}" destId="{A32A3086-2F49-44D7-8199-5E6300A071DC}" srcOrd="0" destOrd="0" presId="urn:microsoft.com/office/officeart/2005/8/layout/chevron1"/>
    <dgm:cxn modelId="{ED7F8543-741B-493D-B79F-B49607694EE4}" srcId="{F16F757E-4EE6-4D52-A49D-563E561C8B4B}" destId="{05100475-9EE6-4113-8866-D30A1D015DCF}" srcOrd="4" destOrd="0" parTransId="{B1DDEA37-39C3-468A-AB66-89745F724DE3}" sibTransId="{B969932E-6FA1-4CEA-A6F3-9AFE815BC7B0}"/>
    <dgm:cxn modelId="{08DFE0BD-87BF-44F8-8EA5-4313C0171D69}" srcId="{F16F757E-4EE6-4D52-A49D-563E561C8B4B}" destId="{0E12DF63-F3A3-46D1-A90B-03774BAA6435}" srcOrd="5" destOrd="0" parTransId="{ED20E900-9ACA-4477-929F-3395690BA832}" sibTransId="{4629147B-51D6-4E99-8868-6F42DB664DB3}"/>
    <dgm:cxn modelId="{24581AAD-417C-4860-B684-B9ECB8146F90}" srcId="{F16F757E-4EE6-4D52-A49D-563E561C8B4B}" destId="{608555FB-1121-49E6-9911-75576A54E62F}" srcOrd="2" destOrd="0" parTransId="{BE4558B7-8AA8-4417-8C49-DBDFAA220C00}" sibTransId="{1C6F0643-3368-4E0D-9292-7A0FF5AA91C4}"/>
    <dgm:cxn modelId="{D44B781B-E3C4-4787-A661-CA5508B4AC83}" srcId="{F16F757E-4EE6-4D52-A49D-563E561C8B4B}" destId="{EEB59C4F-3AE3-4081-9AC4-CAF500342D6F}" srcOrd="3" destOrd="0" parTransId="{279E5D2F-71A3-49CB-A5BF-1C30D0ED3C6B}" sibTransId="{F043FC8C-3876-4CCA-A967-2F09EFDBFC2A}"/>
    <dgm:cxn modelId="{562FF343-12BB-4EB5-A04E-09DF99FC4C9A}" type="presOf" srcId="{9A062495-46CA-4EEC-A719-0A04A221F50A}" destId="{982CF03C-3744-4CA2-A917-77F76E6C338D}" srcOrd="0" destOrd="0" presId="urn:microsoft.com/office/officeart/2005/8/layout/chevron1"/>
    <dgm:cxn modelId="{83BCB24F-DF54-45B1-BA91-03793511EE48}" type="presOf" srcId="{608555FB-1121-49E6-9911-75576A54E62F}" destId="{AE0F3744-0213-491D-83DB-918421825C43}" srcOrd="0" destOrd="0" presId="urn:microsoft.com/office/officeart/2005/8/layout/chevron1"/>
    <dgm:cxn modelId="{076495C8-17F3-4CD7-8761-A97E6A0A5F9A}" srcId="{F16F757E-4EE6-4D52-A49D-563E561C8B4B}" destId="{52DA13E5-87D8-4DA1-87E1-22104C2FD4B9}" srcOrd="0" destOrd="0" parTransId="{306257EC-971C-4255-9F02-98EECD2442A7}" sibTransId="{5FA9A8B3-23E7-45B4-961B-FCFBDDF1FB46}"/>
    <dgm:cxn modelId="{4248C845-AC9F-46E3-A3C5-2AC24ADE3F9A}" srcId="{F16F757E-4EE6-4D52-A49D-563E561C8B4B}" destId="{9A062495-46CA-4EEC-A719-0A04A221F50A}" srcOrd="1" destOrd="0" parTransId="{2D7D91BA-0D98-4AAF-9D2B-D8767598A86B}" sibTransId="{2B57C99C-F384-42C6-A128-E18013A6FEF5}"/>
    <dgm:cxn modelId="{50033703-3E5C-4219-A15E-39D7830EA6D8}" type="presOf" srcId="{05100475-9EE6-4113-8866-D30A1D015DCF}" destId="{ACC3E8AC-0405-4F98-A891-5767E94C00D0}" srcOrd="0" destOrd="0" presId="urn:microsoft.com/office/officeart/2005/8/layout/chevron1"/>
    <dgm:cxn modelId="{176AB0EF-701E-4841-9D79-22CCF534FE58}" type="presOf" srcId="{EEB59C4F-3AE3-4081-9AC4-CAF500342D6F}" destId="{2142032A-9984-4D6C-AEFF-5A58AAD44D15}" srcOrd="0" destOrd="0" presId="urn:microsoft.com/office/officeart/2005/8/layout/chevron1"/>
    <dgm:cxn modelId="{C7A58EB6-31E3-415B-A2BF-070633929763}" type="presOf" srcId="{F16F757E-4EE6-4D52-A49D-563E561C8B4B}" destId="{0CD92ABC-671B-48CD-BABE-3EE370A9602F}" srcOrd="0" destOrd="0" presId="urn:microsoft.com/office/officeart/2005/8/layout/chevron1"/>
    <dgm:cxn modelId="{D851C255-07E8-4E4A-B063-A73D2C5E6460}" type="presParOf" srcId="{0CD92ABC-671B-48CD-BABE-3EE370A9602F}" destId="{302A82F2-364B-489A-96B3-46D256ECC163}" srcOrd="0" destOrd="0" presId="urn:microsoft.com/office/officeart/2005/8/layout/chevron1"/>
    <dgm:cxn modelId="{78932DA6-88D3-4ABE-9CEF-BC6CEE9E3158}" type="presParOf" srcId="{0CD92ABC-671B-48CD-BABE-3EE370A9602F}" destId="{515D8EFA-D143-45C2-86CE-8FA81315B1F5}" srcOrd="1" destOrd="0" presId="urn:microsoft.com/office/officeart/2005/8/layout/chevron1"/>
    <dgm:cxn modelId="{53656906-145F-4F56-AECC-2E72FDD84ADE}" type="presParOf" srcId="{0CD92ABC-671B-48CD-BABE-3EE370A9602F}" destId="{982CF03C-3744-4CA2-A917-77F76E6C338D}" srcOrd="2" destOrd="0" presId="urn:microsoft.com/office/officeart/2005/8/layout/chevron1"/>
    <dgm:cxn modelId="{10D0DB0D-0EA7-485F-8EEC-A9B59DDC809C}" type="presParOf" srcId="{0CD92ABC-671B-48CD-BABE-3EE370A9602F}" destId="{5AF13281-960C-4B0C-BC85-1BACEEF13D0E}" srcOrd="3" destOrd="0" presId="urn:microsoft.com/office/officeart/2005/8/layout/chevron1"/>
    <dgm:cxn modelId="{F74E7AB4-AF8C-4AC2-BC06-6D13EE1F243A}" type="presParOf" srcId="{0CD92ABC-671B-48CD-BABE-3EE370A9602F}" destId="{AE0F3744-0213-491D-83DB-918421825C43}" srcOrd="4" destOrd="0" presId="urn:microsoft.com/office/officeart/2005/8/layout/chevron1"/>
    <dgm:cxn modelId="{FF6C6450-28DB-4BA2-A275-C33A9FE44CB2}" type="presParOf" srcId="{0CD92ABC-671B-48CD-BABE-3EE370A9602F}" destId="{51C072E2-B458-434C-ACF6-0AF63A4916B7}" srcOrd="5" destOrd="0" presId="urn:microsoft.com/office/officeart/2005/8/layout/chevron1"/>
    <dgm:cxn modelId="{7749512B-FA8C-4717-954D-7E96532408D0}" type="presParOf" srcId="{0CD92ABC-671B-48CD-BABE-3EE370A9602F}" destId="{2142032A-9984-4D6C-AEFF-5A58AAD44D15}" srcOrd="6" destOrd="0" presId="urn:microsoft.com/office/officeart/2005/8/layout/chevron1"/>
    <dgm:cxn modelId="{DC7E629B-EB56-431F-94AA-EBF9795E463F}" type="presParOf" srcId="{0CD92ABC-671B-48CD-BABE-3EE370A9602F}" destId="{14A0F552-C836-483D-8291-EC25FBE9981E}" srcOrd="7" destOrd="0" presId="urn:microsoft.com/office/officeart/2005/8/layout/chevron1"/>
    <dgm:cxn modelId="{D242B4AB-B452-4314-AF0B-4DCF6F880F7C}" type="presParOf" srcId="{0CD92ABC-671B-48CD-BABE-3EE370A9602F}" destId="{ACC3E8AC-0405-4F98-A891-5767E94C00D0}" srcOrd="8" destOrd="0" presId="urn:microsoft.com/office/officeart/2005/8/layout/chevron1"/>
    <dgm:cxn modelId="{8D2F219C-0FD0-4E29-B770-2BC0EBD8E705}" type="presParOf" srcId="{0CD92ABC-671B-48CD-BABE-3EE370A9602F}" destId="{A2DF4761-ACF6-411C-996D-40A91B68C243}" srcOrd="9" destOrd="0" presId="urn:microsoft.com/office/officeart/2005/8/layout/chevron1"/>
    <dgm:cxn modelId="{441CB1A7-587A-4947-A62C-AD633B787E10}"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0" dirty="0" smtClean="0">
              <a:solidFill>
                <a:schemeClr val="bg1"/>
              </a:solidFill>
            </a:rPr>
            <a:t>Weeks 1 to 3</a:t>
          </a:r>
          <a:endParaRPr lang="en-US" b="0" dirty="0">
            <a:solidFill>
              <a:schemeClr val="bg1"/>
            </a:solidFill>
          </a:endParaRPr>
        </a:p>
      </dgm:t>
    </dgm:pt>
    <dgm:pt modelId="{306257EC-971C-4255-9F02-98EECD2442A7}" type="parTrans" cxnId="{076495C8-17F3-4CD7-8761-A97E6A0A5F9A}">
      <dgm:prSet/>
      <dgm:spPr/>
      <dgm:t>
        <a:bodyPr/>
        <a:lstStyle/>
        <a:p>
          <a:endParaRPr lang="en-US"/>
        </a:p>
      </dgm:t>
    </dgm:pt>
    <dgm:pt modelId="{5FA9A8B3-23E7-45B4-961B-FCFBDDF1FB46}" type="sibTrans" cxnId="{076495C8-17F3-4CD7-8761-A97E6A0A5F9A}">
      <dgm:prSet/>
      <dgm:spPr/>
      <dgm:t>
        <a:bodyPr/>
        <a:lstStyle/>
        <a:p>
          <a:endParaRPr lang="en-US"/>
        </a:p>
      </dgm:t>
    </dgm:pt>
    <dgm:pt modelId="{05100475-9EE6-4113-8866-D30A1D015DCF}">
      <dgm:prSet phldrT="[Text]"/>
      <dgm:spPr/>
      <dgm:t>
        <a:bodyPr/>
        <a:lstStyle/>
        <a:p>
          <a:r>
            <a:rPr lang="en-US" b="0" dirty="0" smtClean="0">
              <a:solidFill>
                <a:schemeClr val="bg1"/>
              </a:solidFill>
            </a:rPr>
            <a:t>Weeks 10 to 12</a:t>
          </a:r>
          <a:endParaRPr lang="en-US" b="0" dirty="0">
            <a:solidFill>
              <a:schemeClr val="bg1"/>
            </a:solidFill>
          </a:endParaRPr>
        </a:p>
      </dgm:t>
    </dgm:pt>
    <dgm:pt modelId="{B1DDEA37-39C3-468A-AB66-89745F724DE3}" type="parTrans" cxnId="{ED7F8543-741B-493D-B79F-B49607694EE4}">
      <dgm:prSet/>
      <dgm:spPr/>
      <dgm:t>
        <a:bodyPr/>
        <a:lstStyle/>
        <a:p>
          <a:endParaRPr lang="en-US"/>
        </a:p>
      </dgm:t>
    </dgm:pt>
    <dgm:pt modelId="{B969932E-6FA1-4CEA-A6F3-9AFE815BC7B0}" type="sibTrans" cxnId="{ED7F8543-741B-493D-B79F-B49607694EE4}">
      <dgm:prSet/>
      <dgm:spPr/>
      <dgm:t>
        <a:bodyPr/>
        <a:lstStyle/>
        <a:p>
          <a:endParaRPr lang="en-US"/>
        </a:p>
      </dgm:t>
    </dgm:pt>
    <dgm:pt modelId="{0E12DF63-F3A3-46D1-A90B-03774BAA6435}">
      <dgm:prSet phldrT="[Text]"/>
      <dgm:spPr/>
      <dgm:t>
        <a:bodyPr/>
        <a:lstStyle/>
        <a:p>
          <a:r>
            <a:rPr lang="en-US" b="1" dirty="0" smtClean="0">
              <a:solidFill>
                <a:schemeClr val="tx1"/>
              </a:solidFill>
            </a:rPr>
            <a:t>Weeks 13 to 14/15</a:t>
          </a:r>
          <a:endParaRPr lang="en-US" b="1" dirty="0">
            <a:solidFill>
              <a:schemeClr val="tx1"/>
            </a:solidFill>
          </a:endParaRPr>
        </a:p>
      </dgm:t>
    </dgm:pt>
    <dgm:pt modelId="{ED20E900-9ACA-4477-929F-3395690BA832}" type="parTrans" cxnId="{08DFE0BD-87BF-44F8-8EA5-4313C0171D69}">
      <dgm:prSet/>
      <dgm:spPr/>
      <dgm:t>
        <a:bodyPr/>
        <a:lstStyle/>
        <a:p>
          <a:endParaRPr lang="en-US"/>
        </a:p>
      </dgm:t>
    </dgm:pt>
    <dgm:pt modelId="{4629147B-51D6-4E99-8868-6F42DB664DB3}" type="sibTrans" cxnId="{08DFE0BD-87BF-44F8-8EA5-4313C0171D69}">
      <dgm:prSet/>
      <dgm:spPr/>
      <dgm:t>
        <a:bodyPr/>
        <a:lstStyle/>
        <a:p>
          <a:endParaRPr lang="en-US"/>
        </a:p>
      </dgm:t>
    </dgm:pt>
    <dgm:pt modelId="{9A062495-46CA-4EEC-A719-0A04A221F50A}">
      <dgm:prSet phldrT="[Text]"/>
      <dgm:spPr/>
      <dgm:t>
        <a:bodyPr/>
        <a:lstStyle/>
        <a:p>
          <a:r>
            <a:rPr lang="en-US" b="0" dirty="0" smtClean="0">
              <a:solidFill>
                <a:schemeClr val="bg1"/>
              </a:solidFill>
            </a:rPr>
            <a:t>Week 4</a:t>
          </a:r>
          <a:endParaRPr lang="en-US" b="0" dirty="0">
            <a:solidFill>
              <a:schemeClr val="bg1"/>
            </a:solidFill>
          </a:endParaRPr>
        </a:p>
      </dgm:t>
    </dgm:pt>
    <dgm:pt modelId="{2D7D91BA-0D98-4AAF-9D2B-D8767598A86B}" type="parTrans" cxnId="{4248C845-AC9F-46E3-A3C5-2AC24ADE3F9A}">
      <dgm:prSet/>
      <dgm:spPr/>
      <dgm:t>
        <a:bodyPr/>
        <a:lstStyle/>
        <a:p>
          <a:endParaRPr lang="en-US"/>
        </a:p>
      </dgm:t>
    </dgm:pt>
    <dgm:pt modelId="{2B57C99C-F384-42C6-A128-E18013A6FEF5}" type="sibTrans" cxnId="{4248C845-AC9F-46E3-A3C5-2AC24ADE3F9A}">
      <dgm:prSet/>
      <dgm:spPr/>
      <dgm:t>
        <a:bodyPr/>
        <a:lstStyle/>
        <a:p>
          <a:endParaRPr lang="en-US"/>
        </a:p>
      </dgm:t>
    </dgm:pt>
    <dgm:pt modelId="{608555FB-1121-49E6-9911-75576A54E62F}">
      <dgm:prSet phldrT="[Text]"/>
      <dgm:spPr/>
      <dgm:t>
        <a:bodyPr/>
        <a:lstStyle/>
        <a:p>
          <a:r>
            <a:rPr lang="en-US" b="0" dirty="0" smtClean="0">
              <a:solidFill>
                <a:schemeClr val="bg1"/>
              </a:solidFill>
            </a:rPr>
            <a:t>Weeks 5 to 8</a:t>
          </a:r>
          <a:endParaRPr lang="en-US" b="0" dirty="0">
            <a:solidFill>
              <a:schemeClr val="bg1"/>
            </a:solidFill>
          </a:endParaRPr>
        </a:p>
      </dgm:t>
    </dgm:pt>
    <dgm:pt modelId="{BE4558B7-8AA8-4417-8C49-DBDFAA220C00}" type="parTrans" cxnId="{24581AAD-417C-4860-B684-B9ECB8146F90}">
      <dgm:prSet/>
      <dgm:spPr/>
      <dgm:t>
        <a:bodyPr/>
        <a:lstStyle/>
        <a:p>
          <a:endParaRPr lang="en-US"/>
        </a:p>
      </dgm:t>
    </dgm:pt>
    <dgm:pt modelId="{1C6F0643-3368-4E0D-9292-7A0FF5AA91C4}" type="sibTrans" cxnId="{24581AAD-417C-4860-B684-B9ECB8146F90}">
      <dgm:prSet/>
      <dgm:spPr/>
      <dgm:t>
        <a:bodyPr/>
        <a:lstStyle/>
        <a:p>
          <a:endParaRPr lang="en-US"/>
        </a:p>
      </dgm:t>
    </dgm:pt>
    <dgm:pt modelId="{EEB59C4F-3AE3-4081-9AC4-CAF500342D6F}">
      <dgm:prSet phldrT="[Text]"/>
      <dgm:spPr/>
      <dgm:t>
        <a:bodyPr/>
        <a:lstStyle/>
        <a:p>
          <a:r>
            <a:rPr lang="en-US" b="0" dirty="0" smtClean="0">
              <a:solidFill>
                <a:schemeClr val="bg1"/>
              </a:solidFill>
            </a:rPr>
            <a:t>Week 9</a:t>
          </a:r>
          <a:endParaRPr lang="en-US" b="0" dirty="0">
            <a:solidFill>
              <a:schemeClr val="bg1"/>
            </a:solidFill>
          </a:endParaRPr>
        </a:p>
      </dgm:t>
    </dgm:pt>
    <dgm:pt modelId="{279E5D2F-71A3-49CB-A5BF-1C30D0ED3C6B}" type="parTrans" cxnId="{D44B781B-E3C4-4787-A661-CA5508B4AC83}">
      <dgm:prSet/>
      <dgm:spPr/>
      <dgm:t>
        <a:bodyPr/>
        <a:lstStyle/>
        <a:p>
          <a:endParaRPr lang="en-US"/>
        </a:p>
      </dgm:t>
    </dgm:pt>
    <dgm:pt modelId="{F043FC8C-3876-4CCA-A967-2F09EFDBFC2A}" type="sibTrans" cxnId="{D44B781B-E3C4-4787-A661-CA5508B4AC83}">
      <dgm:prSet/>
      <dgm:spPr/>
      <dgm:t>
        <a:bodyPr/>
        <a:lstStyle/>
        <a:p>
          <a:endParaRPr lang="en-US"/>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AA663674-974A-4F8C-A261-623DE1451EE7}" type="presOf" srcId="{52DA13E5-87D8-4DA1-87E1-22104C2FD4B9}" destId="{302A82F2-364B-489A-96B3-46D256ECC163}" srcOrd="0" destOrd="0" presId="urn:microsoft.com/office/officeart/2005/8/layout/chevron1"/>
    <dgm:cxn modelId="{ED7F8543-741B-493D-B79F-B49607694EE4}" srcId="{F16F757E-4EE6-4D52-A49D-563E561C8B4B}" destId="{05100475-9EE6-4113-8866-D30A1D015DCF}" srcOrd="4" destOrd="0" parTransId="{B1DDEA37-39C3-468A-AB66-89745F724DE3}" sibTransId="{B969932E-6FA1-4CEA-A6F3-9AFE815BC7B0}"/>
    <dgm:cxn modelId="{669D28E7-09DB-4E53-BCC2-E1C97C969F54}" type="presOf" srcId="{05100475-9EE6-4113-8866-D30A1D015DCF}" destId="{ACC3E8AC-0405-4F98-A891-5767E94C00D0}" srcOrd="0" destOrd="0" presId="urn:microsoft.com/office/officeart/2005/8/layout/chevron1"/>
    <dgm:cxn modelId="{909279D8-2BCA-4528-8B0C-E76D9A5A5512}" type="presOf" srcId="{9A062495-46CA-4EEC-A719-0A04A221F50A}" destId="{982CF03C-3744-4CA2-A917-77F76E6C338D}" srcOrd="0" destOrd="0" presId="urn:microsoft.com/office/officeart/2005/8/layout/chevron1"/>
    <dgm:cxn modelId="{08DFE0BD-87BF-44F8-8EA5-4313C0171D69}" srcId="{F16F757E-4EE6-4D52-A49D-563E561C8B4B}" destId="{0E12DF63-F3A3-46D1-A90B-03774BAA6435}" srcOrd="5" destOrd="0" parTransId="{ED20E900-9ACA-4477-929F-3395690BA832}" sibTransId="{4629147B-51D6-4E99-8868-6F42DB664DB3}"/>
    <dgm:cxn modelId="{24581AAD-417C-4860-B684-B9ECB8146F90}" srcId="{F16F757E-4EE6-4D52-A49D-563E561C8B4B}" destId="{608555FB-1121-49E6-9911-75576A54E62F}" srcOrd="2" destOrd="0" parTransId="{BE4558B7-8AA8-4417-8C49-DBDFAA220C00}" sibTransId="{1C6F0643-3368-4E0D-9292-7A0FF5AA91C4}"/>
    <dgm:cxn modelId="{65054BB7-489C-4AC0-98E1-BD2D8AE7E58A}" type="presOf" srcId="{F16F757E-4EE6-4D52-A49D-563E561C8B4B}" destId="{0CD92ABC-671B-48CD-BABE-3EE370A9602F}" srcOrd="0" destOrd="0" presId="urn:microsoft.com/office/officeart/2005/8/layout/chevron1"/>
    <dgm:cxn modelId="{160AA996-435C-4B5E-B062-E235DFC29DA7}" type="presOf" srcId="{608555FB-1121-49E6-9911-75576A54E62F}" destId="{AE0F3744-0213-491D-83DB-918421825C43}" srcOrd="0" destOrd="0" presId="urn:microsoft.com/office/officeart/2005/8/layout/chevron1"/>
    <dgm:cxn modelId="{5AA809D8-2B88-4B80-B07A-B8CCCD8F20F2}" type="presOf" srcId="{EEB59C4F-3AE3-4081-9AC4-CAF500342D6F}" destId="{2142032A-9984-4D6C-AEFF-5A58AAD44D15}" srcOrd="0" destOrd="0" presId="urn:microsoft.com/office/officeart/2005/8/layout/chevron1"/>
    <dgm:cxn modelId="{D44B781B-E3C4-4787-A661-CA5508B4AC83}" srcId="{F16F757E-4EE6-4D52-A49D-563E561C8B4B}" destId="{EEB59C4F-3AE3-4081-9AC4-CAF500342D6F}" srcOrd="3" destOrd="0" parTransId="{279E5D2F-71A3-49CB-A5BF-1C30D0ED3C6B}" sibTransId="{F043FC8C-3876-4CCA-A967-2F09EFDBFC2A}"/>
    <dgm:cxn modelId="{076495C8-17F3-4CD7-8761-A97E6A0A5F9A}" srcId="{F16F757E-4EE6-4D52-A49D-563E561C8B4B}" destId="{52DA13E5-87D8-4DA1-87E1-22104C2FD4B9}" srcOrd="0" destOrd="0" parTransId="{306257EC-971C-4255-9F02-98EECD2442A7}" sibTransId="{5FA9A8B3-23E7-45B4-961B-FCFBDDF1FB46}"/>
    <dgm:cxn modelId="{4248C845-AC9F-46E3-A3C5-2AC24ADE3F9A}" srcId="{F16F757E-4EE6-4D52-A49D-563E561C8B4B}" destId="{9A062495-46CA-4EEC-A719-0A04A221F50A}" srcOrd="1" destOrd="0" parTransId="{2D7D91BA-0D98-4AAF-9D2B-D8767598A86B}" sibTransId="{2B57C99C-F384-42C6-A128-E18013A6FEF5}"/>
    <dgm:cxn modelId="{E1A78ECF-140D-4621-A1DF-86DA626A3516}" type="presOf" srcId="{0E12DF63-F3A3-46D1-A90B-03774BAA6435}" destId="{A32A3086-2F49-44D7-8199-5E6300A071DC}" srcOrd="0" destOrd="0" presId="urn:microsoft.com/office/officeart/2005/8/layout/chevron1"/>
    <dgm:cxn modelId="{FD5EADD0-F9CA-4D91-94DE-A981466C9148}" type="presParOf" srcId="{0CD92ABC-671B-48CD-BABE-3EE370A9602F}" destId="{302A82F2-364B-489A-96B3-46D256ECC163}" srcOrd="0" destOrd="0" presId="urn:microsoft.com/office/officeart/2005/8/layout/chevron1"/>
    <dgm:cxn modelId="{43EF9F68-BDBB-4581-93C4-988DEC5D8B60}" type="presParOf" srcId="{0CD92ABC-671B-48CD-BABE-3EE370A9602F}" destId="{515D8EFA-D143-45C2-86CE-8FA81315B1F5}" srcOrd="1" destOrd="0" presId="urn:microsoft.com/office/officeart/2005/8/layout/chevron1"/>
    <dgm:cxn modelId="{F42C62F2-57D9-4021-95B8-66783F45D2F8}" type="presParOf" srcId="{0CD92ABC-671B-48CD-BABE-3EE370A9602F}" destId="{982CF03C-3744-4CA2-A917-77F76E6C338D}" srcOrd="2" destOrd="0" presId="urn:microsoft.com/office/officeart/2005/8/layout/chevron1"/>
    <dgm:cxn modelId="{29777A58-E30D-4530-B9F2-3072E7A5F087}" type="presParOf" srcId="{0CD92ABC-671B-48CD-BABE-3EE370A9602F}" destId="{5AF13281-960C-4B0C-BC85-1BACEEF13D0E}" srcOrd="3" destOrd="0" presId="urn:microsoft.com/office/officeart/2005/8/layout/chevron1"/>
    <dgm:cxn modelId="{B9BC2EE3-2B75-4E81-80DA-E5D995631EBB}" type="presParOf" srcId="{0CD92ABC-671B-48CD-BABE-3EE370A9602F}" destId="{AE0F3744-0213-491D-83DB-918421825C43}" srcOrd="4" destOrd="0" presId="urn:microsoft.com/office/officeart/2005/8/layout/chevron1"/>
    <dgm:cxn modelId="{C5B33B49-CF51-4223-BEDD-B19E3C9393DD}" type="presParOf" srcId="{0CD92ABC-671B-48CD-BABE-3EE370A9602F}" destId="{51C072E2-B458-434C-ACF6-0AF63A4916B7}" srcOrd="5" destOrd="0" presId="urn:microsoft.com/office/officeart/2005/8/layout/chevron1"/>
    <dgm:cxn modelId="{C2D54C08-8B87-43C8-8E33-B9A9F35E7B12}" type="presParOf" srcId="{0CD92ABC-671B-48CD-BABE-3EE370A9602F}" destId="{2142032A-9984-4D6C-AEFF-5A58AAD44D15}" srcOrd="6" destOrd="0" presId="urn:microsoft.com/office/officeart/2005/8/layout/chevron1"/>
    <dgm:cxn modelId="{5B26A579-BBDB-4024-BC9E-4BF1895D80D9}" type="presParOf" srcId="{0CD92ABC-671B-48CD-BABE-3EE370A9602F}" destId="{14A0F552-C836-483D-8291-EC25FBE9981E}" srcOrd="7" destOrd="0" presId="urn:microsoft.com/office/officeart/2005/8/layout/chevron1"/>
    <dgm:cxn modelId="{19F2823D-F289-450F-A825-01F29CC1769C}" type="presParOf" srcId="{0CD92ABC-671B-48CD-BABE-3EE370A9602F}" destId="{ACC3E8AC-0405-4F98-A891-5767E94C00D0}" srcOrd="8" destOrd="0" presId="urn:microsoft.com/office/officeart/2005/8/layout/chevron1"/>
    <dgm:cxn modelId="{4199B1B8-D490-48DA-B0F0-19B5950273A0}" type="presParOf" srcId="{0CD92ABC-671B-48CD-BABE-3EE370A9602F}" destId="{A2DF4761-ACF6-411C-996D-40A91B68C243}" srcOrd="9" destOrd="0" presId="urn:microsoft.com/office/officeart/2005/8/layout/chevron1"/>
    <dgm:cxn modelId="{A0C8D5F0-4DC7-4986-B59B-2DFC0694E7FA}"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82F2-364B-489A-96B3-46D256ECC163}">
      <dsp:nvSpPr>
        <dsp:cNvPr id="0" name=""/>
        <dsp:cNvSpPr/>
      </dsp:nvSpPr>
      <dsp:spPr>
        <a:xfrm>
          <a:off x="4197" y="592098"/>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Weeks 1 to 3</a:t>
          </a:r>
          <a:endParaRPr lang="en-US" sz="1600" b="1" kern="1200" dirty="0">
            <a:solidFill>
              <a:schemeClr val="tx1"/>
            </a:solidFill>
          </a:endParaRPr>
        </a:p>
      </dsp:txBody>
      <dsp:txXfrm>
        <a:off x="316505" y="592098"/>
        <a:ext cx="936923" cy="624615"/>
      </dsp:txXfrm>
    </dsp:sp>
    <dsp:sp modelId="{982CF03C-3744-4CA2-A917-77F76E6C338D}">
      <dsp:nvSpPr>
        <dsp:cNvPr id="0" name=""/>
        <dsp:cNvSpPr/>
      </dsp:nvSpPr>
      <dsp:spPr>
        <a:xfrm>
          <a:off x="1409582" y="592098"/>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Week 4</a:t>
          </a:r>
          <a:endParaRPr lang="en-US" sz="1600" b="1" kern="1200" dirty="0">
            <a:solidFill>
              <a:schemeClr val="tx1"/>
            </a:solidFill>
          </a:endParaRPr>
        </a:p>
      </dsp:txBody>
      <dsp:txXfrm>
        <a:off x="1721890" y="592098"/>
        <a:ext cx="936923" cy="624615"/>
      </dsp:txXfrm>
    </dsp:sp>
    <dsp:sp modelId="{AE0F3744-0213-491D-83DB-918421825C43}">
      <dsp:nvSpPr>
        <dsp:cNvPr id="0" name=""/>
        <dsp:cNvSpPr/>
      </dsp:nvSpPr>
      <dsp:spPr>
        <a:xfrm>
          <a:off x="2814967" y="592098"/>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Weeks 5 to 8</a:t>
          </a:r>
          <a:endParaRPr lang="en-US" sz="1600" b="1" kern="1200" dirty="0">
            <a:solidFill>
              <a:schemeClr val="tx1"/>
            </a:solidFill>
          </a:endParaRPr>
        </a:p>
      </dsp:txBody>
      <dsp:txXfrm>
        <a:off x="3127275" y="592098"/>
        <a:ext cx="936923" cy="624615"/>
      </dsp:txXfrm>
    </dsp:sp>
    <dsp:sp modelId="{2142032A-9984-4D6C-AEFF-5A58AAD44D15}">
      <dsp:nvSpPr>
        <dsp:cNvPr id="0" name=""/>
        <dsp:cNvSpPr/>
      </dsp:nvSpPr>
      <dsp:spPr>
        <a:xfrm>
          <a:off x="4220352" y="592098"/>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Week 9</a:t>
          </a:r>
          <a:endParaRPr lang="en-US" sz="1600" b="1" kern="1200" dirty="0">
            <a:solidFill>
              <a:schemeClr val="tx1"/>
            </a:solidFill>
          </a:endParaRPr>
        </a:p>
      </dsp:txBody>
      <dsp:txXfrm>
        <a:off x="4532660" y="592098"/>
        <a:ext cx="936923" cy="624615"/>
      </dsp:txXfrm>
    </dsp:sp>
    <dsp:sp modelId="{ACC3E8AC-0405-4F98-A891-5767E94C00D0}">
      <dsp:nvSpPr>
        <dsp:cNvPr id="0" name=""/>
        <dsp:cNvSpPr/>
      </dsp:nvSpPr>
      <dsp:spPr>
        <a:xfrm>
          <a:off x="5625737" y="592098"/>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Weeks 10 to 12</a:t>
          </a:r>
          <a:endParaRPr lang="en-US" sz="1600" b="1" kern="1200" dirty="0">
            <a:solidFill>
              <a:schemeClr val="tx1"/>
            </a:solidFill>
          </a:endParaRPr>
        </a:p>
      </dsp:txBody>
      <dsp:txXfrm>
        <a:off x="5938045" y="592098"/>
        <a:ext cx="936923" cy="624615"/>
      </dsp:txXfrm>
    </dsp:sp>
    <dsp:sp modelId="{A32A3086-2F49-44D7-8199-5E6300A071DC}">
      <dsp:nvSpPr>
        <dsp:cNvPr id="0" name=""/>
        <dsp:cNvSpPr/>
      </dsp:nvSpPr>
      <dsp:spPr>
        <a:xfrm>
          <a:off x="7031122" y="592098"/>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Weeks 13 to 14/15</a:t>
          </a:r>
          <a:endParaRPr lang="en-US" sz="1600" b="1" kern="1200" dirty="0">
            <a:solidFill>
              <a:schemeClr val="tx1"/>
            </a:solidFill>
          </a:endParaRPr>
        </a:p>
      </dsp:txBody>
      <dsp:txXfrm>
        <a:off x="7343430" y="592098"/>
        <a:ext cx="936923" cy="6246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82F2-364B-489A-96B3-46D256ECC163}">
      <dsp:nvSpPr>
        <dsp:cNvPr id="0" name=""/>
        <dsp:cNvSpPr/>
      </dsp:nvSpPr>
      <dsp:spPr>
        <a:xfrm>
          <a:off x="419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Weeks 1 to 3</a:t>
          </a:r>
          <a:endParaRPr lang="en-US" sz="1600" b="1" kern="1200" dirty="0">
            <a:solidFill>
              <a:schemeClr val="tx1"/>
            </a:solidFill>
          </a:endParaRPr>
        </a:p>
      </dsp:txBody>
      <dsp:txXfrm>
        <a:off x="316505" y="168626"/>
        <a:ext cx="936923" cy="624615"/>
      </dsp:txXfrm>
    </dsp:sp>
    <dsp:sp modelId="{982CF03C-3744-4CA2-A917-77F76E6C338D}">
      <dsp:nvSpPr>
        <dsp:cNvPr id="0" name=""/>
        <dsp:cNvSpPr/>
      </dsp:nvSpPr>
      <dsp:spPr>
        <a:xfrm>
          <a:off x="140958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 4</a:t>
          </a:r>
          <a:endParaRPr lang="en-US" sz="1600" kern="1200" dirty="0"/>
        </a:p>
      </dsp:txBody>
      <dsp:txXfrm>
        <a:off x="1721890" y="168626"/>
        <a:ext cx="936923" cy="624615"/>
      </dsp:txXfrm>
    </dsp:sp>
    <dsp:sp modelId="{AE0F3744-0213-491D-83DB-918421825C43}">
      <dsp:nvSpPr>
        <dsp:cNvPr id="0" name=""/>
        <dsp:cNvSpPr/>
      </dsp:nvSpPr>
      <dsp:spPr>
        <a:xfrm>
          <a:off x="281496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Weeks 5 to 8</a:t>
          </a:r>
          <a:endParaRPr lang="en-US" sz="1600" kern="1200" dirty="0"/>
        </a:p>
      </dsp:txBody>
      <dsp:txXfrm>
        <a:off x="3127275" y="168626"/>
        <a:ext cx="936923" cy="624615"/>
      </dsp:txXfrm>
    </dsp:sp>
    <dsp:sp modelId="{2142032A-9984-4D6C-AEFF-5A58AAD44D15}">
      <dsp:nvSpPr>
        <dsp:cNvPr id="0" name=""/>
        <dsp:cNvSpPr/>
      </dsp:nvSpPr>
      <dsp:spPr>
        <a:xfrm>
          <a:off x="422035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 9</a:t>
          </a:r>
          <a:endParaRPr lang="en-US" sz="1600" kern="1200" dirty="0"/>
        </a:p>
      </dsp:txBody>
      <dsp:txXfrm>
        <a:off x="4532660" y="168626"/>
        <a:ext cx="936923" cy="624615"/>
      </dsp:txXfrm>
    </dsp:sp>
    <dsp:sp modelId="{ACC3E8AC-0405-4F98-A891-5767E94C00D0}">
      <dsp:nvSpPr>
        <dsp:cNvPr id="0" name=""/>
        <dsp:cNvSpPr/>
      </dsp:nvSpPr>
      <dsp:spPr>
        <a:xfrm>
          <a:off x="562573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Weeks 10 to 12</a:t>
          </a:r>
          <a:endParaRPr lang="en-US" sz="1600" kern="1200" dirty="0"/>
        </a:p>
      </dsp:txBody>
      <dsp:txXfrm>
        <a:off x="5938045" y="168626"/>
        <a:ext cx="936923" cy="624615"/>
      </dsp:txXfrm>
    </dsp:sp>
    <dsp:sp modelId="{A32A3086-2F49-44D7-8199-5E6300A071DC}">
      <dsp:nvSpPr>
        <dsp:cNvPr id="0" name=""/>
        <dsp:cNvSpPr/>
      </dsp:nvSpPr>
      <dsp:spPr>
        <a:xfrm>
          <a:off x="703112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Weeks 13 to 14/15</a:t>
          </a:r>
          <a:endParaRPr lang="en-US" sz="1600" kern="1200" dirty="0"/>
        </a:p>
      </dsp:txBody>
      <dsp:txXfrm>
        <a:off x="7343430" y="168626"/>
        <a:ext cx="936923" cy="6246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82F2-364B-489A-96B3-46D256ECC163}">
      <dsp:nvSpPr>
        <dsp:cNvPr id="0" name=""/>
        <dsp:cNvSpPr/>
      </dsp:nvSpPr>
      <dsp:spPr>
        <a:xfrm>
          <a:off x="419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Weeks 1 to 3</a:t>
          </a:r>
          <a:endParaRPr lang="en-US" sz="1600" b="0" kern="1200" dirty="0">
            <a:solidFill>
              <a:schemeClr val="bg1"/>
            </a:solidFill>
          </a:endParaRPr>
        </a:p>
      </dsp:txBody>
      <dsp:txXfrm>
        <a:off x="316505" y="168626"/>
        <a:ext cx="936923" cy="624615"/>
      </dsp:txXfrm>
    </dsp:sp>
    <dsp:sp modelId="{982CF03C-3744-4CA2-A917-77F76E6C338D}">
      <dsp:nvSpPr>
        <dsp:cNvPr id="0" name=""/>
        <dsp:cNvSpPr/>
      </dsp:nvSpPr>
      <dsp:spPr>
        <a:xfrm>
          <a:off x="140958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Week 4</a:t>
          </a:r>
          <a:endParaRPr lang="en-US" sz="1600" b="1" kern="1200" dirty="0">
            <a:solidFill>
              <a:schemeClr val="tx1"/>
            </a:solidFill>
          </a:endParaRPr>
        </a:p>
      </dsp:txBody>
      <dsp:txXfrm>
        <a:off x="1721890" y="168626"/>
        <a:ext cx="936923" cy="624615"/>
      </dsp:txXfrm>
    </dsp:sp>
    <dsp:sp modelId="{AE0F3744-0213-491D-83DB-918421825C43}">
      <dsp:nvSpPr>
        <dsp:cNvPr id="0" name=""/>
        <dsp:cNvSpPr/>
      </dsp:nvSpPr>
      <dsp:spPr>
        <a:xfrm>
          <a:off x="281496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Weeks 5 to 8</a:t>
          </a:r>
          <a:endParaRPr lang="en-US" sz="1600" kern="1200" dirty="0"/>
        </a:p>
      </dsp:txBody>
      <dsp:txXfrm>
        <a:off x="3127275" y="168626"/>
        <a:ext cx="936923" cy="624615"/>
      </dsp:txXfrm>
    </dsp:sp>
    <dsp:sp modelId="{2142032A-9984-4D6C-AEFF-5A58AAD44D15}">
      <dsp:nvSpPr>
        <dsp:cNvPr id="0" name=""/>
        <dsp:cNvSpPr/>
      </dsp:nvSpPr>
      <dsp:spPr>
        <a:xfrm>
          <a:off x="422035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 9</a:t>
          </a:r>
          <a:endParaRPr lang="en-US" sz="1600" kern="1200" dirty="0"/>
        </a:p>
      </dsp:txBody>
      <dsp:txXfrm>
        <a:off x="4532660" y="168626"/>
        <a:ext cx="936923" cy="624615"/>
      </dsp:txXfrm>
    </dsp:sp>
    <dsp:sp modelId="{ACC3E8AC-0405-4F98-A891-5767E94C00D0}">
      <dsp:nvSpPr>
        <dsp:cNvPr id="0" name=""/>
        <dsp:cNvSpPr/>
      </dsp:nvSpPr>
      <dsp:spPr>
        <a:xfrm>
          <a:off x="562573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Weeks 10 to 12</a:t>
          </a:r>
          <a:endParaRPr lang="en-US" sz="1600" kern="1200" dirty="0"/>
        </a:p>
      </dsp:txBody>
      <dsp:txXfrm>
        <a:off x="5938045" y="168626"/>
        <a:ext cx="936923" cy="624615"/>
      </dsp:txXfrm>
    </dsp:sp>
    <dsp:sp modelId="{A32A3086-2F49-44D7-8199-5E6300A071DC}">
      <dsp:nvSpPr>
        <dsp:cNvPr id="0" name=""/>
        <dsp:cNvSpPr/>
      </dsp:nvSpPr>
      <dsp:spPr>
        <a:xfrm>
          <a:off x="703112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Weeks 13 to 14/15</a:t>
          </a:r>
          <a:endParaRPr lang="en-US" sz="1600" kern="1200" dirty="0"/>
        </a:p>
      </dsp:txBody>
      <dsp:txXfrm>
        <a:off x="7343430" y="168626"/>
        <a:ext cx="936923" cy="6246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82F2-364B-489A-96B3-46D256ECC163}">
      <dsp:nvSpPr>
        <dsp:cNvPr id="0" name=""/>
        <dsp:cNvSpPr/>
      </dsp:nvSpPr>
      <dsp:spPr>
        <a:xfrm>
          <a:off x="419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Weeks 1 to 3</a:t>
          </a:r>
          <a:endParaRPr lang="en-US" sz="1600" b="0" kern="1200" dirty="0">
            <a:solidFill>
              <a:schemeClr val="bg1"/>
            </a:solidFill>
          </a:endParaRPr>
        </a:p>
      </dsp:txBody>
      <dsp:txXfrm>
        <a:off x="316505" y="168626"/>
        <a:ext cx="936923" cy="624615"/>
      </dsp:txXfrm>
    </dsp:sp>
    <dsp:sp modelId="{982CF03C-3744-4CA2-A917-77F76E6C338D}">
      <dsp:nvSpPr>
        <dsp:cNvPr id="0" name=""/>
        <dsp:cNvSpPr/>
      </dsp:nvSpPr>
      <dsp:spPr>
        <a:xfrm>
          <a:off x="140958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 4</a:t>
          </a:r>
          <a:endParaRPr lang="en-US" sz="1600" b="0" kern="1200" dirty="0">
            <a:solidFill>
              <a:schemeClr val="bg1"/>
            </a:solidFill>
          </a:endParaRPr>
        </a:p>
      </dsp:txBody>
      <dsp:txXfrm>
        <a:off x="1721890" y="168626"/>
        <a:ext cx="936923" cy="624615"/>
      </dsp:txXfrm>
    </dsp:sp>
    <dsp:sp modelId="{AE0F3744-0213-491D-83DB-918421825C43}">
      <dsp:nvSpPr>
        <dsp:cNvPr id="0" name=""/>
        <dsp:cNvSpPr/>
      </dsp:nvSpPr>
      <dsp:spPr>
        <a:xfrm>
          <a:off x="281496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Weeks 5 to 8</a:t>
          </a:r>
          <a:endParaRPr lang="en-US" sz="1600" b="1" kern="1200" dirty="0">
            <a:solidFill>
              <a:schemeClr val="tx1"/>
            </a:solidFill>
          </a:endParaRPr>
        </a:p>
      </dsp:txBody>
      <dsp:txXfrm>
        <a:off x="3127275" y="168626"/>
        <a:ext cx="936923" cy="624615"/>
      </dsp:txXfrm>
    </dsp:sp>
    <dsp:sp modelId="{2142032A-9984-4D6C-AEFF-5A58AAD44D15}">
      <dsp:nvSpPr>
        <dsp:cNvPr id="0" name=""/>
        <dsp:cNvSpPr/>
      </dsp:nvSpPr>
      <dsp:spPr>
        <a:xfrm>
          <a:off x="422035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 9</a:t>
          </a:r>
          <a:endParaRPr lang="en-US" sz="1600" kern="1200" dirty="0"/>
        </a:p>
      </dsp:txBody>
      <dsp:txXfrm>
        <a:off x="4532660" y="168626"/>
        <a:ext cx="936923" cy="624615"/>
      </dsp:txXfrm>
    </dsp:sp>
    <dsp:sp modelId="{ACC3E8AC-0405-4F98-A891-5767E94C00D0}">
      <dsp:nvSpPr>
        <dsp:cNvPr id="0" name=""/>
        <dsp:cNvSpPr/>
      </dsp:nvSpPr>
      <dsp:spPr>
        <a:xfrm>
          <a:off x="562573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Weeks 10 to 12</a:t>
          </a:r>
          <a:endParaRPr lang="en-US" sz="1600" kern="1200" dirty="0"/>
        </a:p>
      </dsp:txBody>
      <dsp:txXfrm>
        <a:off x="5938045" y="168626"/>
        <a:ext cx="936923" cy="624615"/>
      </dsp:txXfrm>
    </dsp:sp>
    <dsp:sp modelId="{A32A3086-2F49-44D7-8199-5E6300A071DC}">
      <dsp:nvSpPr>
        <dsp:cNvPr id="0" name=""/>
        <dsp:cNvSpPr/>
      </dsp:nvSpPr>
      <dsp:spPr>
        <a:xfrm>
          <a:off x="703112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Weeks 13 to 14/15</a:t>
          </a:r>
          <a:endParaRPr lang="en-US" sz="1600" kern="1200" dirty="0"/>
        </a:p>
      </dsp:txBody>
      <dsp:txXfrm>
        <a:off x="7343430" y="168626"/>
        <a:ext cx="936923" cy="6246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82F2-364B-489A-96B3-46D256ECC163}">
      <dsp:nvSpPr>
        <dsp:cNvPr id="0" name=""/>
        <dsp:cNvSpPr/>
      </dsp:nvSpPr>
      <dsp:spPr>
        <a:xfrm>
          <a:off x="419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Weeks 1 to 3</a:t>
          </a:r>
          <a:endParaRPr lang="en-US" sz="1600" b="0" kern="1200" dirty="0">
            <a:solidFill>
              <a:schemeClr val="bg1"/>
            </a:solidFill>
          </a:endParaRPr>
        </a:p>
      </dsp:txBody>
      <dsp:txXfrm>
        <a:off x="316505" y="168626"/>
        <a:ext cx="936923" cy="624615"/>
      </dsp:txXfrm>
    </dsp:sp>
    <dsp:sp modelId="{982CF03C-3744-4CA2-A917-77F76E6C338D}">
      <dsp:nvSpPr>
        <dsp:cNvPr id="0" name=""/>
        <dsp:cNvSpPr/>
      </dsp:nvSpPr>
      <dsp:spPr>
        <a:xfrm>
          <a:off x="140958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 4</a:t>
          </a:r>
          <a:endParaRPr lang="en-US" sz="1600" b="0" kern="1200" dirty="0">
            <a:solidFill>
              <a:schemeClr val="bg1"/>
            </a:solidFill>
          </a:endParaRPr>
        </a:p>
      </dsp:txBody>
      <dsp:txXfrm>
        <a:off x="1721890" y="168626"/>
        <a:ext cx="936923" cy="624615"/>
      </dsp:txXfrm>
    </dsp:sp>
    <dsp:sp modelId="{AE0F3744-0213-491D-83DB-918421825C43}">
      <dsp:nvSpPr>
        <dsp:cNvPr id="0" name=""/>
        <dsp:cNvSpPr/>
      </dsp:nvSpPr>
      <dsp:spPr>
        <a:xfrm>
          <a:off x="281496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Weeks 5 to 8</a:t>
          </a:r>
          <a:endParaRPr lang="en-US" sz="1600" b="0" kern="1200" dirty="0">
            <a:solidFill>
              <a:schemeClr val="bg1"/>
            </a:solidFill>
          </a:endParaRPr>
        </a:p>
      </dsp:txBody>
      <dsp:txXfrm>
        <a:off x="3127275" y="168626"/>
        <a:ext cx="936923" cy="624615"/>
      </dsp:txXfrm>
    </dsp:sp>
    <dsp:sp modelId="{2142032A-9984-4D6C-AEFF-5A58AAD44D15}">
      <dsp:nvSpPr>
        <dsp:cNvPr id="0" name=""/>
        <dsp:cNvSpPr/>
      </dsp:nvSpPr>
      <dsp:spPr>
        <a:xfrm>
          <a:off x="422035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Week 9</a:t>
          </a:r>
          <a:endParaRPr lang="en-US" sz="1600" b="1" kern="1200" dirty="0">
            <a:solidFill>
              <a:schemeClr val="tx1"/>
            </a:solidFill>
          </a:endParaRPr>
        </a:p>
      </dsp:txBody>
      <dsp:txXfrm>
        <a:off x="4532660" y="168626"/>
        <a:ext cx="936923" cy="624615"/>
      </dsp:txXfrm>
    </dsp:sp>
    <dsp:sp modelId="{ACC3E8AC-0405-4F98-A891-5767E94C00D0}">
      <dsp:nvSpPr>
        <dsp:cNvPr id="0" name=""/>
        <dsp:cNvSpPr/>
      </dsp:nvSpPr>
      <dsp:spPr>
        <a:xfrm>
          <a:off x="562573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Weeks 10 to 12</a:t>
          </a:r>
          <a:endParaRPr lang="en-US" sz="1600" kern="1200" dirty="0"/>
        </a:p>
      </dsp:txBody>
      <dsp:txXfrm>
        <a:off x="5938045" y="168626"/>
        <a:ext cx="936923" cy="624615"/>
      </dsp:txXfrm>
    </dsp:sp>
    <dsp:sp modelId="{A32A3086-2F49-44D7-8199-5E6300A071DC}">
      <dsp:nvSpPr>
        <dsp:cNvPr id="0" name=""/>
        <dsp:cNvSpPr/>
      </dsp:nvSpPr>
      <dsp:spPr>
        <a:xfrm>
          <a:off x="703112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Weeks 13 to 14/15</a:t>
          </a:r>
          <a:endParaRPr lang="en-US" sz="1600" kern="1200" dirty="0"/>
        </a:p>
      </dsp:txBody>
      <dsp:txXfrm>
        <a:off x="7343430" y="168626"/>
        <a:ext cx="936923" cy="6246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82F2-364B-489A-96B3-46D256ECC163}">
      <dsp:nvSpPr>
        <dsp:cNvPr id="0" name=""/>
        <dsp:cNvSpPr/>
      </dsp:nvSpPr>
      <dsp:spPr>
        <a:xfrm>
          <a:off x="419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Weeks 1 to 3</a:t>
          </a:r>
          <a:endParaRPr lang="en-US" sz="1600" b="0" kern="1200" dirty="0">
            <a:solidFill>
              <a:schemeClr val="bg1"/>
            </a:solidFill>
          </a:endParaRPr>
        </a:p>
      </dsp:txBody>
      <dsp:txXfrm>
        <a:off x="316505" y="168626"/>
        <a:ext cx="936923" cy="624615"/>
      </dsp:txXfrm>
    </dsp:sp>
    <dsp:sp modelId="{982CF03C-3744-4CA2-A917-77F76E6C338D}">
      <dsp:nvSpPr>
        <dsp:cNvPr id="0" name=""/>
        <dsp:cNvSpPr/>
      </dsp:nvSpPr>
      <dsp:spPr>
        <a:xfrm>
          <a:off x="140958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 4</a:t>
          </a:r>
          <a:endParaRPr lang="en-US" sz="1600" b="0" kern="1200" dirty="0">
            <a:solidFill>
              <a:schemeClr val="bg1"/>
            </a:solidFill>
          </a:endParaRPr>
        </a:p>
      </dsp:txBody>
      <dsp:txXfrm>
        <a:off x="1721890" y="168626"/>
        <a:ext cx="936923" cy="624615"/>
      </dsp:txXfrm>
    </dsp:sp>
    <dsp:sp modelId="{AE0F3744-0213-491D-83DB-918421825C43}">
      <dsp:nvSpPr>
        <dsp:cNvPr id="0" name=""/>
        <dsp:cNvSpPr/>
      </dsp:nvSpPr>
      <dsp:spPr>
        <a:xfrm>
          <a:off x="281496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Weeks 5 to 8</a:t>
          </a:r>
          <a:endParaRPr lang="en-US" sz="1600" b="0" kern="1200" dirty="0">
            <a:solidFill>
              <a:schemeClr val="bg1"/>
            </a:solidFill>
          </a:endParaRPr>
        </a:p>
      </dsp:txBody>
      <dsp:txXfrm>
        <a:off x="3127275" y="168626"/>
        <a:ext cx="936923" cy="624615"/>
      </dsp:txXfrm>
    </dsp:sp>
    <dsp:sp modelId="{2142032A-9984-4D6C-AEFF-5A58AAD44D15}">
      <dsp:nvSpPr>
        <dsp:cNvPr id="0" name=""/>
        <dsp:cNvSpPr/>
      </dsp:nvSpPr>
      <dsp:spPr>
        <a:xfrm>
          <a:off x="422035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 9</a:t>
          </a:r>
          <a:endParaRPr lang="en-US" sz="1600" b="0" kern="1200" dirty="0">
            <a:solidFill>
              <a:schemeClr val="bg1"/>
            </a:solidFill>
          </a:endParaRPr>
        </a:p>
      </dsp:txBody>
      <dsp:txXfrm>
        <a:off x="4532660" y="168626"/>
        <a:ext cx="936923" cy="624615"/>
      </dsp:txXfrm>
    </dsp:sp>
    <dsp:sp modelId="{ACC3E8AC-0405-4F98-A891-5767E94C00D0}">
      <dsp:nvSpPr>
        <dsp:cNvPr id="0" name=""/>
        <dsp:cNvSpPr/>
      </dsp:nvSpPr>
      <dsp:spPr>
        <a:xfrm>
          <a:off x="562573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Weeks 10 to 12</a:t>
          </a:r>
          <a:endParaRPr lang="en-US" sz="1600" b="1" kern="1200" dirty="0">
            <a:solidFill>
              <a:schemeClr val="tx1"/>
            </a:solidFill>
          </a:endParaRPr>
        </a:p>
      </dsp:txBody>
      <dsp:txXfrm>
        <a:off x="5938045" y="168626"/>
        <a:ext cx="936923" cy="624615"/>
      </dsp:txXfrm>
    </dsp:sp>
    <dsp:sp modelId="{A32A3086-2F49-44D7-8199-5E6300A071DC}">
      <dsp:nvSpPr>
        <dsp:cNvPr id="0" name=""/>
        <dsp:cNvSpPr/>
      </dsp:nvSpPr>
      <dsp:spPr>
        <a:xfrm>
          <a:off x="703112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Weeks 13 to 14/15</a:t>
          </a:r>
          <a:endParaRPr lang="en-US" sz="1600" kern="1200" dirty="0"/>
        </a:p>
      </dsp:txBody>
      <dsp:txXfrm>
        <a:off x="7343430" y="168626"/>
        <a:ext cx="936923" cy="6246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82F2-364B-489A-96B3-46D256ECC163}">
      <dsp:nvSpPr>
        <dsp:cNvPr id="0" name=""/>
        <dsp:cNvSpPr/>
      </dsp:nvSpPr>
      <dsp:spPr>
        <a:xfrm>
          <a:off x="419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Weeks 1 to 3</a:t>
          </a:r>
          <a:endParaRPr lang="en-US" sz="1600" b="0" kern="1200" dirty="0">
            <a:solidFill>
              <a:schemeClr val="bg1"/>
            </a:solidFill>
          </a:endParaRPr>
        </a:p>
      </dsp:txBody>
      <dsp:txXfrm>
        <a:off x="316505" y="168626"/>
        <a:ext cx="936923" cy="624615"/>
      </dsp:txXfrm>
    </dsp:sp>
    <dsp:sp modelId="{982CF03C-3744-4CA2-A917-77F76E6C338D}">
      <dsp:nvSpPr>
        <dsp:cNvPr id="0" name=""/>
        <dsp:cNvSpPr/>
      </dsp:nvSpPr>
      <dsp:spPr>
        <a:xfrm>
          <a:off x="140958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 4</a:t>
          </a:r>
          <a:endParaRPr lang="en-US" sz="1600" b="0" kern="1200" dirty="0">
            <a:solidFill>
              <a:schemeClr val="bg1"/>
            </a:solidFill>
          </a:endParaRPr>
        </a:p>
      </dsp:txBody>
      <dsp:txXfrm>
        <a:off x="1721890" y="168626"/>
        <a:ext cx="936923" cy="624615"/>
      </dsp:txXfrm>
    </dsp:sp>
    <dsp:sp modelId="{AE0F3744-0213-491D-83DB-918421825C43}">
      <dsp:nvSpPr>
        <dsp:cNvPr id="0" name=""/>
        <dsp:cNvSpPr/>
      </dsp:nvSpPr>
      <dsp:spPr>
        <a:xfrm>
          <a:off x="281496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Weeks 5 to 8</a:t>
          </a:r>
          <a:endParaRPr lang="en-US" sz="1600" b="0" kern="1200" dirty="0">
            <a:solidFill>
              <a:schemeClr val="bg1"/>
            </a:solidFill>
          </a:endParaRPr>
        </a:p>
      </dsp:txBody>
      <dsp:txXfrm>
        <a:off x="3127275" y="168626"/>
        <a:ext cx="936923" cy="624615"/>
      </dsp:txXfrm>
    </dsp:sp>
    <dsp:sp modelId="{2142032A-9984-4D6C-AEFF-5A58AAD44D15}">
      <dsp:nvSpPr>
        <dsp:cNvPr id="0" name=""/>
        <dsp:cNvSpPr/>
      </dsp:nvSpPr>
      <dsp:spPr>
        <a:xfrm>
          <a:off x="422035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 9</a:t>
          </a:r>
          <a:endParaRPr lang="en-US" sz="1600" b="0" kern="1200" dirty="0">
            <a:solidFill>
              <a:schemeClr val="bg1"/>
            </a:solidFill>
          </a:endParaRPr>
        </a:p>
      </dsp:txBody>
      <dsp:txXfrm>
        <a:off x="4532660" y="168626"/>
        <a:ext cx="936923" cy="624615"/>
      </dsp:txXfrm>
    </dsp:sp>
    <dsp:sp modelId="{ACC3E8AC-0405-4F98-A891-5767E94C00D0}">
      <dsp:nvSpPr>
        <dsp:cNvPr id="0" name=""/>
        <dsp:cNvSpPr/>
      </dsp:nvSpPr>
      <dsp:spPr>
        <a:xfrm>
          <a:off x="5625737"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bg1"/>
              </a:solidFill>
            </a:rPr>
            <a:t>Weeks 10 to 12</a:t>
          </a:r>
          <a:endParaRPr lang="en-US" sz="1600" b="0" kern="1200" dirty="0">
            <a:solidFill>
              <a:schemeClr val="bg1"/>
            </a:solidFill>
          </a:endParaRPr>
        </a:p>
      </dsp:txBody>
      <dsp:txXfrm>
        <a:off x="5938045" y="168626"/>
        <a:ext cx="936923" cy="624615"/>
      </dsp:txXfrm>
    </dsp:sp>
    <dsp:sp modelId="{A32A3086-2F49-44D7-8199-5E6300A071DC}">
      <dsp:nvSpPr>
        <dsp:cNvPr id="0" name=""/>
        <dsp:cNvSpPr/>
      </dsp:nvSpPr>
      <dsp:spPr>
        <a:xfrm>
          <a:off x="7031122" y="168626"/>
          <a:ext cx="1561538" cy="6246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Weeks 13 to 14/15</a:t>
          </a:r>
          <a:endParaRPr lang="en-US" sz="1600" b="1" kern="1200" dirty="0">
            <a:solidFill>
              <a:schemeClr val="tx1"/>
            </a:solidFill>
          </a:endParaRPr>
        </a:p>
      </dsp:txBody>
      <dsp:txXfrm>
        <a:off x="7343430" y="168626"/>
        <a:ext cx="936923" cy="6246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56B59-9173-BB49-87B4-2D5E0871E8E5}" type="datetimeFigureOut">
              <a:rPr lang="en-US" smtClean="0"/>
              <a:t>1/31/2022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1B6D0-BBF9-9249-80C3-0DFC85151163}" type="slidenum">
              <a:rPr lang="en-US" smtClean="0"/>
              <a:t>‹#›</a:t>
            </a:fld>
            <a:endParaRPr lang="en-US"/>
          </a:p>
        </p:txBody>
      </p:sp>
    </p:spTree>
    <p:extLst>
      <p:ext uri="{BB962C8B-B14F-4D97-AF65-F5344CB8AC3E}">
        <p14:creationId xmlns:p14="http://schemas.microsoft.com/office/powerpoint/2010/main" val="214676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1B6D0-BBF9-9249-80C3-0DFC85151163}" type="slidenum">
              <a:rPr lang="en-US" smtClean="0"/>
              <a:t>1</a:t>
            </a:fld>
            <a:endParaRPr lang="en-US"/>
          </a:p>
        </p:txBody>
      </p:sp>
    </p:spTree>
    <p:extLst>
      <p:ext uri="{BB962C8B-B14F-4D97-AF65-F5344CB8AC3E}">
        <p14:creationId xmlns:p14="http://schemas.microsoft.com/office/powerpoint/2010/main" val="165848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1B6D0-BBF9-9249-80C3-0DFC85151163}" type="slidenum">
              <a:rPr lang="en-US" smtClean="0"/>
              <a:t>18</a:t>
            </a:fld>
            <a:endParaRPr lang="en-US"/>
          </a:p>
        </p:txBody>
      </p:sp>
    </p:spTree>
    <p:extLst>
      <p:ext uri="{BB962C8B-B14F-4D97-AF65-F5344CB8AC3E}">
        <p14:creationId xmlns:p14="http://schemas.microsoft.com/office/powerpoint/2010/main" val="132858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5ABB4-C408-4474-99FE-8BD84DD6022C}" type="slidenum">
              <a:rPr lang="en-US" smtClean="0"/>
              <a:t>‹#›</a:t>
            </a:fld>
            <a:endParaRPr lang="en-US"/>
          </a:p>
        </p:txBody>
      </p:sp>
    </p:spTree>
    <p:extLst>
      <p:ext uri="{BB962C8B-B14F-4D97-AF65-F5344CB8AC3E}">
        <p14:creationId xmlns:p14="http://schemas.microsoft.com/office/powerpoint/2010/main" val="411740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172598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3224107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E431454-5CCB-854F-A037-1458118FB6E2}"/>
              </a:ext>
            </a:extLst>
          </p:cNvPr>
          <p:cNvSpPr/>
          <p:nvPr userDrawn="1"/>
        </p:nvSpPr>
        <p:spPr>
          <a:xfrm>
            <a:off x="-178594" y="-78581"/>
            <a:ext cx="9544050" cy="693658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 xmlns:a16="http://schemas.microsoft.com/office/drawing/2014/main" id="{817C9E31-33EF-9244-8118-146848657873}"/>
              </a:ext>
            </a:extLst>
          </p:cNvPr>
          <p:cNvSpPr>
            <a:spLocks noGrp="1"/>
          </p:cNvSpPr>
          <p:nvPr>
            <p:ph type="body" sz="quarter" idx="10" hasCustomPrompt="1"/>
          </p:nvPr>
        </p:nvSpPr>
        <p:spPr>
          <a:xfrm>
            <a:off x="2344184" y="1789561"/>
            <a:ext cx="5968423" cy="806897"/>
          </a:xfrm>
          <a:prstGeom prst="rect">
            <a:avLst/>
          </a:prstGeom>
        </p:spPr>
        <p:txBody>
          <a:bodyPr vert="horz"/>
          <a:lstStyle>
            <a:lvl1pPr marL="0" indent="0" algn="r">
              <a:buNone/>
              <a:defRPr sz="4500" b="1">
                <a:solidFill>
                  <a:schemeClr val="bg1"/>
                </a:solidFill>
              </a:defRPr>
            </a:lvl1pPr>
          </a:lstStyle>
          <a:p>
            <a:pPr lvl="0"/>
            <a:r>
              <a:rPr lang="en-US" dirty="0"/>
              <a:t>Presentation title</a:t>
            </a:r>
          </a:p>
        </p:txBody>
      </p:sp>
      <p:sp>
        <p:nvSpPr>
          <p:cNvPr id="10" name="Text Placeholder 2">
            <a:extLst>
              <a:ext uri="{FF2B5EF4-FFF2-40B4-BE49-F238E27FC236}">
                <a16:creationId xmlns="" xmlns:a16="http://schemas.microsoft.com/office/drawing/2014/main" id="{5FA5DBDC-9733-1B44-A796-E3B4C0C4DA55}"/>
              </a:ext>
            </a:extLst>
          </p:cNvPr>
          <p:cNvSpPr>
            <a:spLocks noGrp="1"/>
          </p:cNvSpPr>
          <p:nvPr>
            <p:ph type="body" sz="quarter" idx="11" hasCustomPrompt="1"/>
          </p:nvPr>
        </p:nvSpPr>
        <p:spPr>
          <a:xfrm>
            <a:off x="2346499" y="2810611"/>
            <a:ext cx="5968423" cy="710854"/>
          </a:xfrm>
          <a:prstGeom prst="rect">
            <a:avLst/>
          </a:prstGeom>
        </p:spPr>
        <p:txBody>
          <a:bodyPr vert="horz"/>
          <a:lstStyle>
            <a:lvl1pPr marL="0" indent="0" algn="r">
              <a:buNone/>
              <a:defRPr sz="3600" b="0">
                <a:solidFill>
                  <a:schemeClr val="bg1"/>
                </a:solidFill>
              </a:defRPr>
            </a:lvl1pPr>
          </a:lstStyle>
          <a:p>
            <a:pPr lvl="0"/>
            <a:r>
              <a:rPr lang="en-US" dirty="0"/>
              <a:t>Sub title</a:t>
            </a:r>
          </a:p>
        </p:txBody>
      </p:sp>
      <p:cxnSp>
        <p:nvCxnSpPr>
          <p:cNvPr id="11" name="Straight Connector 10">
            <a:extLst>
              <a:ext uri="{FF2B5EF4-FFF2-40B4-BE49-F238E27FC236}">
                <a16:creationId xmlns="" xmlns:a16="http://schemas.microsoft.com/office/drawing/2014/main" id="{8C3B6CF7-1300-7843-A875-A89910B9AC51}"/>
              </a:ext>
            </a:extLst>
          </p:cNvPr>
          <p:cNvCxnSpPr/>
          <p:nvPr userDrawn="1"/>
        </p:nvCxnSpPr>
        <p:spPr>
          <a:xfrm flipH="1">
            <a:off x="2344184" y="2678561"/>
            <a:ext cx="5964402" cy="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 xmlns:a16="http://schemas.microsoft.com/office/drawing/2014/main" id="{CAD18DEF-7419-524F-9FBA-39FCE9D0750C}"/>
              </a:ext>
            </a:extLst>
          </p:cNvPr>
          <p:cNvPicPr>
            <a:picLocks noChangeAspect="1"/>
          </p:cNvPicPr>
          <p:nvPr userDrawn="1"/>
        </p:nvPicPr>
        <p:blipFill>
          <a:blip r:embed="rId2"/>
          <a:stretch>
            <a:fillRect/>
          </a:stretch>
        </p:blipFill>
        <p:spPr>
          <a:xfrm>
            <a:off x="6057336" y="6058273"/>
            <a:ext cx="2457450" cy="518927"/>
          </a:xfrm>
          <a:prstGeom prst="rect">
            <a:avLst/>
          </a:prstGeom>
        </p:spPr>
      </p:pic>
    </p:spTree>
    <p:extLst>
      <p:ext uri="{BB962C8B-B14F-4D97-AF65-F5344CB8AC3E}">
        <p14:creationId xmlns:p14="http://schemas.microsoft.com/office/powerpoint/2010/main" val="1403384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ext Placeholder 2">
            <a:extLst>
              <a:ext uri="{FF2B5EF4-FFF2-40B4-BE49-F238E27FC236}">
                <a16:creationId xmlns="" xmlns:a16="http://schemas.microsoft.com/office/drawing/2014/main" id="{57A2704E-AF81-474C-860F-2BCB7B1422A9}"/>
              </a:ext>
            </a:extLst>
          </p:cNvPr>
          <p:cNvSpPr>
            <a:spLocks noGrp="1"/>
          </p:cNvSpPr>
          <p:nvPr>
            <p:ph type="body" sz="quarter" idx="11" hasCustomPrompt="1"/>
          </p:nvPr>
        </p:nvSpPr>
        <p:spPr>
          <a:xfrm>
            <a:off x="554639" y="646352"/>
            <a:ext cx="8231452" cy="781939"/>
          </a:xfrm>
          <a:prstGeom prst="rect">
            <a:avLst/>
          </a:prstGeom>
        </p:spPr>
        <p:txBody>
          <a:bodyPr vert="horz"/>
          <a:lstStyle>
            <a:lvl1pPr marL="0" indent="0" algn="l">
              <a:buNone/>
              <a:defRPr sz="3600" b="1">
                <a:solidFill>
                  <a:schemeClr val="accent1">
                    <a:lumMod val="50000"/>
                  </a:schemeClr>
                </a:solidFill>
              </a:defRPr>
            </a:lvl1pPr>
          </a:lstStyle>
          <a:p>
            <a:pPr lvl="0"/>
            <a:r>
              <a:rPr lang="en-US" dirty="0"/>
              <a:t>Body Text header</a:t>
            </a:r>
          </a:p>
        </p:txBody>
      </p:sp>
      <p:sp>
        <p:nvSpPr>
          <p:cNvPr id="9" name="Text Placeholder 10">
            <a:extLst>
              <a:ext uri="{FF2B5EF4-FFF2-40B4-BE49-F238E27FC236}">
                <a16:creationId xmlns="" xmlns:a16="http://schemas.microsoft.com/office/drawing/2014/main" id="{3CAF7090-BBB2-EE45-8E82-BC2F72C8E721}"/>
              </a:ext>
            </a:extLst>
          </p:cNvPr>
          <p:cNvSpPr>
            <a:spLocks noGrp="1"/>
          </p:cNvSpPr>
          <p:nvPr>
            <p:ph type="body" sz="quarter" idx="12" hasCustomPrompt="1"/>
          </p:nvPr>
        </p:nvSpPr>
        <p:spPr>
          <a:xfrm>
            <a:off x="3266641" y="1742216"/>
            <a:ext cx="4932161" cy="751609"/>
          </a:xfrm>
          <a:prstGeom prst="rect">
            <a:avLst/>
          </a:prstGeom>
        </p:spPr>
        <p:txBody>
          <a:bodyPr vert="horz"/>
          <a:lstStyle>
            <a:lvl1pPr marL="0" indent="0">
              <a:buNone/>
              <a:defRPr sz="2400" baseline="0">
                <a:solidFill>
                  <a:schemeClr val="accent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Text </a:t>
            </a:r>
          </a:p>
        </p:txBody>
      </p:sp>
      <p:sp>
        <p:nvSpPr>
          <p:cNvPr id="10" name="Picture Placeholder 12">
            <a:extLst>
              <a:ext uri="{FF2B5EF4-FFF2-40B4-BE49-F238E27FC236}">
                <a16:creationId xmlns="" xmlns:a16="http://schemas.microsoft.com/office/drawing/2014/main" id="{A3B1B7D1-CF0D-8747-8E2C-7F8045C13A8B}"/>
              </a:ext>
            </a:extLst>
          </p:cNvPr>
          <p:cNvSpPr>
            <a:spLocks noGrp="1"/>
          </p:cNvSpPr>
          <p:nvPr>
            <p:ph type="pic" sz="quarter" idx="13"/>
          </p:nvPr>
        </p:nvSpPr>
        <p:spPr>
          <a:xfrm>
            <a:off x="554639" y="1801813"/>
            <a:ext cx="2436812" cy="4029075"/>
          </a:xfrm>
          <a:prstGeom prst="rect">
            <a:avLst/>
          </a:prstGeom>
        </p:spPr>
        <p:txBody>
          <a:bodyPr vert="horz"/>
          <a:lstStyle/>
          <a:p>
            <a:r>
              <a:rPr lang="en-US"/>
              <a:t>Click icon to add picture</a:t>
            </a:r>
            <a:endParaRPr lang="en-US" dirty="0"/>
          </a:p>
        </p:txBody>
      </p:sp>
    </p:spTree>
    <p:extLst>
      <p:ext uri="{BB962C8B-B14F-4D97-AF65-F5344CB8AC3E}">
        <p14:creationId xmlns:p14="http://schemas.microsoft.com/office/powerpoint/2010/main" val="367386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8270752-3274-AB42-87C1-3C9A30F0FDAA}" type="slidenum">
              <a:rPr lang="en-US" altLang="en-US" smtClean="0"/>
              <a:pPr>
                <a:defRPr/>
              </a:pPr>
              <a:t>‹#›</a:t>
            </a:fld>
            <a:endParaRPr lang="en-US" altLang="en-US"/>
          </a:p>
        </p:txBody>
      </p:sp>
    </p:spTree>
    <p:extLst>
      <p:ext uri="{BB962C8B-B14F-4D97-AF65-F5344CB8AC3E}">
        <p14:creationId xmlns:p14="http://schemas.microsoft.com/office/powerpoint/2010/main" val="174214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5ABB4-C408-4474-99FE-8BD84DD6022C}" type="slidenum">
              <a:rPr lang="en-US" smtClean="0"/>
              <a:t>‹#›</a:t>
            </a:fld>
            <a:endParaRPr lang="en-US"/>
          </a:p>
        </p:txBody>
      </p:sp>
    </p:spTree>
    <p:extLst>
      <p:ext uri="{BB962C8B-B14F-4D97-AF65-F5344CB8AC3E}">
        <p14:creationId xmlns:p14="http://schemas.microsoft.com/office/powerpoint/2010/main" val="428843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130719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348836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404673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43952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269907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233137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5ABB4-C408-4474-99FE-8BD84DD6022C}" type="slidenum">
              <a:rPr lang="en-US" smtClean="0"/>
              <a:t>‹#›</a:t>
            </a:fld>
            <a:endParaRPr lang="en-US"/>
          </a:p>
        </p:txBody>
      </p:sp>
      <p:sp>
        <p:nvSpPr>
          <p:cNvPr id="7" name="Rectangle 6">
            <a:extLst>
              <a:ext uri="{FF2B5EF4-FFF2-40B4-BE49-F238E27FC236}">
                <a16:creationId xmlns="" xmlns:a16="http://schemas.microsoft.com/office/drawing/2014/main" id="{052DCC5C-BDB1-1F43-B466-F8390AA28BF6}"/>
              </a:ext>
            </a:extLst>
          </p:cNvPr>
          <p:cNvSpPr/>
          <p:nvPr userDrawn="1"/>
        </p:nvSpPr>
        <p:spPr>
          <a:xfrm>
            <a:off x="0" y="6193631"/>
            <a:ext cx="9144000" cy="66436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422CEDC7-C235-6848-9A16-EB58B45A7BEE}"/>
              </a:ext>
            </a:extLst>
          </p:cNvPr>
          <p:cNvPicPr>
            <a:picLocks noChangeAspect="1"/>
          </p:cNvPicPr>
          <p:nvPr userDrawn="1"/>
        </p:nvPicPr>
        <p:blipFill>
          <a:blip r:embed="rId15"/>
          <a:stretch>
            <a:fillRect/>
          </a:stretch>
        </p:blipFill>
        <p:spPr>
          <a:xfrm>
            <a:off x="6057336" y="6252673"/>
            <a:ext cx="2457450" cy="518927"/>
          </a:xfrm>
          <a:prstGeom prst="rect">
            <a:avLst/>
          </a:prstGeom>
        </p:spPr>
      </p:pic>
    </p:spTree>
    <p:extLst>
      <p:ext uri="{BB962C8B-B14F-4D97-AF65-F5344CB8AC3E}">
        <p14:creationId xmlns:p14="http://schemas.microsoft.com/office/powerpoint/2010/main" val="303560412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hyperlink" Target="https://www.intelligent.com/best-online-masters-in-data-science-degree-program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www.intelligent.com/best-online-masters-in-data-science-degree-progra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telligent.com/best-online-masters-in-data-science-degree-progra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lligent.com/best-online-masters-in-data-science-degree-progra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578D547-44AE-8F44-8A0F-B6FEFB1EFCF7}"/>
              </a:ext>
            </a:extLst>
          </p:cNvPr>
          <p:cNvSpPr>
            <a:spLocks noGrp="1"/>
          </p:cNvSpPr>
          <p:nvPr>
            <p:ph type="body" sz="quarter" idx="10"/>
          </p:nvPr>
        </p:nvSpPr>
        <p:spPr>
          <a:xfrm>
            <a:off x="2468056" y="2180264"/>
            <a:ext cx="5968423" cy="806897"/>
          </a:xfrm>
        </p:spPr>
        <p:txBody>
          <a:bodyPr/>
          <a:lstStyle/>
          <a:p>
            <a:r>
              <a:rPr lang="en-US" altLang="en-US" sz="3200" dirty="0" smtClean="0"/>
              <a:t>DATA 698 </a:t>
            </a:r>
            <a:endParaRPr lang="en-US" altLang="en-US" sz="3200" dirty="0"/>
          </a:p>
          <a:p>
            <a:endParaRPr lang="en-US" dirty="0"/>
          </a:p>
        </p:txBody>
      </p:sp>
      <p:sp>
        <p:nvSpPr>
          <p:cNvPr id="3" name="Text Placeholder 2">
            <a:extLst>
              <a:ext uri="{FF2B5EF4-FFF2-40B4-BE49-F238E27FC236}">
                <a16:creationId xmlns="" xmlns:a16="http://schemas.microsoft.com/office/drawing/2014/main" id="{659BFF76-BF30-5C41-9A12-EBCF9B0E8B83}"/>
              </a:ext>
            </a:extLst>
          </p:cNvPr>
          <p:cNvSpPr>
            <a:spLocks noGrp="1"/>
          </p:cNvSpPr>
          <p:nvPr>
            <p:ph type="body" sz="quarter" idx="11"/>
          </p:nvPr>
        </p:nvSpPr>
        <p:spPr>
          <a:xfrm>
            <a:off x="1949263" y="2700772"/>
            <a:ext cx="6509701" cy="3452691"/>
          </a:xfrm>
        </p:spPr>
        <p:txBody>
          <a:bodyPr>
            <a:normAutofit/>
          </a:bodyPr>
          <a:lstStyle/>
          <a:p>
            <a:r>
              <a:rPr lang="en-US" sz="2400" dirty="0" smtClean="0"/>
              <a:t>Capstone Senior </a:t>
            </a:r>
          </a:p>
          <a:p>
            <a:r>
              <a:rPr lang="en-US" sz="2400" dirty="0" smtClean="0"/>
              <a:t>Research Project</a:t>
            </a:r>
          </a:p>
          <a:p>
            <a:endParaRPr lang="en-US" sz="2000" dirty="0" smtClean="0"/>
          </a:p>
          <a:p>
            <a:r>
              <a:rPr lang="en-US" sz="2000" dirty="0" smtClean="0"/>
              <a:t>Opening Lecture</a:t>
            </a:r>
          </a:p>
          <a:p>
            <a:r>
              <a:rPr lang="en-US" sz="1800" dirty="0" smtClean="0"/>
              <a:t>Monday, Jan 31, 2022</a:t>
            </a:r>
          </a:p>
          <a:p>
            <a:endParaRPr lang="en-US" sz="2000" dirty="0"/>
          </a:p>
          <a:p>
            <a:r>
              <a:rPr lang="en-US" sz="1900" dirty="0" smtClean="0"/>
              <a:t>Arthur J. O’Connor, Doctorate of Professional Studies</a:t>
            </a:r>
          </a:p>
          <a:p>
            <a:r>
              <a:rPr lang="en-US" sz="1600" dirty="0" smtClean="0"/>
              <a:t>Academic Director, MS in Data Science and BS in Information Systems</a:t>
            </a:r>
          </a:p>
          <a:p>
            <a:endParaRPr lang="en-US" sz="1600"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l="25320" t="31909" r="26442" b="11111"/>
          <a:stretch>
            <a:fillRect/>
          </a:stretch>
        </p:blipFill>
        <p:spPr bwMode="auto">
          <a:xfrm>
            <a:off x="-90617" y="729143"/>
            <a:ext cx="5756899" cy="39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266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defRPr/>
            </a:pPr>
            <a:r>
              <a:rPr lang="en-US" sz="3200" b="1" dirty="0" smtClean="0">
                <a:solidFill>
                  <a:schemeClr val="accent1">
                    <a:lumMod val="50000"/>
                  </a:schemeClr>
                </a:solidFill>
                <a:latin typeface="+mn-lt"/>
              </a:rPr>
              <a:t>What’s the Schedule?</a:t>
            </a:r>
            <a:br>
              <a:rPr lang="en-US" sz="3200" b="1" dirty="0" smtClean="0">
                <a:solidFill>
                  <a:schemeClr val="accent1">
                    <a:lumMod val="50000"/>
                  </a:schemeClr>
                </a:solidFill>
                <a:latin typeface="+mn-lt"/>
              </a:rPr>
            </a:br>
            <a:r>
              <a:rPr lang="en-US" sz="2000" b="1" dirty="0">
                <a:solidFill>
                  <a:schemeClr val="accent1">
                    <a:lumMod val="50000"/>
                  </a:schemeClr>
                </a:solidFill>
                <a:latin typeface="+mn-lt"/>
              </a:rPr>
              <a:t>What you need to do,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307299" y="2181069"/>
            <a:ext cx="8596859"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400" b="1" dirty="0">
                <a:latin typeface="+mn-lt"/>
              </a:rPr>
              <a:t>Week 9: Final Review/Approval of Mid-Term </a:t>
            </a:r>
            <a:r>
              <a:rPr lang="en-US" sz="1400" b="1" dirty="0" smtClean="0">
                <a:latin typeface="+mn-lt"/>
              </a:rPr>
              <a:t>Draft &amp; </a:t>
            </a:r>
            <a:r>
              <a:rPr lang="en-US" sz="1400" b="1" dirty="0">
                <a:latin typeface="+mn-lt"/>
              </a:rPr>
              <a:t>Mid-Term Grade</a:t>
            </a:r>
            <a:endParaRPr lang="en-US" sz="1400" dirty="0" smtClean="0">
              <a:latin typeface="+mn-lt"/>
            </a:endParaRPr>
          </a:p>
          <a:p>
            <a:pPr marL="285750" indent="-285750"/>
            <a:r>
              <a:rPr lang="en-US" sz="1400" dirty="0" smtClean="0">
                <a:latin typeface="+mn-lt"/>
              </a:rPr>
              <a:t>You </a:t>
            </a:r>
            <a:r>
              <a:rPr lang="en-US" sz="1400" dirty="0">
                <a:latin typeface="+mn-lt"/>
              </a:rPr>
              <a:t>will </a:t>
            </a:r>
            <a:r>
              <a:rPr lang="en-US" sz="1400" dirty="0" smtClean="0">
                <a:latin typeface="+mn-lt"/>
              </a:rPr>
              <a:t>finalize your mid-term draft, which will represent the first five sections of </a:t>
            </a:r>
            <a:r>
              <a:rPr lang="en-US" sz="1400" dirty="0">
                <a:latin typeface="+mn-lt"/>
              </a:rPr>
              <a:t>your research study: Introduction, Literature Review, Hypothesis, Data and Variables and Statistical </a:t>
            </a:r>
            <a:r>
              <a:rPr lang="en-US" sz="1400" dirty="0" smtClean="0">
                <a:latin typeface="+mn-lt"/>
              </a:rPr>
              <a:t>Methods</a:t>
            </a:r>
          </a:p>
          <a:p>
            <a:pPr marL="285750" indent="-285750"/>
            <a:endParaRPr lang="en-US" sz="1400" dirty="0" smtClean="0">
              <a:latin typeface="+mn-lt"/>
            </a:endParaRPr>
          </a:p>
          <a:p>
            <a:pPr marL="285750" indent="-285750"/>
            <a:r>
              <a:rPr lang="en-US" sz="1400" dirty="0" smtClean="0">
                <a:latin typeface="+mn-lt"/>
              </a:rPr>
              <a:t>Draft will form </a:t>
            </a:r>
            <a:r>
              <a:rPr lang="en-US" sz="1400" dirty="0">
                <a:latin typeface="+mn-lt"/>
              </a:rPr>
              <a:t>the basis of the mid-term letter grade in Blackboard Grade Center.</a:t>
            </a:r>
          </a:p>
          <a:p>
            <a:pPr marL="285750" indent="-285750"/>
            <a:endParaRPr lang="en-US" sz="1400" dirty="0">
              <a:latin typeface="+mn-lt"/>
            </a:endParaRPr>
          </a:p>
          <a:p>
            <a:pPr>
              <a:buNone/>
            </a:pPr>
            <a:endParaRPr lang="en-US" sz="1400" b="1" dirty="0">
              <a:latin typeface="+mn-lt"/>
            </a:endParaRPr>
          </a:p>
        </p:txBody>
      </p:sp>
      <p:graphicFrame>
        <p:nvGraphicFramePr>
          <p:cNvPr id="3" name="Diagram 2"/>
          <p:cNvGraphicFramePr/>
          <p:nvPr>
            <p:extLst>
              <p:ext uri="{D42A27DB-BD31-4B8C-83A1-F6EECF244321}">
                <p14:modId xmlns:p14="http://schemas.microsoft.com/office/powerpoint/2010/main" val="1035000384"/>
              </p:ext>
            </p:extLst>
          </p:nvPr>
        </p:nvGraphicFramePr>
        <p:xfrm>
          <a:off x="307299" y="1219200"/>
          <a:ext cx="8596859" cy="96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528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defRPr/>
            </a:pPr>
            <a:r>
              <a:rPr lang="en-US" sz="3200" b="1" dirty="0" smtClean="0">
                <a:solidFill>
                  <a:schemeClr val="accent1">
                    <a:lumMod val="50000"/>
                  </a:schemeClr>
                </a:solidFill>
                <a:latin typeface="+mn-lt"/>
              </a:rPr>
              <a:t>What’s the Schedule?</a:t>
            </a:r>
            <a:br>
              <a:rPr lang="en-US" sz="3200" b="1" dirty="0" smtClean="0">
                <a:solidFill>
                  <a:schemeClr val="accent1">
                    <a:lumMod val="50000"/>
                  </a:schemeClr>
                </a:solidFill>
                <a:latin typeface="+mn-lt"/>
              </a:rPr>
            </a:br>
            <a:r>
              <a:rPr lang="en-US" sz="2000" b="1" dirty="0">
                <a:solidFill>
                  <a:schemeClr val="accent1">
                    <a:lumMod val="50000"/>
                  </a:schemeClr>
                </a:solidFill>
                <a:latin typeface="+mn-lt"/>
              </a:rPr>
              <a:t>What you need to do,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307299" y="2181069"/>
            <a:ext cx="8596859"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400" b="1" dirty="0" smtClean="0">
                <a:latin typeface="+mn-lt"/>
              </a:rPr>
              <a:t>Weeks 10 to 12: Finalize of Full/Final Draft of Research Paper</a:t>
            </a:r>
            <a:endParaRPr lang="en-US" sz="1400" dirty="0" smtClean="0">
              <a:latin typeface="+mn-lt"/>
            </a:endParaRPr>
          </a:p>
          <a:p>
            <a:pPr marL="285750" indent="-285750"/>
            <a:r>
              <a:rPr lang="en-US" sz="1400" dirty="0" smtClean="0">
                <a:latin typeface="+mn-lt"/>
              </a:rPr>
              <a:t>You </a:t>
            </a:r>
            <a:r>
              <a:rPr lang="en-US" sz="1400" dirty="0">
                <a:latin typeface="+mn-lt"/>
              </a:rPr>
              <a:t>will devote the balance of the course on data collection, tweaking and re-running the models, as well as drafting the remaining sections of the research paper (Findings, Discussion, Conclusion, and the Abstract), and finalizing the full paper for presentation and final submission. </a:t>
            </a:r>
          </a:p>
          <a:p>
            <a:pPr marL="285750" indent="-285750"/>
            <a:endParaRPr lang="en-US" sz="1400" dirty="0">
              <a:latin typeface="+mn-lt"/>
            </a:endParaRPr>
          </a:p>
          <a:p>
            <a:pPr marL="285750" indent="-285750"/>
            <a:r>
              <a:rPr lang="en-US" sz="1400" dirty="0" smtClean="0">
                <a:latin typeface="+mn-lt"/>
              </a:rPr>
              <a:t>On or before Week 12, you will </a:t>
            </a:r>
            <a:r>
              <a:rPr lang="en-US" sz="1400" b="1" dirty="0" smtClean="0">
                <a:latin typeface="+mn-lt"/>
              </a:rPr>
              <a:t>e-mail</a:t>
            </a:r>
            <a:r>
              <a:rPr lang="en-US" sz="1400" dirty="0">
                <a:latin typeface="+mn-lt"/>
              </a:rPr>
              <a:t> your final draft to your instructor, who will review and provide feedback on the proposal, either accepting it immediately or responding with comments requiring more revision to/work on it.</a:t>
            </a:r>
          </a:p>
          <a:p>
            <a:pPr>
              <a:buNone/>
            </a:pPr>
            <a:endParaRPr lang="en-US" sz="1400" b="1" dirty="0">
              <a:latin typeface="+mn-lt"/>
            </a:endParaRPr>
          </a:p>
        </p:txBody>
      </p:sp>
      <p:graphicFrame>
        <p:nvGraphicFramePr>
          <p:cNvPr id="3" name="Diagram 2"/>
          <p:cNvGraphicFramePr/>
          <p:nvPr>
            <p:extLst>
              <p:ext uri="{D42A27DB-BD31-4B8C-83A1-F6EECF244321}">
                <p14:modId xmlns:p14="http://schemas.microsoft.com/office/powerpoint/2010/main" val="1247876747"/>
              </p:ext>
            </p:extLst>
          </p:nvPr>
        </p:nvGraphicFramePr>
        <p:xfrm>
          <a:off x="307299" y="1219200"/>
          <a:ext cx="8596859" cy="96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1866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defRPr/>
            </a:pPr>
            <a:r>
              <a:rPr lang="en-US" sz="3200" b="1" dirty="0" smtClean="0">
                <a:solidFill>
                  <a:schemeClr val="accent1">
                    <a:lumMod val="50000"/>
                  </a:schemeClr>
                </a:solidFill>
                <a:latin typeface="+mn-lt"/>
              </a:rPr>
              <a:t>What’s the Schedule?</a:t>
            </a:r>
            <a:br>
              <a:rPr lang="en-US" sz="3200" b="1" dirty="0" smtClean="0">
                <a:solidFill>
                  <a:schemeClr val="accent1">
                    <a:lumMod val="50000"/>
                  </a:schemeClr>
                </a:solidFill>
                <a:latin typeface="+mn-lt"/>
              </a:rPr>
            </a:br>
            <a:r>
              <a:rPr lang="en-US" sz="2000" b="1" dirty="0">
                <a:solidFill>
                  <a:schemeClr val="accent1">
                    <a:lumMod val="50000"/>
                  </a:schemeClr>
                </a:solidFill>
                <a:latin typeface="+mn-lt"/>
              </a:rPr>
              <a:t>What you need to do,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307299" y="2181069"/>
            <a:ext cx="8596859"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400" b="1" dirty="0" smtClean="0">
                <a:latin typeface="+mn-lt"/>
              </a:rPr>
              <a:t>Weeks 13 to 14/15: Final Project Presentations</a:t>
            </a:r>
          </a:p>
          <a:p>
            <a:pPr marL="285750" indent="-285750"/>
            <a:r>
              <a:rPr lang="en-US" sz="1400" dirty="0" smtClean="0">
                <a:latin typeface="+mn-lt"/>
              </a:rPr>
              <a:t>Within </a:t>
            </a:r>
            <a:r>
              <a:rPr lang="en-US" sz="1400" dirty="0">
                <a:latin typeface="+mn-lt"/>
              </a:rPr>
              <a:t>the last two weeks of the class you will have 15-20 minutes to present your research. </a:t>
            </a:r>
          </a:p>
          <a:p>
            <a:pPr marL="285750" indent="-285750"/>
            <a:endParaRPr lang="en-US" sz="1400" dirty="0">
              <a:latin typeface="+mn-lt"/>
            </a:endParaRPr>
          </a:p>
          <a:p>
            <a:pPr marL="285750" indent="-285750"/>
            <a:r>
              <a:rPr lang="en-US" sz="1400" dirty="0">
                <a:latin typeface="+mn-lt"/>
              </a:rPr>
              <a:t>Presentations don’t require the polished delivery and high production values of a TED Talk, but you are expected to be fully prepared to be concise and hit the highlights/key messages. While some students produce materials (such as Power Point slides) specifically for their final presentation, such additional materials are not required. </a:t>
            </a:r>
          </a:p>
          <a:p>
            <a:pPr marL="285750" indent="-285750"/>
            <a:endParaRPr lang="en-US" sz="1400" dirty="0">
              <a:latin typeface="+mn-lt"/>
            </a:endParaRPr>
          </a:p>
          <a:p>
            <a:pPr marL="285750" indent="-285750"/>
            <a:r>
              <a:rPr lang="en-US" sz="1400" dirty="0">
                <a:latin typeface="+mn-lt"/>
              </a:rPr>
              <a:t>In terms of audience, presenters should assume an audience of peers as well as non-technical management. The focus should be on what the research is about and what the results actually mean or reveal, but speakers should also be prepared to respond to technical questions about methodology, if they arise.</a:t>
            </a:r>
          </a:p>
          <a:p>
            <a:pPr marL="285750" indent="-285750"/>
            <a:endParaRPr lang="en-US" sz="1400" dirty="0">
              <a:latin typeface="+mn-lt"/>
            </a:endParaRPr>
          </a:p>
          <a:p>
            <a:pPr>
              <a:buNone/>
            </a:pPr>
            <a:r>
              <a:rPr lang="en-US" sz="1400" dirty="0" smtClean="0">
                <a:latin typeface="+mn-lt"/>
              </a:rPr>
              <a:t>Note: you have </a:t>
            </a:r>
            <a:r>
              <a:rPr lang="en-US" sz="1400" dirty="0">
                <a:latin typeface="+mn-lt"/>
              </a:rPr>
              <a:t>the option to present their final project during a weekly </a:t>
            </a:r>
            <a:r>
              <a:rPr lang="en-US" sz="1400" dirty="0" smtClean="0">
                <a:latin typeface="+mn-lt"/>
              </a:rPr>
              <a:t>lecture class, </a:t>
            </a:r>
            <a:r>
              <a:rPr lang="en-US" sz="1400" dirty="0">
                <a:latin typeface="+mn-lt"/>
              </a:rPr>
              <a:t>or </a:t>
            </a:r>
            <a:r>
              <a:rPr lang="en-US" sz="1400" dirty="0" smtClean="0">
                <a:latin typeface="+mn-lt"/>
              </a:rPr>
              <a:t>simply email link to a </a:t>
            </a:r>
            <a:r>
              <a:rPr lang="en-US" sz="1400" dirty="0">
                <a:latin typeface="+mn-lt"/>
              </a:rPr>
              <a:t>recorded video of </a:t>
            </a:r>
            <a:r>
              <a:rPr lang="en-US" sz="1400" dirty="0" smtClean="0">
                <a:latin typeface="+mn-lt"/>
              </a:rPr>
              <a:t>your presentation </a:t>
            </a:r>
            <a:r>
              <a:rPr lang="en-US" sz="1400" dirty="0">
                <a:latin typeface="+mn-lt"/>
              </a:rPr>
              <a:t>to the instructor. </a:t>
            </a:r>
          </a:p>
          <a:p>
            <a:pPr>
              <a:buNone/>
            </a:pPr>
            <a:endParaRPr lang="en-US" sz="1400" b="1" dirty="0">
              <a:latin typeface="+mn-lt"/>
            </a:endParaRPr>
          </a:p>
        </p:txBody>
      </p:sp>
      <p:graphicFrame>
        <p:nvGraphicFramePr>
          <p:cNvPr id="3" name="Diagram 2"/>
          <p:cNvGraphicFramePr/>
          <p:nvPr>
            <p:extLst>
              <p:ext uri="{D42A27DB-BD31-4B8C-83A1-F6EECF244321}">
                <p14:modId xmlns:p14="http://schemas.microsoft.com/office/powerpoint/2010/main" val="521510554"/>
              </p:ext>
            </p:extLst>
          </p:nvPr>
        </p:nvGraphicFramePr>
        <p:xfrm>
          <a:off x="307299" y="1219200"/>
          <a:ext cx="8596859" cy="96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4601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a:bodyPr>
          <a:lstStyle/>
          <a:p>
            <a:pPr algn="ctr" eaLnBrk="1" fontAlgn="auto" hangingPunct="1">
              <a:spcAft>
                <a:spcPts val="0"/>
              </a:spcAft>
              <a:defRPr/>
            </a:pPr>
            <a:r>
              <a:rPr lang="en-US" sz="3200" b="1" dirty="0" smtClean="0">
                <a:solidFill>
                  <a:schemeClr val="accent1">
                    <a:lumMod val="50000"/>
                  </a:schemeClr>
                </a:solidFill>
                <a:latin typeface="+mn-lt"/>
              </a:rPr>
              <a:t>How Will You Be Graded?</a:t>
            </a: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612775" y="1735134"/>
            <a:ext cx="80772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dirty="0">
                <a:latin typeface="+mn-lt"/>
              </a:rPr>
              <a:t>Given the iterative process of designing, developing and producing a research paper – and unlike other courses in the MSDS program – there are multiple opportunities during in the course for students to solicit </a:t>
            </a:r>
            <a:r>
              <a:rPr lang="en-US" sz="1400" b="1" dirty="0">
                <a:latin typeface="+mn-lt"/>
              </a:rPr>
              <a:t>feedback</a:t>
            </a:r>
            <a:r>
              <a:rPr lang="en-US" sz="1400" dirty="0">
                <a:latin typeface="+mn-lt"/>
              </a:rPr>
              <a:t> on their work product from the instructor, but only two of which students will be formally </a:t>
            </a:r>
            <a:r>
              <a:rPr lang="en-US" sz="1400" b="1" dirty="0">
                <a:latin typeface="+mn-lt"/>
              </a:rPr>
              <a:t>graded</a:t>
            </a:r>
            <a:r>
              <a:rPr lang="en-US" sz="1400" dirty="0" smtClean="0">
                <a:latin typeface="+mn-lt"/>
              </a:rPr>
              <a:t>: </a:t>
            </a:r>
          </a:p>
          <a:p>
            <a:pPr marL="285750" indent="-285750">
              <a:buFont typeface="Arial" panose="020B0604020202020204" pitchFamily="34" charset="0"/>
              <a:buChar char="•"/>
            </a:pPr>
            <a:r>
              <a:rPr lang="en-US" sz="1400" dirty="0" smtClean="0">
                <a:latin typeface="+mn-lt"/>
              </a:rPr>
              <a:t>At </a:t>
            </a:r>
            <a:r>
              <a:rPr lang="en-US" sz="1400" dirty="0">
                <a:latin typeface="+mn-lt"/>
              </a:rPr>
              <a:t>mid-term, you will receive a letter grade on the quality of your submitted work;</a:t>
            </a:r>
          </a:p>
          <a:p>
            <a:pPr marL="285750" indent="-285750">
              <a:buFont typeface="Arial" panose="020B0604020202020204" pitchFamily="34" charset="0"/>
              <a:buChar char="•"/>
            </a:pPr>
            <a:r>
              <a:rPr lang="en-US" sz="1400" dirty="0" smtClean="0">
                <a:latin typeface="+mn-lt"/>
              </a:rPr>
              <a:t>At </a:t>
            </a:r>
            <a:r>
              <a:rPr lang="en-US" sz="1400" dirty="0">
                <a:latin typeface="+mn-lt"/>
              </a:rPr>
              <a:t>the end of the course, you will receive a cumulative grade for your collective performance, based on your proposal, mid-term draft, final project </a:t>
            </a:r>
            <a:r>
              <a:rPr lang="en-US" sz="1400" dirty="0" smtClean="0">
                <a:latin typeface="+mn-lt"/>
              </a:rPr>
              <a:t>paper and presentation</a:t>
            </a:r>
            <a:endParaRPr lang="en-US" sz="1400" dirty="0">
              <a:latin typeface="+mn-lt"/>
            </a:endParaRPr>
          </a:p>
          <a:p>
            <a:endParaRPr lang="en-US" sz="1400" dirty="0">
              <a:latin typeface="+mn-lt"/>
            </a:endParaRPr>
          </a:p>
          <a:p>
            <a:r>
              <a:rPr lang="en-US" sz="1400" dirty="0">
                <a:latin typeface="+mn-lt"/>
              </a:rPr>
              <a:t>Grades are given on a letter basis (</a:t>
            </a:r>
            <a:r>
              <a:rPr lang="en-US" sz="1400" dirty="0" smtClean="0">
                <a:latin typeface="+mn-lt"/>
              </a:rPr>
              <a:t>A, </a:t>
            </a:r>
            <a:r>
              <a:rPr lang="en-US" sz="1400" dirty="0">
                <a:latin typeface="+mn-lt"/>
              </a:rPr>
              <a:t>B, C, etc.). Given that each student’s research project is different, and the lack of tests, quizzes or exams in the senior research project course, there are no numerical scores or grade weightings; thus, there is no point scale or rubric to convert numerical scores to letter grades.</a:t>
            </a:r>
          </a:p>
          <a:p>
            <a:endParaRPr lang="en-US" sz="1400" dirty="0">
              <a:latin typeface="+mn-lt"/>
            </a:endParaRPr>
          </a:p>
          <a:p>
            <a:r>
              <a:rPr lang="en-US" sz="1400" dirty="0">
                <a:latin typeface="+mn-lt"/>
              </a:rPr>
              <a:t>In the absence of hard/quantitative measures to assess the quality of a research paper, students must rely on the direction and feedback they receive from their instructor/advisor</a:t>
            </a:r>
            <a:r>
              <a:rPr lang="en-US" sz="1400" dirty="0" smtClean="0">
                <a:latin typeface="+mn-lt"/>
              </a:rPr>
              <a:t>.</a:t>
            </a:r>
          </a:p>
          <a:p>
            <a:endParaRPr lang="en-US" sz="1400" dirty="0">
              <a:latin typeface="+mn-lt"/>
            </a:endParaRPr>
          </a:p>
          <a:p>
            <a:r>
              <a:rPr lang="en-US" sz="1400" dirty="0" smtClean="0">
                <a:latin typeface="+mn-lt"/>
              </a:rPr>
              <a:t>Two types of evaluation criteria: general and domain-specific</a:t>
            </a:r>
            <a:endParaRPr lang="en-US" sz="1400" b="1" u="sng" dirty="0">
              <a:latin typeface="+mn-lt"/>
              <a:hlinkClick r:id="rId2"/>
            </a:endParaRPr>
          </a:p>
        </p:txBody>
      </p:sp>
    </p:spTree>
    <p:extLst>
      <p:ext uri="{BB962C8B-B14F-4D97-AF65-F5344CB8AC3E}">
        <p14:creationId xmlns:p14="http://schemas.microsoft.com/office/powerpoint/2010/main" val="2770102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fontScale="90000"/>
          </a:bodyPr>
          <a:lstStyle/>
          <a:p>
            <a:pPr algn="ctr">
              <a:defRPr/>
            </a:pPr>
            <a:r>
              <a:rPr lang="en-US" sz="3200" b="1" dirty="0" smtClean="0">
                <a:solidFill>
                  <a:schemeClr val="accent1">
                    <a:lumMod val="50000"/>
                  </a:schemeClr>
                </a:solidFill>
                <a:latin typeface="+mn-lt"/>
              </a:rPr>
              <a:t>What Criteria Are Used?</a:t>
            </a:r>
            <a:br>
              <a:rPr lang="en-US" sz="3200" b="1" dirty="0" smtClean="0">
                <a:solidFill>
                  <a:schemeClr val="accent1">
                    <a:lumMod val="50000"/>
                  </a:schemeClr>
                </a:solidFill>
                <a:latin typeface="+mn-lt"/>
              </a:rPr>
            </a:br>
            <a:r>
              <a:rPr lang="en-US" sz="1800" b="1" dirty="0">
                <a:solidFill>
                  <a:schemeClr val="accent1">
                    <a:lumMod val="50000"/>
                  </a:schemeClr>
                </a:solidFill>
                <a:latin typeface="+mn-lt"/>
              </a:rPr>
              <a:t>General Criteria</a:t>
            </a:r>
            <a:r>
              <a:rPr lang="en-US" sz="3200" b="1" dirty="0" smtClean="0">
                <a:solidFill>
                  <a:schemeClr val="accent1">
                    <a:lumMod val="50000"/>
                  </a:schemeClr>
                </a:solidFill>
                <a:latin typeface="+mn-lt"/>
              </a:rPr>
              <a:t/>
            </a:r>
            <a:br>
              <a:rPr lang="en-US" sz="3200" b="1" dirty="0" smtClean="0">
                <a:solidFill>
                  <a:schemeClr val="accent1">
                    <a:lumMod val="50000"/>
                  </a:schemeClr>
                </a:solidFill>
                <a:latin typeface="+mn-lt"/>
              </a:rPr>
            </a:b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612775" y="1304248"/>
            <a:ext cx="80772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dirty="0">
                <a:latin typeface="+mn-lt"/>
              </a:rPr>
              <a:t>The following criteria will be used to grade the </a:t>
            </a:r>
            <a:r>
              <a:rPr lang="en-US" sz="1400" dirty="0" smtClean="0">
                <a:latin typeface="+mn-lt"/>
              </a:rPr>
              <a:t>overall quality </a:t>
            </a:r>
            <a:r>
              <a:rPr lang="en-US" sz="1400" dirty="0">
                <a:latin typeface="+mn-lt"/>
              </a:rPr>
              <a:t>of your senior research </a:t>
            </a:r>
            <a:r>
              <a:rPr lang="en-US" sz="1400" dirty="0" smtClean="0">
                <a:latin typeface="+mn-lt"/>
              </a:rPr>
              <a:t>paper:</a:t>
            </a:r>
          </a:p>
          <a:p>
            <a:endParaRPr lang="en-US" sz="1400" dirty="0">
              <a:latin typeface="+mn-lt"/>
            </a:endParaRPr>
          </a:p>
          <a:p>
            <a:r>
              <a:rPr lang="en-US" sz="1400" dirty="0" smtClean="0">
                <a:latin typeface="+mn-lt"/>
              </a:rPr>
              <a:t>Significance </a:t>
            </a:r>
            <a:r>
              <a:rPr lang="en-US" sz="1400" dirty="0">
                <a:latin typeface="+mn-lt"/>
              </a:rPr>
              <a:t>and Originality of the Topic</a:t>
            </a:r>
          </a:p>
          <a:p>
            <a:pPr marL="285750" indent="-285750">
              <a:buFont typeface="Arial" panose="020B0604020202020204" pitchFamily="34" charset="0"/>
              <a:buChar char="•"/>
            </a:pPr>
            <a:r>
              <a:rPr lang="en-US" sz="1200" dirty="0" smtClean="0">
                <a:latin typeface="+mn-lt"/>
              </a:rPr>
              <a:t>Does </a:t>
            </a:r>
            <a:r>
              <a:rPr lang="en-US" sz="1200" dirty="0">
                <a:latin typeface="+mn-lt"/>
              </a:rPr>
              <a:t>your topic represent or address an interesting issue? Will the results have a practical application to a real-world business or social problem? </a:t>
            </a:r>
          </a:p>
          <a:p>
            <a:pPr marL="285750" indent="-285750">
              <a:buFont typeface="Arial" panose="020B0604020202020204" pitchFamily="34" charset="0"/>
              <a:buChar char="•"/>
            </a:pPr>
            <a:r>
              <a:rPr lang="en-US" sz="1200" dirty="0" smtClean="0">
                <a:latin typeface="+mn-lt"/>
              </a:rPr>
              <a:t>Does </a:t>
            </a:r>
            <a:r>
              <a:rPr lang="en-US" sz="1200" dirty="0">
                <a:latin typeface="+mn-lt"/>
              </a:rPr>
              <a:t>your research borrow from, or represent a slight variation to, an existing study (perhaps a </a:t>
            </a:r>
            <a:r>
              <a:rPr lang="en-US" sz="1200" dirty="0" err="1">
                <a:latin typeface="+mn-lt"/>
              </a:rPr>
              <a:t>Kaggle</a:t>
            </a:r>
            <a:r>
              <a:rPr lang="en-US" sz="1200" dirty="0">
                <a:latin typeface="+mn-lt"/>
              </a:rPr>
              <a:t> competition)? Or are you designing and creating your own variables based on a novel combination of data sets?</a:t>
            </a:r>
          </a:p>
          <a:p>
            <a:endParaRPr lang="en-US" sz="1400" dirty="0" smtClean="0">
              <a:latin typeface="+mn-lt"/>
            </a:endParaRPr>
          </a:p>
          <a:p>
            <a:r>
              <a:rPr lang="en-US" sz="1400" dirty="0" smtClean="0">
                <a:latin typeface="+mn-lt"/>
              </a:rPr>
              <a:t>Quality </a:t>
            </a:r>
            <a:r>
              <a:rPr lang="en-US" sz="1400" dirty="0">
                <a:latin typeface="+mn-lt"/>
              </a:rPr>
              <a:t>and Sophistication of Analyses</a:t>
            </a:r>
          </a:p>
          <a:p>
            <a:pPr marL="285750" indent="-285750">
              <a:buFont typeface="Arial" panose="020B0604020202020204" pitchFamily="34" charset="0"/>
              <a:buChar char="•"/>
            </a:pPr>
            <a:r>
              <a:rPr lang="en-US" sz="1200" dirty="0" smtClean="0">
                <a:latin typeface="+mn-lt"/>
              </a:rPr>
              <a:t>Do </a:t>
            </a:r>
            <a:r>
              <a:rPr lang="en-US" sz="1200" dirty="0">
                <a:latin typeface="+mn-lt"/>
              </a:rPr>
              <a:t>the statistical methods selected accurately test or measure the research question or hypotheses proposed (i.e., quality model design)?</a:t>
            </a:r>
          </a:p>
          <a:p>
            <a:pPr marL="285750" indent="-285750">
              <a:buFont typeface="Arial" panose="020B0604020202020204" pitchFamily="34" charset="0"/>
              <a:buChar char="•"/>
            </a:pPr>
            <a:r>
              <a:rPr lang="en-US" sz="1200" dirty="0" smtClean="0">
                <a:latin typeface="+mn-lt"/>
              </a:rPr>
              <a:t>Do </a:t>
            </a:r>
            <a:r>
              <a:rPr lang="en-US" sz="1200" dirty="0">
                <a:latin typeface="+mn-lt"/>
              </a:rPr>
              <a:t>the data sets and variables based them accurately capture/reflect the phenomenon being explored (i.e., does the research study have internal validity)?  In this model designed so that the results can be recreated/generalized/applied to other/similar cases (i.e., does the research study have external validity)?  </a:t>
            </a:r>
          </a:p>
          <a:p>
            <a:pPr marL="285750" indent="-285750">
              <a:buFont typeface="Arial" panose="020B0604020202020204" pitchFamily="34" charset="0"/>
              <a:buChar char="•"/>
            </a:pPr>
            <a:r>
              <a:rPr lang="en-US" sz="1200" dirty="0" smtClean="0">
                <a:latin typeface="+mn-lt"/>
              </a:rPr>
              <a:t>Does </a:t>
            </a:r>
            <a:r>
              <a:rPr lang="en-US" sz="1200" dirty="0">
                <a:latin typeface="+mn-lt"/>
              </a:rPr>
              <a:t>the analysis entail simple descriptive statistics, or does it involve complex classification, regression, or clustering algorithms (sufficient for a data science masters’ thesis)?</a:t>
            </a:r>
          </a:p>
          <a:p>
            <a:endParaRPr lang="en-US" sz="1400" dirty="0" smtClean="0">
              <a:latin typeface="+mn-lt"/>
            </a:endParaRPr>
          </a:p>
          <a:p>
            <a:r>
              <a:rPr lang="en-US" sz="1400" dirty="0" smtClean="0">
                <a:latin typeface="+mn-lt"/>
              </a:rPr>
              <a:t>Quality </a:t>
            </a:r>
            <a:r>
              <a:rPr lang="en-US" sz="1400" dirty="0">
                <a:latin typeface="+mn-lt"/>
              </a:rPr>
              <a:t>of Writing </a:t>
            </a:r>
          </a:p>
          <a:p>
            <a:pPr marL="285750" indent="-285750">
              <a:buFont typeface="Arial" panose="020B0604020202020204" pitchFamily="34" charset="0"/>
              <a:buChar char="•"/>
            </a:pPr>
            <a:r>
              <a:rPr lang="en-US" sz="1200" dirty="0" smtClean="0">
                <a:latin typeface="+mn-lt"/>
              </a:rPr>
              <a:t>Is </a:t>
            </a:r>
            <a:r>
              <a:rPr lang="en-US" sz="1200" dirty="0">
                <a:latin typeface="+mn-lt"/>
              </a:rPr>
              <a:t>the final draft in final form (no errors in spelling, grammar, diction, formatting or citations)? </a:t>
            </a:r>
          </a:p>
          <a:p>
            <a:pPr marL="285750" indent="-285750">
              <a:buFont typeface="Arial" panose="020B0604020202020204" pitchFamily="34" charset="0"/>
              <a:buChar char="•"/>
            </a:pPr>
            <a:r>
              <a:rPr lang="en-US" sz="1200" dirty="0" smtClean="0">
                <a:latin typeface="+mn-lt"/>
              </a:rPr>
              <a:t>Does </a:t>
            </a:r>
            <a:r>
              <a:rPr lang="en-US" sz="1200" dirty="0">
                <a:latin typeface="+mn-lt"/>
              </a:rPr>
              <a:t>the nature and scope of the research, the design of the analyses, the results and the significance of result clearly and concisely explained in simple, compelling language?</a:t>
            </a:r>
          </a:p>
        </p:txBody>
      </p:sp>
    </p:spTree>
    <p:extLst>
      <p:ext uri="{BB962C8B-B14F-4D97-AF65-F5344CB8AC3E}">
        <p14:creationId xmlns:p14="http://schemas.microsoft.com/office/powerpoint/2010/main" val="3780362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fontScale="90000"/>
          </a:bodyPr>
          <a:lstStyle/>
          <a:p>
            <a:pPr algn="ctr" eaLnBrk="1" fontAlgn="auto" hangingPunct="1">
              <a:spcAft>
                <a:spcPts val="0"/>
              </a:spcAft>
              <a:defRPr/>
            </a:pPr>
            <a:r>
              <a:rPr lang="en-US" sz="3200" b="1" dirty="0" smtClean="0">
                <a:solidFill>
                  <a:schemeClr val="accent1">
                    <a:lumMod val="50000"/>
                  </a:schemeClr>
                </a:solidFill>
                <a:latin typeface="+mn-lt"/>
              </a:rPr>
              <a:t>What Criteria Are Used?</a:t>
            </a:r>
            <a:br>
              <a:rPr lang="en-US" sz="3200" b="1" dirty="0" smtClean="0">
                <a:solidFill>
                  <a:schemeClr val="accent1">
                    <a:lumMod val="50000"/>
                  </a:schemeClr>
                </a:solidFill>
                <a:latin typeface="+mn-lt"/>
              </a:rPr>
            </a:br>
            <a:r>
              <a:rPr lang="en-US" sz="1800" b="1" dirty="0" smtClean="0">
                <a:solidFill>
                  <a:schemeClr val="accent1">
                    <a:lumMod val="50000"/>
                  </a:schemeClr>
                </a:solidFill>
                <a:latin typeface="+mn-lt"/>
              </a:rPr>
              <a:t>Domain-Specific Criteria</a:t>
            </a:r>
            <a:r>
              <a:rPr lang="en-US" sz="3200" b="1" dirty="0" smtClean="0">
                <a:solidFill>
                  <a:schemeClr val="accent1">
                    <a:lumMod val="50000"/>
                  </a:schemeClr>
                </a:solidFill>
                <a:latin typeface="+mn-lt"/>
              </a:rPr>
              <a:t/>
            </a:r>
            <a:br>
              <a:rPr lang="en-US" sz="3200" b="1" dirty="0" smtClean="0">
                <a:solidFill>
                  <a:schemeClr val="accent1">
                    <a:lumMod val="50000"/>
                  </a:schemeClr>
                </a:solidFill>
                <a:latin typeface="+mn-lt"/>
              </a:rPr>
            </a:b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706427" y="1097541"/>
            <a:ext cx="8077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dirty="0">
                <a:latin typeface="+mn-lt"/>
              </a:rPr>
              <a:t>The </a:t>
            </a:r>
            <a:r>
              <a:rPr lang="en-US" sz="1400" dirty="0" smtClean="0">
                <a:latin typeface="+mn-lt"/>
              </a:rPr>
              <a:t>second </a:t>
            </a:r>
            <a:r>
              <a:rPr lang="en-US" sz="1400" dirty="0">
                <a:latin typeface="+mn-lt"/>
              </a:rPr>
              <a:t>set of quality descriptors apply to specific sections or </a:t>
            </a:r>
            <a:r>
              <a:rPr lang="en-US" sz="1400" dirty="0" smtClean="0">
                <a:latin typeface="+mn-lt"/>
              </a:rPr>
              <a:t>domains to </a:t>
            </a:r>
            <a:r>
              <a:rPr lang="en-US" sz="1400" dirty="0">
                <a:latin typeface="+mn-lt"/>
              </a:rPr>
              <a:t>help differentiate what is considered “Accomplished” vs. “Proficient” vs. “Needs Improvement</a:t>
            </a:r>
            <a:r>
              <a:rPr lang="en-US" sz="1400" dirty="0" smtClean="0">
                <a:latin typeface="+mn-lt"/>
              </a:rPr>
              <a:t>.”</a:t>
            </a:r>
          </a:p>
          <a:p>
            <a:endParaRPr lang="en-US" sz="14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1726988465"/>
              </p:ext>
            </p:extLst>
          </p:nvPr>
        </p:nvGraphicFramePr>
        <p:xfrm>
          <a:off x="765175" y="2016300"/>
          <a:ext cx="7449090" cy="3453804"/>
        </p:xfrm>
        <a:graphic>
          <a:graphicData uri="http://schemas.openxmlformats.org/drawingml/2006/table">
            <a:tbl>
              <a:tblPr firstRow="1" firstCol="1" bandRow="1">
                <a:tableStyleId>{5C22544A-7EE6-4342-B048-85BDC9FD1C3A}</a:tableStyleId>
              </a:tblPr>
              <a:tblGrid>
                <a:gridCol w="942892">
                  <a:extLst>
                    <a:ext uri="{9D8B030D-6E8A-4147-A177-3AD203B41FA5}">
                      <a16:colId xmlns="" xmlns:a16="http://schemas.microsoft.com/office/drawing/2014/main" val="20000"/>
                    </a:ext>
                  </a:extLst>
                </a:gridCol>
                <a:gridCol w="2435901">
                  <a:extLst>
                    <a:ext uri="{9D8B030D-6E8A-4147-A177-3AD203B41FA5}">
                      <a16:colId xmlns="" xmlns:a16="http://schemas.microsoft.com/office/drawing/2014/main" val="20001"/>
                    </a:ext>
                  </a:extLst>
                </a:gridCol>
                <a:gridCol w="2058729">
                  <a:extLst>
                    <a:ext uri="{9D8B030D-6E8A-4147-A177-3AD203B41FA5}">
                      <a16:colId xmlns="" xmlns:a16="http://schemas.microsoft.com/office/drawing/2014/main" val="20002"/>
                    </a:ext>
                  </a:extLst>
                </a:gridCol>
                <a:gridCol w="2011568">
                  <a:extLst>
                    <a:ext uri="{9D8B030D-6E8A-4147-A177-3AD203B41FA5}">
                      <a16:colId xmlns="" xmlns:a16="http://schemas.microsoft.com/office/drawing/2014/main" val="20003"/>
                    </a:ext>
                  </a:extLst>
                </a:gridCol>
              </a:tblGrid>
              <a:tr h="167359">
                <a:tc>
                  <a:txBody>
                    <a:bodyPr/>
                    <a:lstStyle/>
                    <a:p>
                      <a:pPr marL="0" marR="0" algn="ctr">
                        <a:lnSpc>
                          <a:spcPct val="107000"/>
                        </a:lnSpc>
                        <a:spcBef>
                          <a:spcPts val="0"/>
                        </a:spcBef>
                        <a:spcAft>
                          <a:spcPts val="800"/>
                        </a:spcAft>
                      </a:pPr>
                      <a:r>
                        <a:rPr lang="en-US" sz="1000" dirty="0">
                          <a:solidFill>
                            <a:schemeClr val="tx1"/>
                          </a:solidFill>
                          <a:effectLst/>
                        </a:rPr>
                        <a:t>DOMAIN</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gn="ctr">
                        <a:lnSpc>
                          <a:spcPct val="107000"/>
                        </a:lnSpc>
                        <a:spcBef>
                          <a:spcPts val="0"/>
                        </a:spcBef>
                        <a:spcAft>
                          <a:spcPts val="800"/>
                        </a:spcAft>
                      </a:pPr>
                      <a:r>
                        <a:rPr lang="en-US" sz="1000">
                          <a:solidFill>
                            <a:schemeClr val="tx1"/>
                          </a:solidFill>
                          <a:effectLst/>
                        </a:rPr>
                        <a:t>ACCOMPLISHED</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gn="ctr">
                        <a:lnSpc>
                          <a:spcPct val="107000"/>
                        </a:lnSpc>
                        <a:spcBef>
                          <a:spcPts val="0"/>
                        </a:spcBef>
                        <a:spcAft>
                          <a:spcPts val="800"/>
                        </a:spcAft>
                      </a:pPr>
                      <a:r>
                        <a:rPr lang="en-US" sz="1000">
                          <a:solidFill>
                            <a:schemeClr val="tx1"/>
                          </a:solidFill>
                          <a:effectLst/>
                        </a:rPr>
                        <a:t>PROFICIENT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gn="ctr">
                        <a:lnSpc>
                          <a:spcPct val="107000"/>
                        </a:lnSpc>
                        <a:spcBef>
                          <a:spcPts val="0"/>
                        </a:spcBef>
                        <a:spcAft>
                          <a:spcPts val="800"/>
                        </a:spcAft>
                      </a:pPr>
                      <a:r>
                        <a:rPr lang="en-US" sz="1000">
                          <a:solidFill>
                            <a:schemeClr val="tx1"/>
                          </a:solidFill>
                          <a:effectLst/>
                        </a:rPr>
                        <a:t>NEEDS IMPROVEMENT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extLst>
                  <a:ext uri="{0D108BD9-81ED-4DB2-BD59-A6C34878D82A}">
                    <a16:rowId xmlns="" xmlns:a16="http://schemas.microsoft.com/office/drawing/2014/main" val="10000"/>
                  </a:ext>
                </a:extLst>
              </a:tr>
              <a:tr h="530908">
                <a:tc>
                  <a:txBody>
                    <a:bodyPr/>
                    <a:lstStyle/>
                    <a:p>
                      <a:pPr marL="0" marR="0" algn="ctr">
                        <a:lnSpc>
                          <a:spcPct val="107000"/>
                        </a:lnSpc>
                        <a:spcBef>
                          <a:spcPts val="0"/>
                        </a:spcBef>
                        <a:spcAft>
                          <a:spcPts val="800"/>
                        </a:spcAft>
                      </a:pPr>
                      <a:r>
                        <a:rPr lang="en-US" sz="1000">
                          <a:solidFill>
                            <a:schemeClr val="tx1"/>
                          </a:solidFill>
                          <a:effectLst/>
                        </a:rPr>
                        <a:t>Introduction</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dirty="0">
                          <a:solidFill>
                            <a:schemeClr val="tx1"/>
                          </a:solidFill>
                          <a:effectLst/>
                        </a:rPr>
                        <a:t>The research question is clearly stated, can be answered by the data, and the context of the problem clearly explained.</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The research question is unclear and/or not supported by the data.</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Research question is ambiguous, unclear, or not stated.</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extLst>
                  <a:ext uri="{0D108BD9-81ED-4DB2-BD59-A6C34878D82A}">
                    <a16:rowId xmlns="" xmlns:a16="http://schemas.microsoft.com/office/drawing/2014/main" val="10001"/>
                  </a:ext>
                </a:extLst>
              </a:tr>
              <a:tr h="569626">
                <a:tc>
                  <a:txBody>
                    <a:bodyPr/>
                    <a:lstStyle/>
                    <a:p>
                      <a:pPr marL="0" marR="0" algn="ctr">
                        <a:lnSpc>
                          <a:spcPct val="107000"/>
                        </a:lnSpc>
                        <a:spcBef>
                          <a:spcPts val="0"/>
                        </a:spcBef>
                        <a:spcAft>
                          <a:spcPts val="800"/>
                        </a:spcAft>
                      </a:pPr>
                      <a:r>
                        <a:rPr lang="en-US" sz="1000">
                          <a:solidFill>
                            <a:schemeClr val="tx1"/>
                          </a:solidFill>
                          <a:effectLst/>
                        </a:rPr>
                        <a:t>Data Display</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Includes appropriate, well-labeled, accurate displays (graphs and tables) of the data.</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Includes appropriate, accurate displays of the data.</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Includes appropriate but no accurate displays of the data.</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extLst>
                  <a:ext uri="{0D108BD9-81ED-4DB2-BD59-A6C34878D82A}">
                    <a16:rowId xmlns="" xmlns:a16="http://schemas.microsoft.com/office/drawing/2014/main" val="10002"/>
                  </a:ext>
                </a:extLst>
              </a:tr>
              <a:tr h="622092">
                <a:tc>
                  <a:txBody>
                    <a:bodyPr/>
                    <a:lstStyle/>
                    <a:p>
                      <a:pPr marL="0" marR="0" algn="ctr">
                        <a:lnSpc>
                          <a:spcPct val="107000"/>
                        </a:lnSpc>
                        <a:spcBef>
                          <a:spcPts val="0"/>
                        </a:spcBef>
                        <a:spcAft>
                          <a:spcPts val="800"/>
                        </a:spcAft>
                      </a:pPr>
                      <a:r>
                        <a:rPr lang="en-US" sz="1000" dirty="0">
                          <a:solidFill>
                            <a:schemeClr val="tx1"/>
                          </a:solidFill>
                          <a:effectLst/>
                        </a:rPr>
                        <a:t>Data Analysis</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The appropriate statistical test(s) was used for the data and interpretation was clear.</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The appropriate statistical test(s) was used but interpretation was not fully clear or well-articulated.</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The incorrect statistical test was used and/or not justified for the data as presented.</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extLst>
                  <a:ext uri="{0D108BD9-81ED-4DB2-BD59-A6C34878D82A}">
                    <a16:rowId xmlns="" xmlns:a16="http://schemas.microsoft.com/office/drawing/2014/main" val="10003"/>
                  </a:ext>
                </a:extLst>
              </a:tr>
              <a:tr h="727023">
                <a:tc>
                  <a:txBody>
                    <a:bodyPr/>
                    <a:lstStyle/>
                    <a:p>
                      <a:pPr marL="0" marR="0" algn="ctr">
                        <a:lnSpc>
                          <a:spcPct val="107000"/>
                        </a:lnSpc>
                        <a:spcBef>
                          <a:spcPts val="0"/>
                        </a:spcBef>
                        <a:spcAft>
                          <a:spcPts val="800"/>
                        </a:spcAft>
                      </a:pPr>
                      <a:r>
                        <a:rPr lang="en-US" sz="1000">
                          <a:solidFill>
                            <a:schemeClr val="tx1"/>
                          </a:solidFill>
                          <a:effectLst/>
                        </a:rPr>
                        <a:t>Conclusion</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Conclusion includes a clear answer to the statistical question that is consistent with the data analysis and the method of data collection.</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Conclusion includes an answer to the statistical question that is consistent with the data but not with the data collection method.</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Conclusion does not include an answer to the statistical question that is consistent with the data analysis.</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extLst>
                  <a:ext uri="{0D108BD9-81ED-4DB2-BD59-A6C34878D82A}">
                    <a16:rowId xmlns="" xmlns:a16="http://schemas.microsoft.com/office/drawing/2014/main" val="10004"/>
                  </a:ext>
                </a:extLst>
              </a:tr>
              <a:tr h="836796">
                <a:tc>
                  <a:txBody>
                    <a:bodyPr/>
                    <a:lstStyle/>
                    <a:p>
                      <a:pPr marL="0" marR="0" algn="ctr">
                        <a:lnSpc>
                          <a:spcPct val="107000"/>
                        </a:lnSpc>
                        <a:spcBef>
                          <a:spcPts val="0"/>
                        </a:spcBef>
                        <a:spcAft>
                          <a:spcPts val="800"/>
                        </a:spcAft>
                      </a:pPr>
                      <a:r>
                        <a:rPr lang="en-US" sz="1000">
                          <a:solidFill>
                            <a:schemeClr val="tx1"/>
                          </a:solidFill>
                          <a:effectLst/>
                        </a:rPr>
                        <a:t>Final Presentation</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Speaker articulates the nature of the research and shows the study’s findings clearly, concisely and succinctly</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Speaker hits most of the highlights </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dirty="0">
                          <a:solidFill>
                            <a:schemeClr val="tx1"/>
                          </a:solidFill>
                          <a:effectLst/>
                        </a:rPr>
                        <a:t>Speaker does not clearly and concisely explain the nature of the research project nor its findings.</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488774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a:bodyPr>
          <a:lstStyle/>
          <a:p>
            <a:pPr algn="ctr" eaLnBrk="1" fontAlgn="auto" hangingPunct="1">
              <a:spcAft>
                <a:spcPts val="0"/>
              </a:spcAft>
              <a:defRPr/>
            </a:pPr>
            <a:r>
              <a:rPr lang="en-US" sz="3200" b="1" dirty="0" smtClean="0">
                <a:solidFill>
                  <a:schemeClr val="accent1">
                    <a:lumMod val="50000"/>
                  </a:schemeClr>
                </a:solidFill>
                <a:latin typeface="+mn-lt"/>
              </a:rPr>
              <a:t>Useful Tips: Planning </a:t>
            </a: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612774" y="1073414"/>
            <a:ext cx="8238917"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b="1" dirty="0">
                <a:latin typeface="+mn-lt"/>
              </a:rPr>
              <a:t>In selecting a research topic</a:t>
            </a:r>
            <a:r>
              <a:rPr lang="en-US" sz="1600" dirty="0">
                <a:latin typeface="+mn-lt"/>
              </a:rPr>
              <a:t>, choose a topic of domain expertise or experience</a:t>
            </a:r>
            <a:r>
              <a:rPr lang="en-US" sz="1600" dirty="0" smtClean="0">
                <a:latin typeface="+mn-lt"/>
              </a:rPr>
              <a:t>. </a:t>
            </a:r>
          </a:p>
          <a:p>
            <a:pPr marL="285750" indent="-285750">
              <a:buFont typeface="Arial" panose="020B0604020202020204" pitchFamily="34" charset="0"/>
              <a:buChar char="•"/>
            </a:pPr>
            <a:r>
              <a:rPr lang="en-US" sz="1400" dirty="0" smtClean="0">
                <a:latin typeface="+mn-lt"/>
              </a:rPr>
              <a:t>Students </a:t>
            </a:r>
            <a:r>
              <a:rPr lang="en-US" sz="1400" dirty="0">
                <a:latin typeface="+mn-lt"/>
              </a:rPr>
              <a:t>with familiarity of the topic’s subject matter often find in much easier to accurately identify meaningful issues and design the research – as well as express themselves clearly and concisely – than those who do not.</a:t>
            </a:r>
          </a:p>
          <a:p>
            <a:r>
              <a:rPr lang="en-US" sz="1600" dirty="0">
                <a:latin typeface="+mn-lt"/>
              </a:rPr>
              <a:t> </a:t>
            </a:r>
          </a:p>
          <a:p>
            <a:r>
              <a:rPr lang="en-US" sz="1600" b="1" dirty="0">
                <a:latin typeface="+mn-lt"/>
              </a:rPr>
              <a:t>Make sure there are data sets available </a:t>
            </a:r>
            <a:r>
              <a:rPr lang="en-US" sz="1600" dirty="0">
                <a:latin typeface="+mn-lt"/>
              </a:rPr>
              <a:t>and accessible to use in your model that accurately present the variables you intend to use in our research. </a:t>
            </a:r>
            <a:endParaRPr lang="en-US" sz="1600" dirty="0" smtClean="0">
              <a:latin typeface="+mn-lt"/>
            </a:endParaRPr>
          </a:p>
          <a:p>
            <a:pPr marL="285750" indent="-285750">
              <a:buFont typeface="Arial" panose="020B0604020202020204" pitchFamily="34" charset="0"/>
              <a:buChar char="•"/>
            </a:pPr>
            <a:r>
              <a:rPr lang="en-US" sz="1400" dirty="0" smtClean="0">
                <a:latin typeface="+mn-lt"/>
              </a:rPr>
              <a:t>It’s </a:t>
            </a:r>
            <a:r>
              <a:rPr lang="en-US" sz="1400" dirty="0">
                <a:latin typeface="+mn-lt"/>
              </a:rPr>
              <a:t>relatively easy to identify interesting topics; the trick is to identify those that can be measured and tested via statistical means. </a:t>
            </a:r>
            <a:endParaRPr lang="en-US" sz="1400" dirty="0" smtClean="0">
              <a:latin typeface="+mn-lt"/>
            </a:endParaRPr>
          </a:p>
          <a:p>
            <a:pPr marL="285750" indent="-285750">
              <a:buFont typeface="Arial" panose="020B0604020202020204" pitchFamily="34" charset="0"/>
              <a:buChar char="•"/>
            </a:pPr>
            <a:r>
              <a:rPr lang="en-US" sz="1400" dirty="0" smtClean="0">
                <a:latin typeface="+mn-lt"/>
              </a:rPr>
              <a:t>Key </a:t>
            </a:r>
            <a:r>
              <a:rPr lang="en-US" sz="1400" dirty="0">
                <a:latin typeface="+mn-lt"/>
              </a:rPr>
              <a:t>to getting your proposal approved is demonstrating that you’ve validated that there are data sets you can use to measure the hypothesis you want to test. </a:t>
            </a:r>
            <a:endParaRPr lang="en-US" sz="1400" dirty="0" smtClean="0">
              <a:latin typeface="+mn-lt"/>
            </a:endParaRPr>
          </a:p>
          <a:p>
            <a:r>
              <a:rPr lang="en-US" sz="1600" i="1" dirty="0" smtClean="0">
                <a:latin typeface="+mn-lt"/>
              </a:rPr>
              <a:t>You </a:t>
            </a:r>
            <a:r>
              <a:rPr lang="en-US" sz="1600" i="1" dirty="0">
                <a:latin typeface="+mn-lt"/>
              </a:rPr>
              <a:t>don’t want to invest a lot of time and energy developing a proposal – only to discover that you can’t conduct the analysis required for the rest of the research paper.</a:t>
            </a:r>
          </a:p>
          <a:p>
            <a:r>
              <a:rPr lang="en-US" sz="1600" dirty="0">
                <a:latin typeface="+mn-lt"/>
              </a:rPr>
              <a:t> </a:t>
            </a:r>
          </a:p>
          <a:p>
            <a:r>
              <a:rPr lang="en-US" sz="1600" b="1" dirty="0">
                <a:latin typeface="+mn-lt"/>
              </a:rPr>
              <a:t>Plan out your work and budget your time</a:t>
            </a:r>
            <a:r>
              <a:rPr lang="en-US" sz="1600" dirty="0">
                <a:latin typeface="+mn-lt"/>
              </a:rPr>
              <a:t>. </a:t>
            </a:r>
            <a:endParaRPr lang="en-US" sz="1600" dirty="0" smtClean="0">
              <a:latin typeface="+mn-lt"/>
            </a:endParaRPr>
          </a:p>
          <a:p>
            <a:pPr marL="285750" indent="-285750">
              <a:buFont typeface="Arial" panose="020B0604020202020204" pitchFamily="34" charset="0"/>
              <a:buChar char="•"/>
            </a:pPr>
            <a:r>
              <a:rPr lang="en-US" sz="1400" dirty="0" smtClean="0">
                <a:latin typeface="+mn-lt"/>
              </a:rPr>
              <a:t>For </a:t>
            </a:r>
            <a:r>
              <a:rPr lang="en-US" sz="1400" dirty="0">
                <a:latin typeface="+mn-lt"/>
              </a:rPr>
              <a:t>the mid-term draft, focus on finalizing the Title, Introduction, Literature Review, Hypotheses, and Data and Methods sections. For the balance of the semester, focus on the most time-consuming aspect of most quantitative research projects (data acquisition/wrangling). </a:t>
            </a:r>
          </a:p>
          <a:p>
            <a:pPr marL="285750" indent="-285750">
              <a:buFont typeface="Arial" panose="020B0604020202020204" pitchFamily="34" charset="0"/>
              <a:buChar char="•"/>
            </a:pPr>
            <a:r>
              <a:rPr lang="en-US" sz="1400" dirty="0" smtClean="0">
                <a:latin typeface="+mn-lt"/>
              </a:rPr>
              <a:t>After </a:t>
            </a:r>
            <a:r>
              <a:rPr lang="en-US" sz="1400" dirty="0">
                <a:latin typeface="+mn-lt"/>
              </a:rPr>
              <a:t>conducting how exploratory analysis and fine-tuning your models, draft your Discussion of Results, Conclusion, and lastly, the Abstract.</a:t>
            </a:r>
          </a:p>
        </p:txBody>
      </p:sp>
    </p:spTree>
    <p:extLst>
      <p:ext uri="{BB962C8B-B14F-4D97-AF65-F5344CB8AC3E}">
        <p14:creationId xmlns:p14="http://schemas.microsoft.com/office/powerpoint/2010/main" val="1542629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a:bodyPr>
          <a:lstStyle/>
          <a:p>
            <a:pPr algn="ctr" eaLnBrk="1" fontAlgn="auto" hangingPunct="1">
              <a:spcAft>
                <a:spcPts val="0"/>
              </a:spcAft>
              <a:defRPr/>
            </a:pPr>
            <a:r>
              <a:rPr lang="en-US" sz="3200" b="1" dirty="0" smtClean="0">
                <a:solidFill>
                  <a:schemeClr val="accent1">
                    <a:lumMod val="50000"/>
                  </a:schemeClr>
                </a:solidFill>
                <a:latin typeface="+mn-lt"/>
              </a:rPr>
              <a:t>Useful Tips: Selecting Model Type</a:t>
            </a: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82447" y="5000908"/>
            <a:ext cx="898660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lvl="0" indent="-285750">
              <a:buFont typeface="Arial" panose="020B0604020202020204" pitchFamily="34" charset="0"/>
              <a:buChar char="•"/>
            </a:pPr>
            <a:r>
              <a:rPr lang="en-US" sz="1400" b="1" dirty="0" smtClean="0">
                <a:latin typeface="+mn-lt"/>
              </a:rPr>
              <a:t>Regression</a:t>
            </a:r>
            <a:r>
              <a:rPr lang="en-US" sz="1400" dirty="0">
                <a:latin typeface="+mn-lt"/>
              </a:rPr>
              <a:t>: predict an outcome, based on its past </a:t>
            </a:r>
            <a:r>
              <a:rPr lang="en-US" sz="1400" dirty="0" smtClean="0">
                <a:latin typeface="+mn-lt"/>
              </a:rPr>
              <a:t>performance</a:t>
            </a:r>
            <a:endParaRPr lang="en-US" sz="1400" dirty="0">
              <a:latin typeface="+mn-lt"/>
            </a:endParaRPr>
          </a:p>
          <a:p>
            <a:pPr marL="285750" lvl="0" indent="-285750">
              <a:buFont typeface="Arial" panose="020B0604020202020204" pitchFamily="34" charset="0"/>
              <a:buChar char="•"/>
            </a:pPr>
            <a:r>
              <a:rPr lang="en-US" sz="1400" b="1" dirty="0">
                <a:latin typeface="+mn-lt"/>
              </a:rPr>
              <a:t>Classification</a:t>
            </a:r>
            <a:r>
              <a:rPr lang="en-US" sz="1400" dirty="0">
                <a:latin typeface="+mn-lt"/>
              </a:rPr>
              <a:t>: identify what classes new observations belong, based on results of a training set of data containing observations (or instances) whose category membership traits are </a:t>
            </a:r>
            <a:r>
              <a:rPr lang="en-US" sz="1400" dirty="0" smtClean="0">
                <a:latin typeface="+mn-lt"/>
              </a:rPr>
              <a:t>known</a:t>
            </a:r>
            <a:endParaRPr lang="en-US" sz="1400" dirty="0">
              <a:latin typeface="+mn-lt"/>
            </a:endParaRPr>
          </a:p>
          <a:p>
            <a:pPr marL="285750" lvl="0" indent="-285750">
              <a:buFont typeface="Arial" panose="020B0604020202020204" pitchFamily="34" charset="0"/>
              <a:buChar char="•"/>
            </a:pPr>
            <a:r>
              <a:rPr lang="en-US" sz="1400" b="1" dirty="0">
                <a:latin typeface="+mn-lt"/>
              </a:rPr>
              <a:t>Clustering</a:t>
            </a:r>
            <a:r>
              <a:rPr lang="en-US" sz="1400" dirty="0">
                <a:latin typeface="+mn-lt"/>
              </a:rPr>
              <a:t>: determine which observations belong to which </a:t>
            </a:r>
            <a:r>
              <a:rPr lang="en-US" sz="1400" dirty="0" smtClean="0">
                <a:latin typeface="+mn-lt"/>
              </a:rPr>
              <a:t>group, </a:t>
            </a:r>
            <a:r>
              <a:rPr lang="en-US" sz="1400" dirty="0">
                <a:latin typeface="+mn-lt"/>
              </a:rPr>
              <a:t>based on their similarities to those in </a:t>
            </a:r>
            <a:r>
              <a:rPr lang="en-US" sz="1400" dirty="0" smtClean="0">
                <a:latin typeface="+mn-lt"/>
              </a:rPr>
              <a:t>other groups</a:t>
            </a:r>
            <a:endParaRPr lang="en-US" sz="1400" dirty="0">
              <a:latin typeface="+mn-lt"/>
            </a:endParaRPr>
          </a:p>
          <a:p>
            <a:pPr marL="285750" lvl="0" indent="-285750">
              <a:buFont typeface="Arial" panose="020B0604020202020204" pitchFamily="34" charset="0"/>
              <a:buChar char="•"/>
            </a:pPr>
            <a:r>
              <a:rPr lang="en-US" sz="1400" b="1" dirty="0">
                <a:latin typeface="+mn-lt"/>
              </a:rPr>
              <a:t>Dimensionality reduction</a:t>
            </a:r>
            <a:r>
              <a:rPr lang="en-US" sz="1400" dirty="0">
                <a:latin typeface="+mn-lt"/>
              </a:rPr>
              <a:t>: simplify the dimensions of a feature set to improve accuracy and reduce noise in the </a:t>
            </a:r>
            <a:r>
              <a:rPr lang="en-US" sz="1400" dirty="0" smtClean="0">
                <a:latin typeface="+mn-lt"/>
              </a:rPr>
              <a:t>data</a:t>
            </a:r>
            <a:endParaRPr lang="en-US" sz="1400" dirty="0">
              <a:latin typeface="+mn-lt"/>
            </a:endParaRPr>
          </a:p>
        </p:txBody>
      </p:sp>
      <p:pic>
        <p:nvPicPr>
          <p:cNvPr id="8" name="Picture 7" descr="https://1.bp.blogspot.com/-ME24ePzpzIM/UQLWTwurfXI/AAAAAAAAANw/W3EETIroA80/s1600/drop_shadows_backgroun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914" y="1026826"/>
            <a:ext cx="6708099" cy="3974082"/>
          </a:xfrm>
          <a:prstGeom prst="rect">
            <a:avLst/>
          </a:prstGeom>
          <a:noFill/>
          <a:ln>
            <a:noFill/>
          </a:ln>
        </p:spPr>
      </p:pic>
    </p:spTree>
    <p:extLst>
      <p:ext uri="{BB962C8B-B14F-4D97-AF65-F5344CB8AC3E}">
        <p14:creationId xmlns:p14="http://schemas.microsoft.com/office/powerpoint/2010/main" val="4024588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578D547-44AE-8F44-8A0F-B6FEFB1EFCF7}"/>
              </a:ext>
            </a:extLst>
          </p:cNvPr>
          <p:cNvSpPr>
            <a:spLocks noGrp="1"/>
          </p:cNvSpPr>
          <p:nvPr>
            <p:ph type="body" sz="quarter" idx="10"/>
          </p:nvPr>
        </p:nvSpPr>
        <p:spPr>
          <a:xfrm>
            <a:off x="2745371" y="2150284"/>
            <a:ext cx="5968423" cy="806897"/>
          </a:xfrm>
        </p:spPr>
        <p:txBody>
          <a:bodyPr>
            <a:normAutofit/>
          </a:bodyPr>
          <a:lstStyle/>
          <a:p>
            <a:r>
              <a:rPr lang="en-US" altLang="en-US" sz="3200" dirty="0" smtClean="0"/>
              <a:t>Q&amp;A/Discussion</a:t>
            </a:r>
          </a:p>
          <a:p>
            <a:endParaRPr lang="en-US" dirty="0"/>
          </a:p>
        </p:txBody>
      </p:sp>
      <p:sp>
        <p:nvSpPr>
          <p:cNvPr id="3" name="Text Placeholder 2">
            <a:extLst>
              <a:ext uri="{FF2B5EF4-FFF2-40B4-BE49-F238E27FC236}">
                <a16:creationId xmlns="" xmlns:a16="http://schemas.microsoft.com/office/drawing/2014/main" id="{659BFF76-BF30-5C41-9A12-EBCF9B0E8B83}"/>
              </a:ext>
            </a:extLst>
          </p:cNvPr>
          <p:cNvSpPr>
            <a:spLocks noGrp="1"/>
          </p:cNvSpPr>
          <p:nvPr>
            <p:ph type="body" sz="quarter" idx="11"/>
          </p:nvPr>
        </p:nvSpPr>
        <p:spPr>
          <a:xfrm>
            <a:off x="1926778" y="2730752"/>
            <a:ext cx="6410603" cy="964323"/>
          </a:xfrm>
        </p:spPr>
        <p:txBody>
          <a:bodyPr>
            <a:normAutofit/>
          </a:bodyPr>
          <a:lstStyle/>
          <a:p>
            <a:r>
              <a:rPr lang="en-US" sz="2200" dirty="0" smtClean="0"/>
              <a:t>Capstone </a:t>
            </a:r>
          </a:p>
          <a:p>
            <a:r>
              <a:rPr lang="en-US" sz="1800" dirty="0" smtClean="0"/>
              <a:t>Senior Research Project</a:t>
            </a:r>
          </a:p>
          <a:p>
            <a:endParaRPr lang="en-US" sz="2000" dirty="0"/>
          </a:p>
          <a:p>
            <a:endParaRPr lang="en-US" sz="2000" dirty="0"/>
          </a:p>
          <a:p>
            <a:endParaRPr lang="en-US" sz="2000" dirty="0"/>
          </a:p>
          <a:p>
            <a:endParaRPr lang="en-US" sz="2000" dirty="0" smtClean="0"/>
          </a:p>
          <a:p>
            <a:endParaRPr lang="en-US" sz="2000" dirty="0"/>
          </a:p>
          <a:p>
            <a:endParaRPr lang="en-US" sz="2000"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l="25320" t="31909" r="26442" b="11111"/>
          <a:stretch>
            <a:fillRect/>
          </a:stretch>
        </p:blipFill>
        <p:spPr bwMode="auto">
          <a:xfrm>
            <a:off x="-90617" y="651609"/>
            <a:ext cx="5869325" cy="404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3822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578D547-44AE-8F44-8A0F-B6FEFB1EFCF7}"/>
              </a:ext>
            </a:extLst>
          </p:cNvPr>
          <p:cNvSpPr>
            <a:spLocks noGrp="1"/>
          </p:cNvSpPr>
          <p:nvPr>
            <p:ph type="body" sz="quarter" idx="11"/>
          </p:nvPr>
        </p:nvSpPr>
        <p:spPr>
          <a:xfrm>
            <a:off x="554639" y="487325"/>
            <a:ext cx="8231452" cy="781939"/>
          </a:xfrm>
        </p:spPr>
        <p:txBody>
          <a:bodyPr>
            <a:normAutofit/>
          </a:bodyPr>
          <a:lstStyle/>
          <a:p>
            <a:pPr algn="ctr"/>
            <a:r>
              <a:rPr lang="en-US" sz="3200" dirty="0" smtClean="0">
                <a:cs typeface="Arial"/>
              </a:rPr>
              <a:t>What is the Capstone?</a:t>
            </a:r>
            <a:endParaRPr lang="en-US" sz="3200" dirty="0"/>
          </a:p>
        </p:txBody>
      </p:sp>
      <p:sp>
        <p:nvSpPr>
          <p:cNvPr id="9" name="Content Placeholder 2">
            <a:extLst>
              <a:ext uri="{FF2B5EF4-FFF2-40B4-BE49-F238E27FC236}">
                <a16:creationId xmlns="" xmlns:a16="http://schemas.microsoft.com/office/drawing/2014/main" id="{408F975D-E1BE-4E4F-8BE8-C2BFDFEFD067}"/>
              </a:ext>
            </a:extLst>
          </p:cNvPr>
          <p:cNvSpPr txBox="1">
            <a:spLocks/>
          </p:cNvSpPr>
          <p:nvPr/>
        </p:nvSpPr>
        <p:spPr>
          <a:xfrm>
            <a:off x="244416" y="1499016"/>
            <a:ext cx="5504312" cy="4532329"/>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Like the finishing stone of a structure, the </a:t>
            </a:r>
            <a:r>
              <a:rPr lang="en-US" sz="1400" b="1" dirty="0"/>
              <a:t>Capstone </a:t>
            </a:r>
            <a:r>
              <a:rPr lang="en-US" sz="1400" dirty="0"/>
              <a:t>or Senior Research Project represents your opportunity to </a:t>
            </a:r>
            <a:r>
              <a:rPr lang="en-US" sz="1400" b="1" dirty="0"/>
              <a:t>apply</a:t>
            </a:r>
            <a:r>
              <a:rPr lang="en-US" sz="1400" dirty="0"/>
              <a:t> what you’ve </a:t>
            </a:r>
            <a:r>
              <a:rPr lang="en-US" sz="1400" b="1" dirty="0"/>
              <a:t>collectively learned </a:t>
            </a:r>
            <a:r>
              <a:rPr lang="en-US" sz="1400" dirty="0"/>
              <a:t>in the Data Science program to a real-world problem or issue that is of </a:t>
            </a:r>
            <a:r>
              <a:rPr lang="en-US" sz="1400" b="1" dirty="0"/>
              <a:t>professional </a:t>
            </a:r>
            <a:r>
              <a:rPr lang="en-US" sz="1400" dirty="0"/>
              <a:t>or</a:t>
            </a:r>
            <a:r>
              <a:rPr lang="en-US" sz="1400" b="1" dirty="0"/>
              <a:t> personal interest </a:t>
            </a:r>
            <a:r>
              <a:rPr lang="en-US" sz="1400" dirty="0"/>
              <a:t>to </a:t>
            </a:r>
            <a:r>
              <a:rPr lang="en-US" sz="1400" b="1" dirty="0"/>
              <a:t>you</a:t>
            </a:r>
            <a:r>
              <a:rPr lang="en-US" sz="1400" dirty="0"/>
              <a:t>.</a:t>
            </a:r>
          </a:p>
          <a:p>
            <a:pPr marL="0" indent="0">
              <a:buNone/>
            </a:pPr>
            <a:r>
              <a:rPr lang="en-US" sz="1400" dirty="0"/>
              <a:t>Much like independent study, </a:t>
            </a:r>
            <a:r>
              <a:rPr lang="en-US" sz="1400" b="1" dirty="0"/>
              <a:t>you</a:t>
            </a:r>
            <a:r>
              <a:rPr lang="en-US" sz="1400" dirty="0"/>
              <a:t> choose a topic to research, </a:t>
            </a:r>
            <a:r>
              <a:rPr lang="en-US" sz="1400" dirty="0" smtClean="0"/>
              <a:t>subject </a:t>
            </a:r>
            <a:r>
              <a:rPr lang="en-US" sz="1400" dirty="0"/>
              <a:t>to the </a:t>
            </a:r>
            <a:r>
              <a:rPr lang="en-US" sz="1400" dirty="0" smtClean="0"/>
              <a:t>instructor’s </a:t>
            </a:r>
            <a:r>
              <a:rPr lang="en-US" sz="1400" dirty="0"/>
              <a:t>approval. After you email your draft of your proposal to the instructor, the instructor will respond by either</a:t>
            </a:r>
          </a:p>
          <a:p>
            <a:r>
              <a:rPr lang="en-US" sz="1400" dirty="0"/>
              <a:t>Approve your proposal on its initial submission, or </a:t>
            </a:r>
          </a:p>
          <a:p>
            <a:r>
              <a:rPr lang="en-US" sz="1400" dirty="0"/>
              <a:t>Request </a:t>
            </a:r>
            <a:r>
              <a:rPr lang="en-US" sz="1400" dirty="0" smtClean="0"/>
              <a:t>revisions based </a:t>
            </a:r>
            <a:r>
              <a:rPr lang="en-US" sz="1400" dirty="0"/>
              <a:t>on a general assessment of the work and/or specific feedback such as questions, comments, </a:t>
            </a:r>
            <a:r>
              <a:rPr lang="en-US" sz="1400" dirty="0" smtClean="0"/>
              <a:t>suggested changes </a:t>
            </a:r>
            <a:endParaRPr lang="en-US" sz="1400" dirty="0"/>
          </a:p>
          <a:p>
            <a:r>
              <a:rPr lang="en-US" sz="1400" dirty="0"/>
              <a:t>Process repeats for the mid-term as well as for final drafts.</a:t>
            </a:r>
          </a:p>
          <a:p>
            <a:pPr marL="0" indent="0">
              <a:buNone/>
            </a:pPr>
            <a:r>
              <a:rPr lang="en-US" sz="1400" dirty="0"/>
              <a:t>Result: Project which you might want to:</a:t>
            </a:r>
          </a:p>
          <a:p>
            <a:r>
              <a:rPr lang="en-US" sz="1400" dirty="0"/>
              <a:t>Submit for publication in a journal or personal website</a:t>
            </a:r>
          </a:p>
          <a:p>
            <a:r>
              <a:rPr lang="en-US" sz="1400" dirty="0"/>
              <a:t>Post on a social media such as LinkedIn or </a:t>
            </a:r>
            <a:r>
              <a:rPr lang="en-US" sz="1400" dirty="0" err="1"/>
              <a:t>FaceBook</a:t>
            </a:r>
            <a:endParaRPr lang="en-US" sz="1400" dirty="0"/>
          </a:p>
          <a:p>
            <a:r>
              <a:rPr lang="en-US" sz="1400" dirty="0"/>
              <a:t>Upload to a code repository such as GitHub or </a:t>
            </a:r>
            <a:r>
              <a:rPr lang="en-US" sz="1400" dirty="0" err="1"/>
              <a:t>Bitbucket</a:t>
            </a:r>
            <a:endParaRPr lang="en-US" sz="1400" dirty="0"/>
          </a:p>
          <a:p>
            <a:pPr marL="0" indent="0">
              <a:buNone/>
            </a:pPr>
            <a:r>
              <a:rPr lang="en-US" sz="1400" dirty="0"/>
              <a:t>…to serve as a sample of your work and/or expertise for potential employers or colleagues in your personal or professional networks</a:t>
            </a:r>
          </a:p>
          <a:p>
            <a:pPr marL="0" indent="0">
              <a:buNone/>
            </a:pPr>
            <a:endParaRPr kumimoji="0" lang="en-US" altLang="en-US" sz="1400" b="0" i="0" u="none" strike="noStrike" kern="1200" cap="none" spc="0" normalizeH="0" baseline="0" noProof="0" dirty="0">
              <a:ln>
                <a:noFill/>
              </a:ln>
              <a:solidFill>
                <a:srgbClr val="1F497D"/>
              </a:solidFill>
              <a:effectLst/>
              <a:uLnTx/>
              <a:uFillTx/>
              <a:latin typeface="Calibri" panose="020F0502020204030204"/>
              <a:ea typeface="+mn-ea"/>
              <a:cs typeface="Arial" panose="020B0604020202020204" pitchFamily="34" charset="0"/>
            </a:endParaRPr>
          </a:p>
        </p:txBody>
      </p:sp>
      <p:pic>
        <p:nvPicPr>
          <p:cNvPr id="4" name="Picture 3" descr="https://www.buffaloseminary.org/uploaded/News_Images/2017-18/CapstoneDiagram_Cass_edited.jpg"/>
          <p:cNvPicPr/>
          <p:nvPr/>
        </p:nvPicPr>
        <p:blipFill rotWithShape="1">
          <a:blip r:embed="rId2">
            <a:extLst>
              <a:ext uri="{28A0092B-C50C-407E-A947-70E740481C1C}">
                <a14:useLocalDpi xmlns:a14="http://schemas.microsoft.com/office/drawing/2010/main" val="0"/>
              </a:ext>
            </a:extLst>
          </a:blip>
          <a:srcRect l="5555" t="4570" r="7265" b="5415"/>
          <a:stretch/>
        </p:blipFill>
        <p:spPr bwMode="auto">
          <a:xfrm>
            <a:off x="5718747" y="1963711"/>
            <a:ext cx="3057993" cy="3395273"/>
          </a:xfrm>
          <a:prstGeom prst="rect">
            <a:avLst/>
          </a:prstGeom>
          <a:noFill/>
          <a:ln>
            <a:noFill/>
          </a:ln>
        </p:spPr>
      </p:pic>
    </p:spTree>
    <p:extLst>
      <p:ext uri="{BB962C8B-B14F-4D97-AF65-F5344CB8AC3E}">
        <p14:creationId xmlns:p14="http://schemas.microsoft.com/office/powerpoint/2010/main" val="1104149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a:bodyPr>
          <a:lstStyle/>
          <a:p>
            <a:pPr algn="ctr" eaLnBrk="1" fontAlgn="auto" hangingPunct="1">
              <a:spcAft>
                <a:spcPts val="0"/>
              </a:spcAft>
              <a:defRPr/>
            </a:pPr>
            <a:r>
              <a:rPr lang="en-US" sz="3200" b="1" dirty="0" smtClean="0">
                <a:solidFill>
                  <a:schemeClr val="accent1">
                    <a:lumMod val="50000"/>
                  </a:schemeClr>
                </a:solidFill>
                <a:latin typeface="+mn-lt"/>
              </a:rPr>
              <a:t>How Is It Different From Your Other Courses?</a:t>
            </a: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740568" y="2075800"/>
            <a:ext cx="7949407"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dirty="0">
                <a:latin typeface="+mn-lt"/>
              </a:rPr>
              <a:t>1. </a:t>
            </a:r>
            <a:r>
              <a:rPr lang="en-US" sz="1400" b="1" dirty="0">
                <a:latin typeface="+mn-lt"/>
              </a:rPr>
              <a:t>No standard lesson plan or tests</a:t>
            </a:r>
            <a:r>
              <a:rPr lang="en-US" sz="1400" dirty="0">
                <a:latin typeface="+mn-lt"/>
              </a:rPr>
              <a:t>. Each student typically works on her/his own topic, thus each research project is different. There are no common lesson plan, tests, quizzes or exams</a:t>
            </a:r>
          </a:p>
          <a:p>
            <a:r>
              <a:rPr lang="en-US" sz="1400" dirty="0">
                <a:latin typeface="+mn-lt"/>
              </a:rPr>
              <a:t> </a:t>
            </a:r>
          </a:p>
          <a:p>
            <a:r>
              <a:rPr lang="en-US" sz="1400" dirty="0">
                <a:latin typeface="+mn-lt"/>
              </a:rPr>
              <a:t>2. </a:t>
            </a:r>
            <a:r>
              <a:rPr lang="en-US" sz="1400" b="1" dirty="0">
                <a:latin typeface="+mn-lt"/>
              </a:rPr>
              <a:t>Feedback is different from grading</a:t>
            </a:r>
            <a:r>
              <a:rPr lang="en-US" sz="1400" dirty="0">
                <a:latin typeface="+mn-lt"/>
              </a:rPr>
              <a:t>. In most courses, the primary indicators of student performance are grades. In this course, you can request and receive feedback on your proposals and drafts </a:t>
            </a:r>
            <a:r>
              <a:rPr lang="en-US" sz="1400" b="1" dirty="0">
                <a:latin typeface="+mn-lt"/>
              </a:rPr>
              <a:t>multiple</a:t>
            </a:r>
            <a:r>
              <a:rPr lang="en-US" sz="1400" dirty="0">
                <a:latin typeface="+mn-lt"/>
              </a:rPr>
              <a:t> times. </a:t>
            </a:r>
          </a:p>
          <a:p>
            <a:r>
              <a:rPr lang="en-US" sz="1400" dirty="0">
                <a:latin typeface="+mn-lt"/>
              </a:rPr>
              <a:t> </a:t>
            </a:r>
          </a:p>
          <a:p>
            <a:r>
              <a:rPr lang="en-US" sz="1400" dirty="0" smtClean="0">
                <a:latin typeface="+mn-lt"/>
              </a:rPr>
              <a:t>In </a:t>
            </a:r>
            <a:r>
              <a:rPr lang="en-US" sz="1400" dirty="0">
                <a:latin typeface="+mn-lt"/>
              </a:rPr>
              <a:t>fact, there are only two points at which you’ll be graded: at mid-term, you will receive a letter grade on the quality of your submitted work, and at the end of the course, you will receive a cumulative grade for your collective performance – based on your proposal, mid-term draft, final project paper and </a:t>
            </a:r>
            <a:r>
              <a:rPr lang="en-US" sz="1400" dirty="0" smtClean="0">
                <a:latin typeface="+mn-lt"/>
              </a:rPr>
              <a:t>presentation</a:t>
            </a:r>
            <a:endParaRPr lang="en-US" sz="1400" dirty="0">
              <a:latin typeface="+mn-lt"/>
            </a:endParaRPr>
          </a:p>
          <a:p>
            <a:r>
              <a:rPr lang="en-US" sz="1400" dirty="0">
                <a:latin typeface="+mn-lt"/>
              </a:rPr>
              <a:t> </a:t>
            </a:r>
          </a:p>
          <a:p>
            <a:r>
              <a:rPr lang="en-US" sz="1400" dirty="0">
                <a:latin typeface="+mn-lt"/>
              </a:rPr>
              <a:t>3. </a:t>
            </a:r>
            <a:r>
              <a:rPr lang="en-US" sz="1400" b="1" dirty="0">
                <a:latin typeface="+mn-lt"/>
              </a:rPr>
              <a:t>Primary learning </a:t>
            </a:r>
            <a:r>
              <a:rPr lang="en-US" sz="1400" b="1" dirty="0" smtClean="0">
                <a:latin typeface="+mn-lt"/>
              </a:rPr>
              <a:t>outcomes</a:t>
            </a:r>
            <a:r>
              <a:rPr lang="en-US" sz="1400" dirty="0" smtClean="0">
                <a:latin typeface="+mn-lt"/>
              </a:rPr>
              <a:t>: </a:t>
            </a:r>
            <a:r>
              <a:rPr lang="en-US" sz="1400" dirty="0">
                <a:latin typeface="+mn-lt"/>
              </a:rPr>
              <a:t>developing the ability to critically analyze an issue or phenomenon, develop </a:t>
            </a:r>
            <a:r>
              <a:rPr lang="en-US" sz="1400" dirty="0" smtClean="0">
                <a:latin typeface="+mn-lt"/>
              </a:rPr>
              <a:t>a statistical model or machine learning technique to </a:t>
            </a:r>
            <a:r>
              <a:rPr lang="en-US" sz="1400" dirty="0">
                <a:latin typeface="+mn-lt"/>
              </a:rPr>
              <a:t>measure and/or solve it, and articulate your findings clearly, concisely and succinctly.</a:t>
            </a:r>
          </a:p>
          <a:p>
            <a:endParaRPr lang="en-US" sz="1100" b="1" u="sng" dirty="0">
              <a:latin typeface="+mn-lt"/>
              <a:hlinkClick r:id="rId2"/>
            </a:endParaRPr>
          </a:p>
        </p:txBody>
      </p:sp>
    </p:spTree>
    <p:extLst>
      <p:ext uri="{BB962C8B-B14F-4D97-AF65-F5344CB8AC3E}">
        <p14:creationId xmlns:p14="http://schemas.microsoft.com/office/powerpoint/2010/main" val="378687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a:bodyPr>
          <a:lstStyle/>
          <a:p>
            <a:pPr algn="ctr" eaLnBrk="1" fontAlgn="auto" hangingPunct="1">
              <a:spcAft>
                <a:spcPts val="0"/>
              </a:spcAft>
              <a:defRPr/>
            </a:pPr>
            <a:r>
              <a:rPr lang="en-US" sz="3200" b="1" dirty="0" smtClean="0">
                <a:solidFill>
                  <a:schemeClr val="accent1">
                    <a:lumMod val="50000"/>
                  </a:schemeClr>
                </a:solidFill>
                <a:latin typeface="+mn-lt"/>
              </a:rPr>
              <a:t>How Do You Write a Research Paper?</a:t>
            </a: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612775" y="1542773"/>
            <a:ext cx="7949407"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dirty="0" smtClean="0">
                <a:latin typeface="+mn-lt"/>
              </a:rPr>
              <a:t>In producing a quantitative research </a:t>
            </a:r>
            <a:r>
              <a:rPr lang="en-US" sz="1600" dirty="0">
                <a:latin typeface="+mn-lt"/>
              </a:rPr>
              <a:t>paper, you </a:t>
            </a:r>
            <a:r>
              <a:rPr lang="en-US" sz="1600" dirty="0" smtClean="0">
                <a:latin typeface="+mn-lt"/>
              </a:rPr>
              <a:t>need to</a:t>
            </a:r>
            <a:r>
              <a:rPr lang="en-US" sz="1600" dirty="0">
                <a:latin typeface="+mn-lt"/>
              </a:rPr>
              <a:t>:</a:t>
            </a:r>
          </a:p>
          <a:p>
            <a:endParaRPr lang="en-US" sz="1600" dirty="0" smtClean="0">
              <a:latin typeface="+mn-lt"/>
            </a:endParaRPr>
          </a:p>
          <a:p>
            <a:pPr marL="285750" indent="-285750">
              <a:buFont typeface="Arial" panose="020B0604020202020204" pitchFamily="34" charset="0"/>
              <a:buChar char="•"/>
            </a:pPr>
            <a:r>
              <a:rPr lang="en-US" sz="1600" dirty="0" smtClean="0">
                <a:latin typeface="+mn-lt"/>
              </a:rPr>
              <a:t>Identify </a:t>
            </a:r>
            <a:r>
              <a:rPr lang="en-US" sz="1600" dirty="0">
                <a:latin typeface="+mn-lt"/>
              </a:rPr>
              <a:t>a problem or phenomenon and frame it in as a function of a </a:t>
            </a:r>
            <a:r>
              <a:rPr lang="en-US" sz="1600" dirty="0" smtClean="0">
                <a:latin typeface="+mn-lt"/>
              </a:rPr>
              <a:t>number </a:t>
            </a:r>
            <a:r>
              <a:rPr lang="en-US" sz="1600" dirty="0">
                <a:latin typeface="+mn-lt"/>
              </a:rPr>
              <a:t>of </a:t>
            </a:r>
            <a:r>
              <a:rPr lang="en-US" sz="1600" dirty="0" smtClean="0">
                <a:latin typeface="+mn-lt"/>
              </a:rPr>
              <a:t>factors </a:t>
            </a:r>
            <a:endParaRPr lang="en-US" sz="1600" dirty="0">
              <a:latin typeface="+mn-lt"/>
            </a:endParaRPr>
          </a:p>
          <a:p>
            <a:pPr marL="285750" indent="-285750">
              <a:buFont typeface="Arial" panose="020B0604020202020204" pitchFamily="34" charset="0"/>
              <a:buChar char="•"/>
            </a:pPr>
            <a:endParaRPr lang="en-US" sz="1600" dirty="0" smtClean="0">
              <a:latin typeface="+mn-lt"/>
            </a:endParaRPr>
          </a:p>
          <a:p>
            <a:pPr marL="285750" indent="-285750">
              <a:buFont typeface="Arial" panose="020B0604020202020204" pitchFamily="34" charset="0"/>
              <a:buChar char="•"/>
            </a:pPr>
            <a:r>
              <a:rPr lang="en-US" sz="1600" dirty="0" smtClean="0">
                <a:latin typeface="+mn-lt"/>
              </a:rPr>
              <a:t>Develop </a:t>
            </a:r>
            <a:r>
              <a:rPr lang="en-US" sz="1600" dirty="0">
                <a:latin typeface="+mn-lt"/>
              </a:rPr>
              <a:t>a hypothesis or research question that proposes a relationship to variables inherent to that problem or phenomenon</a:t>
            </a:r>
          </a:p>
          <a:p>
            <a:pPr marL="285750" indent="-285750">
              <a:buFont typeface="Arial" panose="020B0604020202020204" pitchFamily="34" charset="0"/>
              <a:buChar char="•"/>
            </a:pPr>
            <a:endParaRPr lang="en-US" sz="1600" dirty="0" smtClean="0">
              <a:latin typeface="+mn-lt"/>
            </a:endParaRPr>
          </a:p>
          <a:p>
            <a:pPr marL="285750" indent="-285750">
              <a:buFont typeface="Arial" panose="020B0604020202020204" pitchFamily="34" charset="0"/>
              <a:buChar char="•"/>
            </a:pPr>
            <a:r>
              <a:rPr lang="en-US" sz="1600" dirty="0" smtClean="0">
                <a:latin typeface="+mn-lt"/>
              </a:rPr>
              <a:t>Explore </a:t>
            </a:r>
            <a:r>
              <a:rPr lang="en-US" sz="1600" dirty="0">
                <a:latin typeface="+mn-lt"/>
              </a:rPr>
              <a:t>and identify data sets to create variables that represent these factors, as well as statistical and/or machine learning method(s) to </a:t>
            </a:r>
            <a:r>
              <a:rPr lang="en-US" sz="1600" dirty="0" smtClean="0">
                <a:latin typeface="+mn-lt"/>
              </a:rPr>
              <a:t>model (measure and/or predict) this </a:t>
            </a:r>
            <a:r>
              <a:rPr lang="en-US" sz="1600" dirty="0">
                <a:latin typeface="+mn-lt"/>
              </a:rPr>
              <a:t>phenomenon </a:t>
            </a:r>
          </a:p>
          <a:p>
            <a:pPr marL="285750" indent="-285750">
              <a:buFont typeface="Arial" panose="020B0604020202020204" pitchFamily="34" charset="0"/>
              <a:buChar char="•"/>
            </a:pPr>
            <a:endParaRPr lang="en-US" sz="1600" dirty="0" smtClean="0">
              <a:latin typeface="+mn-lt"/>
            </a:endParaRPr>
          </a:p>
          <a:p>
            <a:pPr marL="285750" indent="-285750">
              <a:buFont typeface="Arial" panose="020B0604020202020204" pitchFamily="34" charset="0"/>
              <a:buChar char="•"/>
            </a:pPr>
            <a:r>
              <a:rPr lang="en-US" sz="1600" dirty="0" smtClean="0">
                <a:latin typeface="+mn-lt"/>
              </a:rPr>
              <a:t>Design </a:t>
            </a:r>
            <a:r>
              <a:rPr lang="en-US" sz="1600" dirty="0">
                <a:latin typeface="+mn-lt"/>
              </a:rPr>
              <a:t>and implement a model or set of models to measure or explore these relationships</a:t>
            </a:r>
          </a:p>
          <a:p>
            <a:pPr marL="285750" indent="-285750">
              <a:buFont typeface="Arial" panose="020B0604020202020204" pitchFamily="34" charset="0"/>
              <a:buChar char="•"/>
            </a:pPr>
            <a:endParaRPr lang="en-US" sz="1600" dirty="0" smtClean="0">
              <a:latin typeface="+mn-lt"/>
            </a:endParaRPr>
          </a:p>
          <a:p>
            <a:pPr marL="285750" indent="-285750">
              <a:buFont typeface="Arial" panose="020B0604020202020204" pitchFamily="34" charset="0"/>
              <a:buChar char="•"/>
            </a:pPr>
            <a:r>
              <a:rPr lang="en-US" sz="1600" dirty="0" smtClean="0">
                <a:latin typeface="+mn-lt"/>
              </a:rPr>
              <a:t>Interpret</a:t>
            </a:r>
            <a:r>
              <a:rPr lang="en-US" sz="1600" dirty="0">
                <a:latin typeface="+mn-lt"/>
              </a:rPr>
              <a:t>, develop and formulate/articulate conclusions from the </a:t>
            </a:r>
            <a:r>
              <a:rPr lang="en-US" sz="1600" dirty="0" smtClean="0">
                <a:latin typeface="+mn-lt"/>
              </a:rPr>
              <a:t>results </a:t>
            </a:r>
            <a:endParaRPr lang="en-US" sz="1600" dirty="0">
              <a:latin typeface="+mn-lt"/>
            </a:endParaRPr>
          </a:p>
          <a:p>
            <a:endParaRPr lang="en-US" sz="1100" b="1" u="sng" dirty="0">
              <a:latin typeface="+mn-lt"/>
              <a:hlinkClick r:id="rId2"/>
            </a:endParaRPr>
          </a:p>
        </p:txBody>
      </p:sp>
    </p:spTree>
    <p:extLst>
      <p:ext uri="{BB962C8B-B14F-4D97-AF65-F5344CB8AC3E}">
        <p14:creationId xmlns:p14="http://schemas.microsoft.com/office/powerpoint/2010/main" val="1186839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a:bodyPr>
          <a:lstStyle/>
          <a:p>
            <a:pPr algn="ctr" eaLnBrk="1" fontAlgn="auto" hangingPunct="1">
              <a:spcAft>
                <a:spcPts val="0"/>
              </a:spcAft>
              <a:defRPr/>
            </a:pPr>
            <a:r>
              <a:rPr lang="en-US" sz="3200" b="1" dirty="0" smtClean="0">
                <a:solidFill>
                  <a:schemeClr val="accent1">
                    <a:lumMod val="50000"/>
                  </a:schemeClr>
                </a:solidFill>
                <a:latin typeface="+mn-lt"/>
              </a:rPr>
              <a:t>How Is It Structured?</a:t>
            </a: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612775" y="1481334"/>
            <a:ext cx="794940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b="1" dirty="0" smtClean="0">
                <a:latin typeface="+mn-lt"/>
              </a:rPr>
              <a:t>Papers </a:t>
            </a:r>
            <a:r>
              <a:rPr lang="en-US" sz="1400" b="1" dirty="0">
                <a:latin typeface="+mn-lt"/>
              </a:rPr>
              <a:t>vary a bit </a:t>
            </a:r>
            <a:r>
              <a:rPr lang="en-US" sz="1400" b="1" dirty="0" smtClean="0">
                <a:latin typeface="+mn-lt"/>
              </a:rPr>
              <a:t>in format</a:t>
            </a:r>
            <a:r>
              <a:rPr lang="en-US" sz="1400" b="1" dirty="0">
                <a:latin typeface="+mn-lt"/>
              </a:rPr>
              <a:t>, but most follow this same general </a:t>
            </a:r>
            <a:r>
              <a:rPr lang="en-US" sz="1400" b="1" dirty="0" smtClean="0">
                <a:latin typeface="+mn-lt"/>
              </a:rPr>
              <a:t>outline/flow:</a:t>
            </a:r>
            <a:endParaRPr lang="en-US" sz="1400" b="1" dirty="0">
              <a:latin typeface="+mn-lt"/>
            </a:endParaRPr>
          </a:p>
          <a:p>
            <a:endParaRPr lang="en-US" sz="1400" b="1" dirty="0" smtClean="0">
              <a:latin typeface="+mn-lt"/>
            </a:endParaRPr>
          </a:p>
          <a:p>
            <a:pPr marL="285750" indent="-285750">
              <a:buFont typeface="Arial" panose="020B0604020202020204" pitchFamily="34" charset="0"/>
              <a:buChar char="•"/>
            </a:pPr>
            <a:r>
              <a:rPr lang="en-US" sz="1400" b="1" dirty="0" smtClean="0">
                <a:latin typeface="+mn-lt"/>
              </a:rPr>
              <a:t>Abstract</a:t>
            </a:r>
            <a:r>
              <a:rPr lang="en-US" sz="1400" dirty="0">
                <a:latin typeface="+mn-lt"/>
              </a:rPr>
              <a:t>: </a:t>
            </a:r>
            <a:r>
              <a:rPr lang="en-US" sz="1400" dirty="0" smtClean="0">
                <a:latin typeface="+mn-lt"/>
              </a:rPr>
              <a:t>a </a:t>
            </a:r>
            <a:r>
              <a:rPr lang="en-US" sz="1400" dirty="0">
                <a:latin typeface="+mn-lt"/>
              </a:rPr>
              <a:t>short (100 to 150 words) synopsis of what the research explored, its findings, and their significance. Note: </a:t>
            </a:r>
            <a:r>
              <a:rPr lang="en-US" sz="1400" b="1" dirty="0">
                <a:latin typeface="+mn-lt"/>
              </a:rPr>
              <a:t>this is a last section you write</a:t>
            </a:r>
            <a:r>
              <a:rPr lang="en-US" sz="1400" dirty="0">
                <a:latin typeface="+mn-lt"/>
              </a:rPr>
              <a:t>, after you’ve completed writing the rest of the paper.</a:t>
            </a:r>
          </a:p>
          <a:p>
            <a:pPr marL="285750" indent="-285750">
              <a:buFont typeface="Arial" panose="020B0604020202020204" pitchFamily="34" charset="0"/>
              <a:buChar char="•"/>
            </a:pPr>
            <a:r>
              <a:rPr lang="en-US" sz="1400" b="1" dirty="0" smtClean="0">
                <a:latin typeface="+mn-lt"/>
              </a:rPr>
              <a:t>Introduction</a:t>
            </a:r>
            <a:r>
              <a:rPr lang="en-US" sz="1400" dirty="0">
                <a:latin typeface="+mn-lt"/>
              </a:rPr>
              <a:t>: The introduction should familiarize your reader with what you are trying to show, as well as the reasons for your research and what value you believe that it has.</a:t>
            </a:r>
          </a:p>
          <a:p>
            <a:pPr marL="285750" indent="-285750">
              <a:buFont typeface="Arial" panose="020B0604020202020204" pitchFamily="34" charset="0"/>
              <a:buChar char="•"/>
            </a:pPr>
            <a:r>
              <a:rPr lang="en-US" sz="1400" b="1" dirty="0" smtClean="0">
                <a:latin typeface="+mn-lt"/>
              </a:rPr>
              <a:t>Literature </a:t>
            </a:r>
            <a:r>
              <a:rPr lang="en-US" sz="1400" b="1" dirty="0">
                <a:latin typeface="+mn-lt"/>
              </a:rPr>
              <a:t>Review</a:t>
            </a:r>
            <a:r>
              <a:rPr lang="en-US" sz="1400" dirty="0">
                <a:latin typeface="+mn-lt"/>
              </a:rPr>
              <a:t>: This section analyzes any reading or documents that were used in your analysis. By reading previous studies on your topic, you can assess what variables or methods might be useful for your </a:t>
            </a:r>
            <a:r>
              <a:rPr lang="en-US" sz="1400" dirty="0" smtClean="0">
                <a:latin typeface="+mn-lt"/>
              </a:rPr>
              <a:t>research.</a:t>
            </a:r>
            <a:endParaRPr lang="en-US" sz="1400" dirty="0">
              <a:latin typeface="+mn-lt"/>
            </a:endParaRPr>
          </a:p>
          <a:p>
            <a:pPr marL="285750" indent="-285750">
              <a:buFont typeface="Arial" panose="020B0604020202020204" pitchFamily="34" charset="0"/>
              <a:buChar char="•"/>
            </a:pPr>
            <a:r>
              <a:rPr lang="en-US" sz="1400" b="1" dirty="0" smtClean="0">
                <a:latin typeface="+mn-lt"/>
              </a:rPr>
              <a:t>Research </a:t>
            </a:r>
            <a:r>
              <a:rPr lang="en-US" sz="1400" b="1" dirty="0">
                <a:latin typeface="+mn-lt"/>
              </a:rPr>
              <a:t>Question </a:t>
            </a:r>
            <a:r>
              <a:rPr lang="en-US" sz="1400" b="1" dirty="0" smtClean="0">
                <a:latin typeface="+mn-lt"/>
              </a:rPr>
              <a:t>and/or </a:t>
            </a:r>
            <a:r>
              <a:rPr lang="en-US" sz="1400" b="1" dirty="0">
                <a:latin typeface="+mn-lt"/>
              </a:rPr>
              <a:t>Hypothesis</a:t>
            </a:r>
            <a:r>
              <a:rPr lang="en-US" sz="1400" dirty="0">
                <a:latin typeface="+mn-lt"/>
              </a:rPr>
              <a:t>: This describes what problem you’re seeking to examine, phenomenon you want to explore or effect that you want to measure in the study.</a:t>
            </a:r>
          </a:p>
          <a:p>
            <a:pPr marL="285750" indent="-285750">
              <a:buFont typeface="Arial" panose="020B0604020202020204" pitchFamily="34" charset="0"/>
              <a:buChar char="•"/>
            </a:pPr>
            <a:r>
              <a:rPr lang="en-US" sz="1400" b="1" dirty="0" smtClean="0">
                <a:latin typeface="+mn-lt"/>
              </a:rPr>
              <a:t>Data </a:t>
            </a:r>
            <a:r>
              <a:rPr lang="en-US" sz="1400" b="1" dirty="0">
                <a:latin typeface="+mn-lt"/>
              </a:rPr>
              <a:t>and Variables</a:t>
            </a:r>
            <a:r>
              <a:rPr lang="en-US" sz="1400" dirty="0">
                <a:latin typeface="+mn-lt"/>
              </a:rPr>
              <a:t>: This section describes what data you intend to use, how they were acquired, and how they represent the variables you have chosen.</a:t>
            </a:r>
          </a:p>
          <a:p>
            <a:pPr marL="285750" indent="-285750">
              <a:buFont typeface="Arial" panose="020B0604020202020204" pitchFamily="34" charset="0"/>
              <a:buChar char="•"/>
            </a:pPr>
            <a:r>
              <a:rPr lang="en-US" sz="1400" b="1" dirty="0" smtClean="0">
                <a:latin typeface="+mn-lt"/>
              </a:rPr>
              <a:t>Statistical </a:t>
            </a:r>
            <a:r>
              <a:rPr lang="en-US" sz="1400" b="1" dirty="0">
                <a:latin typeface="+mn-lt"/>
              </a:rPr>
              <a:t>Methods</a:t>
            </a:r>
            <a:r>
              <a:rPr lang="en-US" sz="1400" dirty="0">
                <a:latin typeface="+mn-lt"/>
              </a:rPr>
              <a:t>: This </a:t>
            </a:r>
            <a:r>
              <a:rPr lang="en-US" sz="1400" dirty="0" smtClean="0">
                <a:latin typeface="+mn-lt"/>
              </a:rPr>
              <a:t>section describes </a:t>
            </a:r>
            <a:r>
              <a:rPr lang="en-US" sz="1400" dirty="0">
                <a:latin typeface="+mn-lt"/>
              </a:rPr>
              <a:t>the methods you used to analyze the data.</a:t>
            </a:r>
          </a:p>
          <a:p>
            <a:pPr marL="285750" indent="-285750">
              <a:buFont typeface="Arial" panose="020B0604020202020204" pitchFamily="34" charset="0"/>
              <a:buChar char="•"/>
            </a:pPr>
            <a:r>
              <a:rPr lang="en-US" sz="1400" b="1" dirty="0" smtClean="0">
                <a:latin typeface="+mn-lt"/>
              </a:rPr>
              <a:t>Discussion </a:t>
            </a:r>
            <a:r>
              <a:rPr lang="en-US" sz="1400" b="1" dirty="0">
                <a:latin typeface="+mn-lt"/>
              </a:rPr>
              <a:t>of Results</a:t>
            </a:r>
            <a:r>
              <a:rPr lang="en-US" sz="1400" dirty="0">
                <a:latin typeface="+mn-lt"/>
              </a:rPr>
              <a:t>: In this section, you describe the results of your statistical analyses, their significance, and how they compare or contrast with those from other studies.</a:t>
            </a:r>
          </a:p>
          <a:p>
            <a:pPr marL="285750" indent="-285750">
              <a:buFont typeface="Arial" panose="020B0604020202020204" pitchFamily="34" charset="0"/>
              <a:buChar char="•"/>
            </a:pPr>
            <a:r>
              <a:rPr lang="en-US" sz="1400" b="1" dirty="0" smtClean="0">
                <a:latin typeface="+mn-lt"/>
              </a:rPr>
              <a:t>Conclusion</a:t>
            </a:r>
            <a:r>
              <a:rPr lang="en-US" sz="1400" dirty="0" smtClean="0">
                <a:latin typeface="+mn-lt"/>
              </a:rPr>
              <a:t>: This </a:t>
            </a:r>
            <a:r>
              <a:rPr lang="en-US" sz="1400" dirty="0">
                <a:latin typeface="+mn-lt"/>
              </a:rPr>
              <a:t>section summarizes your final thoughts on your findings and what they show, as well as disclose limitations to the study and suggest future avenues for research.</a:t>
            </a:r>
          </a:p>
          <a:p>
            <a:pPr marL="285750" indent="-285750">
              <a:buFont typeface="Arial" panose="020B0604020202020204" pitchFamily="34" charset="0"/>
              <a:buChar char="•"/>
            </a:pPr>
            <a:endParaRPr lang="en-US" sz="1400" dirty="0">
              <a:latin typeface="+mn-lt"/>
            </a:endParaRPr>
          </a:p>
          <a:p>
            <a:endParaRPr lang="en-US" sz="1400" b="1" u="sng" dirty="0">
              <a:latin typeface="+mn-lt"/>
              <a:hlinkClick r:id="rId2"/>
            </a:endParaRPr>
          </a:p>
        </p:txBody>
      </p:sp>
    </p:spTree>
    <p:extLst>
      <p:ext uri="{BB962C8B-B14F-4D97-AF65-F5344CB8AC3E}">
        <p14:creationId xmlns:p14="http://schemas.microsoft.com/office/powerpoint/2010/main" val="2992074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eaLnBrk="1" fontAlgn="auto" hangingPunct="1">
              <a:spcAft>
                <a:spcPts val="0"/>
              </a:spcAft>
              <a:defRPr/>
            </a:pPr>
            <a:r>
              <a:rPr lang="en-US" sz="3200" b="1" dirty="0" smtClean="0">
                <a:solidFill>
                  <a:schemeClr val="accent1">
                    <a:lumMod val="50000"/>
                  </a:schemeClr>
                </a:solidFill>
                <a:latin typeface="+mn-lt"/>
              </a:rPr>
              <a:t>What’s the Course Schedule?</a:t>
            </a:r>
            <a:br>
              <a:rPr lang="en-US" sz="3200" b="1" dirty="0" smtClean="0">
                <a:solidFill>
                  <a:schemeClr val="accent1">
                    <a:lumMod val="50000"/>
                  </a:schemeClr>
                </a:solidFill>
                <a:latin typeface="+mn-lt"/>
              </a:rPr>
            </a:br>
            <a:r>
              <a:rPr lang="en-US" sz="2000" b="1" dirty="0" smtClean="0">
                <a:solidFill>
                  <a:schemeClr val="accent1">
                    <a:lumMod val="50000"/>
                  </a:schemeClr>
                </a:solidFill>
                <a:latin typeface="+mn-lt"/>
              </a:rPr>
              <a:t>What you need to do,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569626" y="3534461"/>
            <a:ext cx="2450892" cy="17720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800" b="1" dirty="0" smtClean="0">
                <a:latin typeface="+mn-lt"/>
              </a:rPr>
              <a:t>Three, Iterative Phases</a:t>
            </a:r>
          </a:p>
          <a:p>
            <a:pPr>
              <a:buNone/>
            </a:pPr>
            <a:endParaRPr lang="en-US" sz="1800" b="1" dirty="0" smtClean="0">
              <a:latin typeface="+mn-lt"/>
            </a:endParaRPr>
          </a:p>
          <a:p>
            <a:pPr algn="ctr">
              <a:buNone/>
            </a:pPr>
            <a:r>
              <a:rPr lang="en-US" sz="1400" b="1" u="sng" dirty="0" smtClean="0">
                <a:latin typeface="+mn-lt"/>
              </a:rPr>
              <a:t>Proposal</a:t>
            </a:r>
          </a:p>
          <a:p>
            <a:pPr marL="285750" indent="-285750"/>
            <a:r>
              <a:rPr lang="en-US" sz="1400" dirty="0" smtClean="0">
                <a:latin typeface="+mn-lt"/>
              </a:rPr>
              <a:t>Weeks </a:t>
            </a:r>
            <a:r>
              <a:rPr lang="en-US" sz="1400" dirty="0">
                <a:latin typeface="+mn-lt"/>
              </a:rPr>
              <a:t>1 to 3: Develop Your Proposal</a:t>
            </a:r>
          </a:p>
          <a:p>
            <a:pPr marL="285750" indent="-285750"/>
            <a:r>
              <a:rPr lang="en-US" sz="1400" dirty="0">
                <a:latin typeface="+mn-lt"/>
              </a:rPr>
              <a:t>Week 4: Final Review/Approval of </a:t>
            </a:r>
            <a:r>
              <a:rPr lang="en-US" sz="1400" dirty="0" smtClean="0">
                <a:latin typeface="+mn-lt"/>
              </a:rPr>
              <a:t>Proposal</a:t>
            </a:r>
            <a:endParaRPr lang="en-US" sz="1400" dirty="0">
              <a:latin typeface="+mn-lt"/>
            </a:endParaRPr>
          </a:p>
        </p:txBody>
      </p:sp>
      <p:graphicFrame>
        <p:nvGraphicFramePr>
          <p:cNvPr id="3" name="Diagram 2"/>
          <p:cNvGraphicFramePr/>
          <p:nvPr>
            <p:extLst>
              <p:ext uri="{D42A27DB-BD31-4B8C-83A1-F6EECF244321}">
                <p14:modId xmlns:p14="http://schemas.microsoft.com/office/powerpoint/2010/main" val="1580790993"/>
              </p:ext>
            </p:extLst>
          </p:nvPr>
        </p:nvGraphicFramePr>
        <p:xfrm>
          <a:off x="307299" y="1653915"/>
          <a:ext cx="8596859" cy="1808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Up Arrow 3"/>
          <p:cNvSpPr/>
          <p:nvPr/>
        </p:nvSpPr>
        <p:spPr>
          <a:xfrm>
            <a:off x="1079292" y="2881860"/>
            <a:ext cx="1424065" cy="488260"/>
          </a:xfrm>
          <a:prstGeom prst="curved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Down Arrow 5"/>
          <p:cNvSpPr/>
          <p:nvPr/>
        </p:nvSpPr>
        <p:spPr>
          <a:xfrm flipH="1">
            <a:off x="1056806" y="1791311"/>
            <a:ext cx="1424065" cy="449705"/>
          </a:xfrm>
          <a:prstGeom prst="curved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Down Arrow 7"/>
          <p:cNvSpPr/>
          <p:nvPr/>
        </p:nvSpPr>
        <p:spPr>
          <a:xfrm flipH="1">
            <a:off x="6650635" y="1801306"/>
            <a:ext cx="1424065" cy="449705"/>
          </a:xfrm>
          <a:prstGeom prst="curved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Up Arrow 8"/>
          <p:cNvSpPr/>
          <p:nvPr/>
        </p:nvSpPr>
        <p:spPr>
          <a:xfrm>
            <a:off x="6673128" y="2876865"/>
            <a:ext cx="1424065" cy="488260"/>
          </a:xfrm>
          <a:prstGeom prst="curved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flipH="1">
            <a:off x="3685078" y="1788816"/>
            <a:ext cx="1424065" cy="449705"/>
          </a:xfrm>
          <a:prstGeom prst="curved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Up Arrow 10"/>
          <p:cNvSpPr/>
          <p:nvPr/>
        </p:nvSpPr>
        <p:spPr>
          <a:xfrm>
            <a:off x="3790018" y="2871870"/>
            <a:ext cx="1424065" cy="488260"/>
          </a:xfrm>
          <a:prstGeom prst="curved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ontent Placeholder 2"/>
          <p:cNvSpPr txBox="1">
            <a:spLocks/>
          </p:cNvSpPr>
          <p:nvPr/>
        </p:nvSpPr>
        <p:spPr bwMode="auto">
          <a:xfrm>
            <a:off x="3172911" y="4201516"/>
            <a:ext cx="2648267"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a:buNone/>
            </a:pPr>
            <a:r>
              <a:rPr lang="en-US" sz="1400" b="1" u="sng" dirty="0" smtClean="0">
                <a:latin typeface="+mn-lt"/>
              </a:rPr>
              <a:t>Mid-Term Draft</a:t>
            </a:r>
          </a:p>
          <a:p>
            <a:pPr marL="285750" indent="-285750"/>
            <a:r>
              <a:rPr lang="en-US" sz="1400" dirty="0" smtClean="0">
                <a:latin typeface="+mn-lt"/>
              </a:rPr>
              <a:t>Weeks </a:t>
            </a:r>
            <a:r>
              <a:rPr lang="en-US" sz="1400" dirty="0">
                <a:latin typeface="+mn-lt"/>
              </a:rPr>
              <a:t>5 to 8: Develop Mid-Term Draft of Research Paper</a:t>
            </a:r>
          </a:p>
          <a:p>
            <a:pPr marL="285750" indent="-285750"/>
            <a:r>
              <a:rPr lang="en-US" sz="1400" dirty="0">
                <a:latin typeface="+mn-lt"/>
              </a:rPr>
              <a:t>Week 9: Final Review/Approval of Mid-Term </a:t>
            </a:r>
            <a:r>
              <a:rPr lang="en-US" sz="1400" dirty="0" smtClean="0">
                <a:latin typeface="+mn-lt"/>
              </a:rPr>
              <a:t>Draft &amp; </a:t>
            </a:r>
            <a:r>
              <a:rPr lang="en-US" sz="1400" dirty="0">
                <a:latin typeface="+mn-lt"/>
              </a:rPr>
              <a:t>Mid-Term </a:t>
            </a:r>
            <a:r>
              <a:rPr lang="en-US" sz="1400" dirty="0" smtClean="0">
                <a:latin typeface="+mn-lt"/>
              </a:rPr>
              <a:t>Grade</a:t>
            </a:r>
            <a:endParaRPr lang="en-US" sz="1400" dirty="0">
              <a:latin typeface="+mn-lt"/>
            </a:endParaRPr>
          </a:p>
        </p:txBody>
      </p:sp>
      <p:sp>
        <p:nvSpPr>
          <p:cNvPr id="17" name="Content Placeholder 2"/>
          <p:cNvSpPr txBox="1">
            <a:spLocks/>
          </p:cNvSpPr>
          <p:nvPr/>
        </p:nvSpPr>
        <p:spPr bwMode="auto">
          <a:xfrm>
            <a:off x="6175949" y="4196521"/>
            <a:ext cx="2585802"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a:buNone/>
            </a:pPr>
            <a:r>
              <a:rPr lang="en-US" sz="1400" b="1" u="sng" dirty="0" smtClean="0">
                <a:latin typeface="+mn-lt"/>
              </a:rPr>
              <a:t>Final Draft</a:t>
            </a:r>
          </a:p>
          <a:p>
            <a:pPr marL="285750" indent="-285750"/>
            <a:r>
              <a:rPr lang="en-US" sz="1400" dirty="0" smtClean="0">
                <a:latin typeface="+mn-lt"/>
              </a:rPr>
              <a:t>Weeks </a:t>
            </a:r>
            <a:r>
              <a:rPr lang="en-US" sz="1400" dirty="0">
                <a:latin typeface="+mn-lt"/>
              </a:rPr>
              <a:t>10 to 12: Finalization of Research Paper</a:t>
            </a:r>
          </a:p>
          <a:p>
            <a:pPr marL="285750" indent="-285750"/>
            <a:r>
              <a:rPr lang="en-US" sz="1400" dirty="0">
                <a:latin typeface="+mn-lt"/>
              </a:rPr>
              <a:t>Weeks 13 and </a:t>
            </a:r>
            <a:r>
              <a:rPr lang="en-US" sz="1400" dirty="0" smtClean="0">
                <a:latin typeface="+mn-lt"/>
              </a:rPr>
              <a:t>14/15: </a:t>
            </a:r>
            <a:r>
              <a:rPr lang="en-US" sz="1400" dirty="0">
                <a:latin typeface="+mn-lt"/>
              </a:rPr>
              <a:t>Project Presentation &amp; Final </a:t>
            </a:r>
            <a:r>
              <a:rPr lang="en-US" sz="1400" dirty="0" smtClean="0">
                <a:latin typeface="+mn-lt"/>
              </a:rPr>
              <a:t>Grade</a:t>
            </a:r>
            <a:endParaRPr kumimoji="0" lang="en-US" altLang="en-US" sz="1400" b="0" i="0" u="none" strike="noStrike" kern="1200" cap="none" spc="0" normalizeH="0" baseline="0" noProof="0" dirty="0">
              <a:ln>
                <a:noFill/>
              </a:ln>
              <a:solidFill>
                <a:srgbClr val="000000"/>
              </a:solidFill>
              <a:effectLst/>
              <a:uLnTx/>
              <a:uFillTx/>
              <a:latin typeface="+mn-lt"/>
              <a:cs typeface="Arial" panose="020B0604020202020204" pitchFamily="34" charset="0"/>
            </a:endParaRPr>
          </a:p>
        </p:txBody>
      </p:sp>
    </p:spTree>
    <p:extLst>
      <p:ext uri="{BB962C8B-B14F-4D97-AF65-F5344CB8AC3E}">
        <p14:creationId xmlns:p14="http://schemas.microsoft.com/office/powerpoint/2010/main" val="3223829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defRPr/>
            </a:pPr>
            <a:r>
              <a:rPr lang="en-US" sz="3200" b="1" dirty="0" smtClean="0">
                <a:solidFill>
                  <a:schemeClr val="accent1">
                    <a:lumMod val="50000"/>
                  </a:schemeClr>
                </a:solidFill>
                <a:latin typeface="+mn-lt"/>
              </a:rPr>
              <a:t>What’s the Schedule?</a:t>
            </a:r>
            <a:br>
              <a:rPr lang="en-US" sz="3200" b="1" dirty="0" smtClean="0">
                <a:solidFill>
                  <a:schemeClr val="accent1">
                    <a:lumMod val="50000"/>
                  </a:schemeClr>
                </a:solidFill>
                <a:latin typeface="+mn-lt"/>
              </a:rPr>
            </a:br>
            <a:r>
              <a:rPr lang="en-US" sz="2000" b="1" dirty="0">
                <a:solidFill>
                  <a:schemeClr val="accent1">
                    <a:lumMod val="50000"/>
                  </a:schemeClr>
                </a:solidFill>
                <a:latin typeface="+mn-lt"/>
              </a:rPr>
              <a:t>What you need to do,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307299" y="2023674"/>
            <a:ext cx="8596859"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400" b="1" dirty="0">
                <a:latin typeface="+mn-lt"/>
              </a:rPr>
              <a:t>Weeks 1 to 3: Develop Your Proposal</a:t>
            </a:r>
          </a:p>
          <a:p>
            <a:pPr>
              <a:buNone/>
            </a:pPr>
            <a:r>
              <a:rPr lang="en-US" sz="1400" dirty="0" smtClean="0">
                <a:latin typeface="+mn-lt"/>
              </a:rPr>
              <a:t>You </a:t>
            </a:r>
            <a:r>
              <a:rPr lang="en-US" sz="1400" dirty="0">
                <a:latin typeface="+mn-lt"/>
              </a:rPr>
              <a:t>will choose a topic by developing and submitting a short (no less than 3-page) proposal of their research project, which must be approved by the Instructor.  This proposal should include a clear and concise articulation of: </a:t>
            </a:r>
          </a:p>
          <a:p>
            <a:pPr marL="171450" indent="-171450">
              <a:buClrTx/>
            </a:pPr>
            <a:r>
              <a:rPr lang="en-US" sz="1200" dirty="0">
                <a:latin typeface="+mn-lt"/>
              </a:rPr>
              <a:t>What problem/issue/phenomenon you have chosen to explore – research question(s), theory and hypotheses – and why it is important, significant or meaningful</a:t>
            </a:r>
          </a:p>
          <a:p>
            <a:pPr marL="171450" indent="-171450">
              <a:buClrTx/>
            </a:pPr>
            <a:r>
              <a:rPr lang="en-US" sz="1200" dirty="0">
                <a:latin typeface="+mn-lt"/>
              </a:rPr>
              <a:t>What prior research has been done on the topic: explain originality of your research [note: just a few paragraphs on relevant areas of research, not a detailed literature review]</a:t>
            </a:r>
          </a:p>
          <a:p>
            <a:pPr marL="171450" indent="-171450">
              <a:buClrTx/>
            </a:pPr>
            <a:r>
              <a:rPr lang="en-US" sz="1200" dirty="0">
                <a:latin typeface="+mn-lt"/>
              </a:rPr>
              <a:t>What research methods you intend to use; what models, variables and data sets will be used to test hypos and theory</a:t>
            </a:r>
          </a:p>
          <a:p>
            <a:pPr marL="171450" indent="-171450">
              <a:buClrTx/>
            </a:pPr>
            <a:r>
              <a:rPr lang="en-US" sz="1200" dirty="0">
                <a:latin typeface="+mn-lt"/>
              </a:rPr>
              <a:t>How </a:t>
            </a:r>
            <a:r>
              <a:rPr lang="en-US" sz="1200" dirty="0" smtClean="0">
                <a:latin typeface="+mn-lt"/>
              </a:rPr>
              <a:t>results </a:t>
            </a:r>
            <a:r>
              <a:rPr lang="en-US" sz="1200" dirty="0">
                <a:latin typeface="+mn-lt"/>
              </a:rPr>
              <a:t>will be measured and evaluated </a:t>
            </a:r>
            <a:endParaRPr lang="en-US" sz="1200" dirty="0" smtClean="0">
              <a:latin typeface="+mn-lt"/>
            </a:endParaRPr>
          </a:p>
          <a:p>
            <a:pPr>
              <a:buClrTx/>
              <a:buNone/>
            </a:pPr>
            <a:endParaRPr lang="en-US" sz="1400" dirty="0" smtClean="0">
              <a:latin typeface="+mn-lt"/>
            </a:endParaRPr>
          </a:p>
          <a:p>
            <a:pPr>
              <a:buClrTx/>
              <a:buNone/>
            </a:pPr>
            <a:r>
              <a:rPr lang="en-US" sz="1400" dirty="0" smtClean="0">
                <a:latin typeface="+mn-lt"/>
              </a:rPr>
              <a:t>On </a:t>
            </a:r>
            <a:r>
              <a:rPr lang="en-US" sz="1400" dirty="0">
                <a:latin typeface="+mn-lt"/>
              </a:rPr>
              <a:t>or before Week 3, you will </a:t>
            </a:r>
            <a:r>
              <a:rPr lang="en-US" sz="1400" b="1" dirty="0">
                <a:latin typeface="+mn-lt"/>
              </a:rPr>
              <a:t>e-mail</a:t>
            </a:r>
            <a:r>
              <a:rPr lang="en-US" sz="1400" dirty="0">
                <a:latin typeface="+mn-lt"/>
              </a:rPr>
              <a:t> you proposal draft to your instructor, who will review and provide feedback on the proposal, </a:t>
            </a:r>
            <a:r>
              <a:rPr lang="en-US" sz="1400" dirty="0" smtClean="0">
                <a:latin typeface="+mn-lt"/>
              </a:rPr>
              <a:t>either accepting it immediately or responding with comments requiring more revision to/work on it.</a:t>
            </a:r>
          </a:p>
          <a:p>
            <a:pPr>
              <a:buClrTx/>
              <a:buNone/>
            </a:pPr>
            <a:r>
              <a:rPr lang="en-US" sz="1400" dirty="0" smtClean="0">
                <a:latin typeface="+mn-lt"/>
              </a:rPr>
              <a:t>In evaluating the proposal for approval, the </a:t>
            </a:r>
            <a:r>
              <a:rPr lang="en-US" sz="1400" dirty="0">
                <a:latin typeface="+mn-lt"/>
              </a:rPr>
              <a:t>Instructor will </a:t>
            </a:r>
            <a:r>
              <a:rPr lang="en-US" sz="1400" dirty="0" smtClean="0">
                <a:latin typeface="+mn-lt"/>
              </a:rPr>
              <a:t>assess:</a:t>
            </a:r>
          </a:p>
          <a:p>
            <a:pPr marL="171450" indent="-171450">
              <a:buClrTx/>
            </a:pPr>
            <a:r>
              <a:rPr lang="en-US" sz="1400" dirty="0" smtClean="0">
                <a:latin typeface="+mn-lt"/>
              </a:rPr>
              <a:t>Clarity and specificity </a:t>
            </a:r>
            <a:r>
              <a:rPr lang="en-US" sz="1400" dirty="0">
                <a:latin typeface="+mn-lt"/>
              </a:rPr>
              <a:t>of the proposed research </a:t>
            </a:r>
            <a:r>
              <a:rPr lang="en-US" sz="1400" dirty="0" smtClean="0">
                <a:latin typeface="+mn-lt"/>
              </a:rPr>
              <a:t>topic</a:t>
            </a:r>
          </a:p>
          <a:p>
            <a:pPr marL="171450" indent="-171450">
              <a:buClrTx/>
            </a:pPr>
            <a:r>
              <a:rPr lang="en-US" sz="1400" dirty="0" smtClean="0">
                <a:latin typeface="+mn-lt"/>
              </a:rPr>
              <a:t>Sufficiency </a:t>
            </a:r>
            <a:r>
              <a:rPr lang="en-US" sz="1400" dirty="0">
                <a:latin typeface="+mn-lt"/>
              </a:rPr>
              <a:t>of </a:t>
            </a:r>
            <a:r>
              <a:rPr lang="en-US" sz="1400" dirty="0" smtClean="0">
                <a:latin typeface="+mn-lt"/>
              </a:rPr>
              <a:t>scope and complexity </a:t>
            </a:r>
            <a:r>
              <a:rPr lang="en-US" sz="1400" dirty="0">
                <a:latin typeface="+mn-lt"/>
              </a:rPr>
              <a:t>of the </a:t>
            </a:r>
            <a:r>
              <a:rPr lang="en-US" sz="1400" dirty="0" smtClean="0">
                <a:latin typeface="+mn-lt"/>
              </a:rPr>
              <a:t>issue and </a:t>
            </a:r>
            <a:r>
              <a:rPr lang="en-US" sz="1400" dirty="0">
                <a:latin typeface="+mn-lt"/>
              </a:rPr>
              <a:t>proposed </a:t>
            </a:r>
            <a:r>
              <a:rPr lang="en-US" sz="1400" dirty="0" smtClean="0">
                <a:latin typeface="+mn-lt"/>
              </a:rPr>
              <a:t>analysis</a:t>
            </a:r>
          </a:p>
          <a:p>
            <a:pPr marL="171450" indent="-171450">
              <a:buClrTx/>
            </a:pPr>
            <a:r>
              <a:rPr lang="en-US" sz="1400" dirty="0" smtClean="0">
                <a:latin typeface="+mn-lt"/>
              </a:rPr>
              <a:t>Availability </a:t>
            </a:r>
            <a:r>
              <a:rPr lang="en-US" sz="1400" dirty="0">
                <a:latin typeface="+mn-lt"/>
              </a:rPr>
              <a:t>and statistical validity of the data sets and model(s</a:t>
            </a:r>
            <a:r>
              <a:rPr lang="en-US" sz="1400" dirty="0" smtClean="0">
                <a:latin typeface="+mn-lt"/>
              </a:rPr>
              <a:t>)</a:t>
            </a:r>
          </a:p>
          <a:p>
            <a:pPr>
              <a:buClrTx/>
              <a:buNone/>
            </a:pPr>
            <a:r>
              <a:rPr lang="en-US" sz="1400" dirty="0" smtClean="0">
                <a:latin typeface="+mn-lt"/>
              </a:rPr>
              <a:t>…to help </a:t>
            </a:r>
            <a:r>
              <a:rPr lang="en-US" sz="1400" dirty="0">
                <a:latin typeface="+mn-lt"/>
              </a:rPr>
              <a:t>ensure that </a:t>
            </a:r>
            <a:r>
              <a:rPr lang="en-US" sz="1400" dirty="0" smtClean="0">
                <a:latin typeface="+mn-lt"/>
              </a:rPr>
              <a:t>the project meets basic requirements and can be completed within the semester timeframe</a:t>
            </a:r>
            <a:r>
              <a:rPr lang="en-US" sz="1000" dirty="0" smtClean="0"/>
              <a:t>. </a:t>
            </a:r>
            <a:endParaRPr lang="en-US" sz="1000" dirty="0"/>
          </a:p>
        </p:txBody>
      </p:sp>
      <p:graphicFrame>
        <p:nvGraphicFramePr>
          <p:cNvPr id="3" name="Diagram 2"/>
          <p:cNvGraphicFramePr/>
          <p:nvPr>
            <p:extLst>
              <p:ext uri="{D42A27DB-BD31-4B8C-83A1-F6EECF244321}">
                <p14:modId xmlns:p14="http://schemas.microsoft.com/office/powerpoint/2010/main" val="3718743088"/>
              </p:ext>
            </p:extLst>
          </p:nvPr>
        </p:nvGraphicFramePr>
        <p:xfrm>
          <a:off x="307299" y="1219200"/>
          <a:ext cx="8596859" cy="96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4474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defRPr/>
            </a:pPr>
            <a:r>
              <a:rPr lang="en-US" sz="3200" b="1" dirty="0" smtClean="0">
                <a:solidFill>
                  <a:schemeClr val="accent1">
                    <a:lumMod val="50000"/>
                  </a:schemeClr>
                </a:solidFill>
                <a:latin typeface="+mn-lt"/>
              </a:rPr>
              <a:t>What’s the Schedule?</a:t>
            </a:r>
            <a:br>
              <a:rPr lang="en-US" sz="3200" b="1" dirty="0" smtClean="0">
                <a:solidFill>
                  <a:schemeClr val="accent1">
                    <a:lumMod val="50000"/>
                  </a:schemeClr>
                </a:solidFill>
                <a:latin typeface="+mn-lt"/>
              </a:rPr>
            </a:br>
            <a:r>
              <a:rPr lang="en-US" sz="2000" b="1" dirty="0">
                <a:solidFill>
                  <a:schemeClr val="accent1">
                    <a:lumMod val="50000"/>
                  </a:schemeClr>
                </a:solidFill>
                <a:latin typeface="+mn-lt"/>
              </a:rPr>
              <a:t>What you need to do,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307299" y="2181069"/>
            <a:ext cx="8596859"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400" b="1" dirty="0">
                <a:latin typeface="+mn-lt"/>
              </a:rPr>
              <a:t>Week 4: </a:t>
            </a:r>
            <a:r>
              <a:rPr lang="en-US" sz="1400" b="1" dirty="0" smtClean="0">
                <a:latin typeface="+mn-lt"/>
              </a:rPr>
              <a:t>Final </a:t>
            </a:r>
            <a:r>
              <a:rPr lang="en-US" sz="1400" b="1" dirty="0">
                <a:latin typeface="+mn-lt"/>
              </a:rPr>
              <a:t>Review/Approval of Proposal</a:t>
            </a:r>
          </a:p>
          <a:p>
            <a:pPr marL="285750" indent="-285750"/>
            <a:r>
              <a:rPr lang="en-US" sz="1400" dirty="0">
                <a:latin typeface="+mn-lt"/>
              </a:rPr>
              <a:t>Final proposal drafts are required to be medium length of no less than 3 pages in length. </a:t>
            </a:r>
            <a:endParaRPr lang="en-US" sz="1400" dirty="0" smtClean="0">
              <a:latin typeface="+mn-lt"/>
            </a:endParaRPr>
          </a:p>
          <a:p>
            <a:pPr marL="285750" indent="-285750"/>
            <a:r>
              <a:rPr lang="en-US" sz="1400" dirty="0" smtClean="0">
                <a:latin typeface="+mn-lt"/>
              </a:rPr>
              <a:t>Papers </a:t>
            </a:r>
            <a:r>
              <a:rPr lang="en-US" sz="1400" dirty="0">
                <a:latin typeface="+mn-lt"/>
              </a:rPr>
              <a:t>should be prepared in Microsoft Word format (so that the instructor can provide feedback via the “Track Changes” feature. </a:t>
            </a:r>
            <a:endParaRPr lang="en-US" sz="1400" dirty="0" smtClean="0">
              <a:latin typeface="+mn-lt"/>
            </a:endParaRPr>
          </a:p>
          <a:p>
            <a:pPr marL="285750" indent="-285750"/>
            <a:r>
              <a:rPr lang="en-US" sz="1400" dirty="0" smtClean="0">
                <a:latin typeface="+mn-lt"/>
              </a:rPr>
              <a:t>Text should be Times </a:t>
            </a:r>
            <a:r>
              <a:rPr lang="en-US" sz="1400" dirty="0">
                <a:latin typeface="+mn-lt"/>
              </a:rPr>
              <a:t>New Roman, 12 point font. </a:t>
            </a:r>
          </a:p>
        </p:txBody>
      </p:sp>
      <p:graphicFrame>
        <p:nvGraphicFramePr>
          <p:cNvPr id="3" name="Diagram 2"/>
          <p:cNvGraphicFramePr/>
          <p:nvPr>
            <p:extLst>
              <p:ext uri="{D42A27DB-BD31-4B8C-83A1-F6EECF244321}">
                <p14:modId xmlns:p14="http://schemas.microsoft.com/office/powerpoint/2010/main" val="2536859434"/>
              </p:ext>
            </p:extLst>
          </p:nvPr>
        </p:nvGraphicFramePr>
        <p:xfrm>
          <a:off x="307299" y="1219200"/>
          <a:ext cx="8596859" cy="96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18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eaLnBrk="1" fontAlgn="auto" hangingPunct="1">
              <a:spcAft>
                <a:spcPts val="0"/>
              </a:spcAft>
              <a:defRPr/>
            </a:pPr>
            <a:r>
              <a:rPr lang="en-US" sz="3200" b="1" dirty="0" smtClean="0">
                <a:solidFill>
                  <a:schemeClr val="accent1">
                    <a:lumMod val="50000"/>
                  </a:schemeClr>
                </a:solidFill>
                <a:latin typeface="+mn-lt"/>
              </a:rPr>
              <a:t>What’s the Schedule?</a:t>
            </a:r>
            <a:br>
              <a:rPr lang="en-US" sz="3200" b="1" dirty="0" smtClean="0">
                <a:solidFill>
                  <a:schemeClr val="accent1">
                    <a:lumMod val="50000"/>
                  </a:schemeClr>
                </a:solidFill>
                <a:latin typeface="+mn-lt"/>
              </a:rPr>
            </a:br>
            <a:r>
              <a:rPr lang="en-US" sz="2000" b="1" dirty="0" smtClean="0">
                <a:solidFill>
                  <a:schemeClr val="accent1">
                    <a:lumMod val="50000"/>
                  </a:schemeClr>
                </a:solidFill>
                <a:latin typeface="+mn-lt"/>
              </a:rPr>
              <a:t>What do I need to do, and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307299" y="2181069"/>
            <a:ext cx="8596859"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400" b="1" dirty="0" smtClean="0">
                <a:latin typeface="+mn-lt"/>
              </a:rPr>
              <a:t>Weeks 5 to 8: </a:t>
            </a:r>
            <a:r>
              <a:rPr lang="en-US" sz="1400" b="1" dirty="0">
                <a:latin typeface="+mn-lt"/>
              </a:rPr>
              <a:t>Develop Mid-Term </a:t>
            </a:r>
            <a:r>
              <a:rPr lang="en-US" sz="1400" b="1" dirty="0" smtClean="0">
                <a:latin typeface="+mn-lt"/>
              </a:rPr>
              <a:t>Draft</a:t>
            </a:r>
            <a:endParaRPr lang="en-US" sz="1400" dirty="0">
              <a:latin typeface="+mn-lt"/>
            </a:endParaRPr>
          </a:p>
          <a:p>
            <a:pPr marL="285750" indent="-285750"/>
            <a:r>
              <a:rPr lang="en-US" sz="1400" dirty="0" smtClean="0">
                <a:latin typeface="+mn-lt"/>
              </a:rPr>
              <a:t>Working from the proposal, you </a:t>
            </a:r>
            <a:r>
              <a:rPr lang="en-US" sz="1400" dirty="0">
                <a:latin typeface="+mn-lt"/>
              </a:rPr>
              <a:t>begin fleshing out the </a:t>
            </a:r>
            <a:r>
              <a:rPr lang="en-US" sz="1400" dirty="0" smtClean="0">
                <a:latin typeface="+mn-lt"/>
              </a:rPr>
              <a:t>first sections of the research paper: the </a:t>
            </a:r>
            <a:r>
              <a:rPr lang="en-US" sz="1400" dirty="0">
                <a:latin typeface="+mn-lt"/>
              </a:rPr>
              <a:t>Introduction, Literature Review, Hypothesis, Data and Variables and Statistical Methods. </a:t>
            </a:r>
          </a:p>
          <a:p>
            <a:pPr marL="285750" indent="-285750"/>
            <a:endParaRPr lang="en-US" sz="1400" dirty="0">
              <a:latin typeface="+mn-lt"/>
            </a:endParaRPr>
          </a:p>
          <a:p>
            <a:pPr marL="285750" indent="-285750"/>
            <a:r>
              <a:rPr lang="en-US" sz="1400" dirty="0">
                <a:latin typeface="+mn-lt"/>
              </a:rPr>
              <a:t>You will draft a medium length (no less than 10-12 pages) paper representing the first half of your research </a:t>
            </a:r>
            <a:r>
              <a:rPr lang="en-US" sz="1400" dirty="0" smtClean="0">
                <a:latin typeface="+mn-lt"/>
              </a:rPr>
              <a:t>study, which will form </a:t>
            </a:r>
            <a:r>
              <a:rPr lang="en-US" sz="1400" dirty="0">
                <a:latin typeface="+mn-lt"/>
              </a:rPr>
              <a:t>the basis of the mid-term letter grade in Blackboard Grade Center.</a:t>
            </a:r>
          </a:p>
          <a:p>
            <a:pPr marL="285750" indent="-285750"/>
            <a:endParaRPr lang="en-US" sz="1400" dirty="0">
              <a:latin typeface="+mn-lt"/>
            </a:endParaRPr>
          </a:p>
          <a:p>
            <a:pPr marL="285750" indent="-285750"/>
            <a:r>
              <a:rPr lang="en-US" sz="1400" dirty="0" smtClean="0">
                <a:latin typeface="+mn-lt"/>
              </a:rPr>
              <a:t>On or before Week 8, you will </a:t>
            </a:r>
            <a:r>
              <a:rPr lang="en-US" sz="1400" b="1" dirty="0" smtClean="0">
                <a:latin typeface="+mn-lt"/>
              </a:rPr>
              <a:t>e-mail </a:t>
            </a:r>
            <a:r>
              <a:rPr lang="en-US" sz="1400" dirty="0">
                <a:latin typeface="+mn-lt"/>
              </a:rPr>
              <a:t>your mid-term draft to your instructor, who will review and provide feedback on the proposal, either accepting it immediately or responding with comments requiring more revision to/work on it</a:t>
            </a:r>
            <a:r>
              <a:rPr lang="en-US" sz="1400" dirty="0" smtClean="0">
                <a:latin typeface="+mn-lt"/>
              </a:rPr>
              <a:t>.</a:t>
            </a:r>
            <a:endParaRPr lang="en-US" sz="1400" b="1" dirty="0">
              <a:latin typeface="+mn-lt"/>
            </a:endParaRPr>
          </a:p>
        </p:txBody>
      </p:sp>
      <p:graphicFrame>
        <p:nvGraphicFramePr>
          <p:cNvPr id="3" name="Diagram 2"/>
          <p:cNvGraphicFramePr/>
          <p:nvPr>
            <p:extLst>
              <p:ext uri="{D42A27DB-BD31-4B8C-83A1-F6EECF244321}">
                <p14:modId xmlns:p14="http://schemas.microsoft.com/office/powerpoint/2010/main" val="3421123086"/>
              </p:ext>
            </p:extLst>
          </p:nvPr>
        </p:nvGraphicFramePr>
        <p:xfrm>
          <a:off x="307299" y="1219200"/>
          <a:ext cx="8596859" cy="96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3388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623</TotalTime>
  <Words>2692</Words>
  <Application>Microsoft Office PowerPoint</Application>
  <PresentationFormat>Letter Paper (8.5x11 in)</PresentationFormat>
  <Paragraphs>227</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How Is It Different From Your Other Courses?</vt:lpstr>
      <vt:lpstr>How Do You Write a Research Paper?</vt:lpstr>
      <vt:lpstr>How Is It Structured?</vt:lpstr>
      <vt:lpstr>What’s the Course Schedule? What you need to do, by when</vt:lpstr>
      <vt:lpstr>What’s the Schedule? What you need to do, by when</vt:lpstr>
      <vt:lpstr>What’s the Schedule? What you need to do, by when</vt:lpstr>
      <vt:lpstr>What’s the Schedule? What do I need to do, and by when?</vt:lpstr>
      <vt:lpstr>What’s the Schedule? What you need to do, by when</vt:lpstr>
      <vt:lpstr>What’s the Schedule? What you need to do, by when</vt:lpstr>
      <vt:lpstr>What’s the Schedule? What you need to do, by when</vt:lpstr>
      <vt:lpstr>How Will You Be Graded?</vt:lpstr>
      <vt:lpstr>What Criteria Are Used? General Criteria </vt:lpstr>
      <vt:lpstr>What Criteria Are Used? Domain-Specific Criteria </vt:lpstr>
      <vt:lpstr>Useful Tips: Planning </vt:lpstr>
      <vt:lpstr>Useful Tips: Selecting Model Type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O'Connor</cp:lastModifiedBy>
  <cp:revision>124</cp:revision>
  <cp:lastPrinted>2018-09-12T20:40:02Z</cp:lastPrinted>
  <dcterms:created xsi:type="dcterms:W3CDTF">2019-02-15T19:02:10Z</dcterms:created>
  <dcterms:modified xsi:type="dcterms:W3CDTF">2022-01-31T19:59:27Z</dcterms:modified>
</cp:coreProperties>
</file>