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72" r:id="rId9"/>
    <p:sldId id="273" r:id="rId10"/>
    <p:sldId id="265" r:id="rId11"/>
    <p:sldId id="266" r:id="rId12"/>
    <p:sldId id="268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Up with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Hadoop</a:t>
            </a:r>
            <a:r>
              <a:rPr lang="en-US" dirty="0" smtClean="0"/>
              <a:t>, and Amazon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44280" y="1694003"/>
            <a:ext cx="7273367" cy="707886"/>
            <a:chOff x="794870" y="1694003"/>
            <a:chExt cx="7008519" cy="707886"/>
          </a:xfrm>
        </p:grpSpPr>
        <p:sp>
          <p:nvSpPr>
            <p:cNvPr id="15" name="TextBox 14"/>
            <p:cNvSpPr txBox="1"/>
            <p:nvPr/>
          </p:nvSpPr>
          <p:spPr>
            <a:xfrm>
              <a:off x="794870" y="1694003"/>
              <a:ext cx="1166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Loop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4936" y="1694003"/>
              <a:ext cx="11384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Map</a:t>
              </a:r>
              <a:endParaRPr lang="en-US" sz="4000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4280" y="3479637"/>
            <a:ext cx="7273367" cy="707886"/>
            <a:chOff x="794870" y="3080870"/>
            <a:chExt cx="6850973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794870" y="3080870"/>
              <a:ext cx="149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Group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11567" y="3080870"/>
              <a:ext cx="153427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Shuffle</a:t>
              </a:r>
              <a:endParaRPr lang="en-US" sz="40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4280" y="5265271"/>
            <a:ext cx="7273367" cy="707886"/>
            <a:chOff x="794870" y="5265271"/>
            <a:chExt cx="5019793" cy="707886"/>
          </a:xfrm>
        </p:grpSpPr>
        <p:sp>
          <p:nvSpPr>
            <p:cNvPr id="21" name="TextBox 20"/>
            <p:cNvSpPr txBox="1"/>
            <p:nvPr/>
          </p:nvSpPr>
          <p:spPr>
            <a:xfrm>
              <a:off x="794870" y="5265271"/>
              <a:ext cx="173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Summarize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5880" y="5265271"/>
              <a:ext cx="123878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Reduce</a:t>
              </a:r>
              <a:endParaRPr lang="en-US" sz="4000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26834" y="3475924"/>
            <a:ext cx="337839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You Implement</a:t>
            </a:r>
            <a:endParaRPr lang="en-US" sz="4000" dirty="0"/>
          </a:p>
        </p:txBody>
      </p:sp>
      <p:cxnSp>
        <p:nvCxnSpPr>
          <p:cNvPr id="25" name="Straight Arrow Connector 24"/>
          <p:cNvCxnSpPr>
            <a:stCxn id="23" idx="3"/>
            <a:endCxn id="16" idx="1"/>
          </p:cNvCxnSpPr>
          <p:nvPr/>
        </p:nvCxnSpPr>
        <p:spPr>
          <a:xfrm flipV="1">
            <a:off x="6205233" y="2047946"/>
            <a:ext cx="830940" cy="178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22" idx="1"/>
          </p:cNvCxnSpPr>
          <p:nvPr/>
        </p:nvCxnSpPr>
        <p:spPr>
          <a:xfrm>
            <a:off x="6205233" y="3829867"/>
            <a:ext cx="217495" cy="1789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9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Provides Compute Power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8705" y="2847913"/>
            <a:ext cx="633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Simple Storage Service (S3): Files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05" y="1819964"/>
            <a:ext cx="727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Elastic </a:t>
            </a:r>
            <a:r>
              <a:rPr lang="en-US" sz="3600" dirty="0" err="1" smtClean="0"/>
              <a:t>MapReduce</a:t>
            </a:r>
            <a:r>
              <a:rPr lang="en-US" sz="3600" dirty="0" smtClean="0"/>
              <a:t> (EMR): Computers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15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stores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bucket (unique name)</a:t>
            </a:r>
          </a:p>
          <a:p>
            <a:r>
              <a:rPr lang="en-US" dirty="0" smtClean="0"/>
              <a:t>Files in bucket</a:t>
            </a:r>
          </a:p>
          <a:p>
            <a:r>
              <a:rPr lang="en-US" dirty="0" smtClean="0"/>
              <a:t>Access via amazon web console</a:t>
            </a:r>
          </a:p>
          <a:p>
            <a:r>
              <a:rPr lang="en-US" dirty="0" smtClean="0"/>
              <a:t>Access via programmatic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9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Charges Us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S3: 14 cents per GB per month</a:t>
            </a:r>
          </a:p>
          <a:p>
            <a:r>
              <a:rPr lang="en-US" dirty="0" smtClean="0"/>
              <a:t>EMR: 10 cents per machine per hour</a:t>
            </a:r>
          </a:p>
          <a:p>
            <a:pPr lvl="1"/>
            <a:r>
              <a:rPr lang="en-US" dirty="0" smtClean="0"/>
              <a:t>1 minute = 1 hour</a:t>
            </a:r>
          </a:p>
          <a:p>
            <a:pPr lvl="1"/>
            <a:r>
              <a:rPr lang="en-US" dirty="0" smtClean="0"/>
              <a:t>Ask us if you use more than 200 hours</a:t>
            </a:r>
          </a:p>
          <a:p>
            <a:pPr lvl="1"/>
            <a:r>
              <a:rPr lang="en-US" dirty="0" smtClean="0"/>
              <a:t>Excess gets charged to our credit card</a:t>
            </a:r>
          </a:p>
        </p:txBody>
      </p:sp>
    </p:spTree>
    <p:extLst>
      <p:ext uri="{BB962C8B-B14F-4D97-AF65-F5344CB8AC3E}">
        <p14:creationId xmlns:p14="http://schemas.microsoft.com/office/powerpoint/2010/main" val="1453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Slower Than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129" y="3467847"/>
            <a:ext cx="4099859" cy="8202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Scale, not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1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4235"/>
            <a:ext cx="9144000" cy="177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>
                <a:solidFill>
                  <a:srgbClr val="008000"/>
                </a:solidFill>
              </a:rPr>
              <a:t>git</a:t>
            </a:r>
            <a:r>
              <a:rPr lang="en-US" dirty="0" smtClean="0">
                <a:solidFill>
                  <a:srgbClr val="008000"/>
                </a:solidFill>
              </a:rPr>
              <a:t> pull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Lab: </a:t>
            </a:r>
            <a:r>
              <a:rPr lang="en-US" sz="2800" dirty="0" smtClean="0"/>
              <a:t>http://</a:t>
            </a:r>
            <a:r>
              <a:rPr lang="en-US" sz="2800" dirty="0" err="1" smtClean="0"/>
              <a:t>dataiap.github.com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dataiap</a:t>
            </a:r>
            <a:r>
              <a:rPr lang="en-US" sz="2800" dirty="0" smtClean="0"/>
              <a:t>/day5/</a:t>
            </a:r>
            <a:r>
              <a:rPr lang="en-US" sz="2800" dirty="0" err="1" smtClean="0"/>
              <a:t>mapreduce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04683"/>
            <a:ext cx="9144000" cy="8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arenR"/>
            </a:pPr>
            <a:r>
              <a:rPr lang="en-US" dirty="0" smtClean="0"/>
              <a:t>Account: http://shoutkey.com/private</a:t>
            </a:r>
          </a:p>
        </p:txBody>
      </p:sp>
    </p:spTree>
    <p:extLst>
      <p:ext uri="{BB962C8B-B14F-4D97-AF65-F5344CB8AC3E}">
        <p14:creationId xmlns:p14="http://schemas.microsoft.com/office/powerpoint/2010/main" val="271912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4280" y="1694003"/>
            <a:ext cx="7408267" cy="707886"/>
            <a:chOff x="794870" y="1694003"/>
            <a:chExt cx="7408267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94870" y="1694003"/>
              <a:ext cx="27514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Kenneth Lay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4936" y="1694003"/>
              <a:ext cx="15382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15 MB</a:t>
              </a:r>
              <a:endParaRPr lang="en-US" sz="4000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4280" y="3479637"/>
            <a:ext cx="7408267" cy="707886"/>
            <a:chOff x="794870" y="3080870"/>
            <a:chExt cx="7408267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794870" y="3080870"/>
              <a:ext cx="14234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Enron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6972" y="3080870"/>
              <a:ext cx="2186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1,300 MB</a:t>
              </a:r>
              <a:endParaRPr lang="en-US" sz="4000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4280" y="5265271"/>
            <a:ext cx="7408267" cy="707886"/>
            <a:chOff x="794870" y="5265271"/>
            <a:chExt cx="7547779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794870" y="5265271"/>
              <a:ext cx="14279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/>
                <a:t>GMail</a:t>
              </a:r>
              <a:endParaRPr lang="en-US" sz="40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5103" y="5265271"/>
              <a:ext cx="425754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&gt;1,000,000,000 MB</a:t>
              </a:r>
              <a:endParaRPr lang="en-US" sz="4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7182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557060" y="3018491"/>
            <a:ext cx="0" cy="797858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18" y="3846231"/>
            <a:ext cx="5867400" cy="1384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50265" y="2032002"/>
            <a:ext cx="4013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MapReduce</a:t>
            </a:r>
            <a:r>
              <a:rPr lang="en-US" sz="4000" dirty="0"/>
              <a:t> </a:t>
            </a:r>
            <a:r>
              <a:rPr lang="en-US" sz="4000" dirty="0" smtClean="0"/>
              <a:t>Paper</a:t>
            </a: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8773" t="24512" r="16957" b="30040"/>
          <a:stretch/>
        </p:blipFill>
        <p:spPr>
          <a:xfrm>
            <a:off x="1897530" y="-74704"/>
            <a:ext cx="5289176" cy="21067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27974" y="5414689"/>
            <a:ext cx="4458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Open Source Project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56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7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96949" y="508798"/>
            <a:ext cx="1090706" cy="13148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oc 1</a:t>
            </a:r>
            <a:endParaRPr lang="en-US" sz="36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6949" y="2716369"/>
            <a:ext cx="1090706" cy="13148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oc 2</a:t>
            </a:r>
            <a:endParaRPr lang="en-US" sz="36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96949" y="4923939"/>
            <a:ext cx="1090706" cy="13148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oc 3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6596" y="1166210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3428" y="818369"/>
            <a:ext cx="81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400994" y="589181"/>
            <a:ext cx="88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dog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74391" y="3025567"/>
            <a:ext cx="29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999561" y="3412828"/>
            <a:ext cx="79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ate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5005" y="2766497"/>
            <a:ext cx="98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fruit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0583" y="5037361"/>
            <a:ext cx="83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she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2083" y="5747788"/>
            <a:ext cx="79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9917" y="5395176"/>
            <a:ext cx="98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fruit</a:t>
            </a:r>
            <a:endParaRPr lang="en-US" sz="3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70320" y="3373781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56596" y="5581351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72817" y="3350652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8605" y="4021077"/>
            <a:ext cx="81156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30396" y="1847345"/>
            <a:ext cx="88798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dog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9080" y="4830944"/>
            <a:ext cx="29061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5579312" y="483480"/>
            <a:ext cx="79015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te</a:t>
            </a:r>
          </a:p>
          <a:p>
            <a:r>
              <a:rPr lang="en-US" sz="3600" dirty="0" smtClean="0"/>
              <a:t>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5643" y="5640810"/>
            <a:ext cx="83748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she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479563" y="2657212"/>
            <a:ext cx="98964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ruit</a:t>
            </a:r>
          </a:p>
          <a:p>
            <a:r>
              <a:rPr lang="en-US" sz="3600" dirty="0" smtClean="0"/>
              <a:t>fruit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7573711" y="3592437"/>
            <a:ext cx="127345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he: 1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7535502" y="1544065"/>
            <a:ext cx="134987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og: 1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7834186" y="4616623"/>
            <a:ext cx="75250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: 1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4418" y="519879"/>
            <a:ext cx="125204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te: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73711" y="5640810"/>
            <a:ext cx="129937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he: 1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7484669" y="2568251"/>
            <a:ext cx="145153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ruit: 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24843" y="3358643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89156"/>
              </p:ext>
            </p:extLst>
          </p:nvPr>
        </p:nvGraphicFramePr>
        <p:xfrm>
          <a:off x="-1" y="0"/>
          <a:ext cx="2559580" cy="69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80"/>
              </a:tblGrid>
              <a:tr h="876473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Loop</a:t>
                      </a:r>
                      <a:endParaRPr lang="en-US" sz="40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Group</a:t>
                      </a:r>
                      <a:endParaRPr lang="en-US" sz="40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Summarize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00235" y="2510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31851"/>
              </p:ext>
            </p:extLst>
          </p:nvPr>
        </p:nvGraphicFramePr>
        <p:xfrm>
          <a:off x="-1" y="0"/>
          <a:ext cx="5976472" cy="69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80"/>
                <a:gridCol w="3416892"/>
              </a:tblGrid>
              <a:tr h="876473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Word Count</a:t>
                      </a:r>
                      <a:endParaRPr lang="en-US" sz="4000" dirty="0"/>
                    </a:p>
                  </a:txBody>
                  <a:tcPr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Loop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words in documents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instances</a:t>
                      </a:r>
                      <a:r>
                        <a:rPr lang="en-US" sz="2800" baseline="0" dirty="0" smtClean="0"/>
                        <a:t> of a word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Summarize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 instances </a:t>
                      </a:r>
                    </a:p>
                    <a:p>
                      <a:pPr algn="ctr"/>
                      <a:r>
                        <a:rPr lang="en-US" sz="2800" dirty="0" smtClean="0"/>
                        <a:t>of a word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00235" y="2510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1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41374"/>
              </p:ext>
            </p:extLst>
          </p:nvPr>
        </p:nvGraphicFramePr>
        <p:xfrm>
          <a:off x="-1" y="0"/>
          <a:ext cx="9278472" cy="69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80"/>
                <a:gridCol w="3416892"/>
                <a:gridCol w="3302000"/>
              </a:tblGrid>
              <a:tr h="876473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Word Count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Candidates</a:t>
                      </a:r>
                      <a:endParaRPr lang="en-US" sz="4000" dirty="0"/>
                    </a:p>
                  </a:txBody>
                  <a:tcPr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Loop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words in documents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lines in </a:t>
                      </a:r>
                      <a:r>
                        <a:rPr lang="en-US" sz="2800" baseline="0" dirty="0" err="1" smtClean="0"/>
                        <a:t>csv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instances</a:t>
                      </a:r>
                      <a:r>
                        <a:rPr lang="en-US" sz="2800" baseline="0" dirty="0" smtClean="0"/>
                        <a:t> of a word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candidate, day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Summarize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 instances </a:t>
                      </a:r>
                    </a:p>
                    <a:p>
                      <a:pPr algn="ctr"/>
                      <a:r>
                        <a:rPr lang="en-US" sz="2800" dirty="0" smtClean="0"/>
                        <a:t>of a word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 of contributions</a:t>
                      </a:r>
                    </a:p>
                    <a:p>
                      <a:pPr algn="ctr"/>
                      <a:r>
                        <a:rPr lang="en-US" sz="2800" dirty="0" smtClean="0"/>
                        <a:t>by</a:t>
                      </a:r>
                      <a:r>
                        <a:rPr lang="en-US" sz="2800" baseline="0" dirty="0" smtClean="0"/>
                        <a:t> candidate, day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00235" y="2510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247</Words>
  <Application>Microsoft Macintosh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Scaling Up with MapReduce, Hadoop, and Amazon</vt:lpstr>
      <vt:lpstr>Term Frequency</vt:lpstr>
      <vt:lpstr>Parallelism</vt:lpstr>
      <vt:lpstr>PowerPoint Presentation</vt:lpstr>
      <vt:lpstr>Common Pattern</vt:lpstr>
      <vt:lpstr>PowerPoint Presentation</vt:lpstr>
      <vt:lpstr>PowerPoint Presentation</vt:lpstr>
      <vt:lpstr>PowerPoint Presentation</vt:lpstr>
      <vt:lpstr>PowerPoint Presentation</vt:lpstr>
      <vt:lpstr>MapReduce</vt:lpstr>
      <vt:lpstr>Amazon Provides Compute Power</vt:lpstr>
      <vt:lpstr>S3 stores files</vt:lpstr>
      <vt:lpstr>Amazon Charges Us Money</vt:lpstr>
      <vt:lpstr>Slower Than You Think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Up with MapReduce, Hadoop, and Amazon</dc:title>
  <dc:creator>Adam Marcus</dc:creator>
  <cp:lastModifiedBy>Adam Marcus</cp:lastModifiedBy>
  <cp:revision>23</cp:revision>
  <dcterms:created xsi:type="dcterms:W3CDTF">2012-01-16T20:58:55Z</dcterms:created>
  <dcterms:modified xsi:type="dcterms:W3CDTF">2012-01-17T14:28:03Z</dcterms:modified>
</cp:coreProperties>
</file>