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9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7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D33F-5581-4F4A-B191-D01232A1471E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E9EB-BDE6-6D47-9508-51F633BC9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3028551" y="2735626"/>
            <a:ext cx="2062455" cy="1324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3028551" y="4690035"/>
            <a:ext cx="2062455" cy="1324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028551" y="757242"/>
            <a:ext cx="2062455" cy="1324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32923" y="944400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32923" y="1134646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32923" y="1324769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32923" y="1519319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32923" y="1709565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32923" y="1899688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32923" y="2920988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2923" y="3111234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32923" y="330135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32923" y="349590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32923" y="3686153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32923" y="3876276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32923" y="4852466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32923" y="5042712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2923" y="5232835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32923" y="5427385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32923" y="5617631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32923" y="5807754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7197" y="1747744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7197" y="1937990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7197" y="2128113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7197" y="2322663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7197" y="2512909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7197" y="2703032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7197" y="2920988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7197" y="3111234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7197" y="330135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7197" y="349590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7197" y="3686153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7197" y="3876276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67197" y="4059978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67197" y="4250224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7197" y="444034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7197" y="4634897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7197" y="4825143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7197" y="5015266"/>
            <a:ext cx="1443718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203570" y="1636539"/>
            <a:ext cx="738141" cy="106649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203570" y="3388205"/>
            <a:ext cx="738141" cy="780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03570" y="3885771"/>
            <a:ext cx="738141" cy="115694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5297682" y="1519318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297682" y="3493677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5297682" y="5382170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5" name="TextBox 104"/>
          <p:cNvSpPr txBox="1"/>
          <p:nvPr/>
        </p:nvSpPr>
        <p:spPr>
          <a:xfrm>
            <a:off x="480507" y="5253689"/>
            <a:ext cx="1365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100% </a:t>
            </a:r>
          </a:p>
          <a:p>
            <a:r>
              <a:rPr lang="en-US" sz="3200" dirty="0" smtClean="0"/>
              <a:t>of data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256508" y="2016458"/>
            <a:ext cx="166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1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256508" y="4005996"/>
            <a:ext cx="166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2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256508" y="5961069"/>
            <a:ext cx="166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Computer 3</a:t>
            </a:r>
            <a:endParaRPr lang="en-US" sz="2400" dirty="0"/>
          </a:p>
        </p:txBody>
      </p:sp>
      <p:sp>
        <p:nvSpPr>
          <p:cNvPr id="58" name="Rounded Rectangle 57"/>
          <p:cNvSpPr/>
          <p:nvPr/>
        </p:nvSpPr>
        <p:spPr>
          <a:xfrm>
            <a:off x="6364178" y="2735626"/>
            <a:ext cx="2444313" cy="1324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conference, call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364178" y="4690035"/>
            <a:ext cx="2444313" cy="1324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, </a:t>
            </a:r>
            <a:r>
              <a:rPr lang="en-US" dirty="0" smtClean="0"/>
              <a:t>bankrupt</a:t>
            </a:r>
            <a:endParaRPr lang="en-US" dirty="0" smtClean="0"/>
          </a:p>
        </p:txBody>
      </p:sp>
      <p:sp>
        <p:nvSpPr>
          <p:cNvPr id="63" name="Rounded Rectangle 62"/>
          <p:cNvSpPr/>
          <p:nvPr/>
        </p:nvSpPr>
        <p:spPr>
          <a:xfrm>
            <a:off x="6364178" y="757242"/>
            <a:ext cx="2444313" cy="1324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, call</a:t>
            </a:r>
          </a:p>
        </p:txBody>
      </p:sp>
    </p:spTree>
    <p:extLst>
      <p:ext uri="{BB962C8B-B14F-4D97-AF65-F5344CB8AC3E}">
        <p14:creationId xmlns:p14="http://schemas.microsoft.com/office/powerpoint/2010/main" val="34329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127" y="1020431"/>
            <a:ext cx="175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enron</a:t>
            </a:r>
            <a:r>
              <a:rPr lang="en-US" dirty="0" smtClean="0"/>
              <a:t>, 		1)</a:t>
            </a:r>
          </a:p>
          <a:p>
            <a:r>
              <a:rPr lang="en-US" dirty="0" smtClean="0"/>
              <a:t>(call,      		1)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34127" y="2984478"/>
            <a:ext cx="1756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(conference,	1)</a:t>
            </a:r>
          </a:p>
          <a:p>
            <a:r>
              <a:rPr lang="en-US" dirty="0" smtClean="0"/>
              <a:t>(call,            	1)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734127" y="4964814"/>
            <a:ext cx="193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enron</a:t>
            </a:r>
            <a:r>
              <a:rPr lang="en-US" dirty="0" smtClean="0"/>
              <a:t>, 		1)</a:t>
            </a:r>
          </a:p>
          <a:p>
            <a:r>
              <a:rPr lang="en-US" dirty="0" smtClean="0"/>
              <a:t>(bankrupt, 	1)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545579" y="2734398"/>
            <a:ext cx="2341616" cy="1324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smtClean="0">
                <a:sym typeface="Wingdings"/>
              </a:rPr>
              <a:t> [1, 1]</a:t>
            </a:r>
          </a:p>
          <a:p>
            <a:pPr algn="ctr"/>
            <a:r>
              <a:rPr lang="en-US" dirty="0" smtClean="0">
                <a:sym typeface="Wingdings"/>
              </a:rPr>
              <a:t>conference  [1]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6545579" y="4688807"/>
            <a:ext cx="2341616" cy="1324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ankrupt </a:t>
            </a:r>
            <a:r>
              <a:rPr lang="en-US" dirty="0" smtClean="0">
                <a:sym typeface="Wingdings"/>
              </a:rPr>
              <a:t> [1]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545579" y="756014"/>
            <a:ext cx="2341616" cy="1324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[</a:t>
            </a:r>
            <a:r>
              <a:rPr lang="en-US" dirty="0" smtClean="0">
                <a:sym typeface="Wingdings"/>
              </a:rPr>
              <a:t>1, </a:t>
            </a:r>
            <a:r>
              <a:rPr lang="en-US" dirty="0" smtClean="0">
                <a:sym typeface="Wingdings"/>
              </a:rPr>
              <a:t>1]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361350" y="2734398"/>
            <a:ext cx="1929059" cy="1324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conference, call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361350" y="4688807"/>
            <a:ext cx="1929059" cy="1324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, bankrupt</a:t>
            </a:r>
            <a:endParaRPr lang="en-US" dirty="0" smtClean="0"/>
          </a:p>
        </p:txBody>
      </p:sp>
      <p:sp>
        <p:nvSpPr>
          <p:cNvPr id="103" name="Rounded Rectangle 102"/>
          <p:cNvSpPr/>
          <p:nvPr/>
        </p:nvSpPr>
        <p:spPr>
          <a:xfrm>
            <a:off x="361350" y="756014"/>
            <a:ext cx="1929059" cy="1324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, call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11087" y="1482096"/>
            <a:ext cx="9927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11087" y="3393097"/>
            <a:ext cx="992781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11087" y="5369231"/>
            <a:ext cx="992781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4127" y="140997"/>
            <a:ext cx="71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31045" y="140997"/>
            <a:ext cx="1010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Value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stCxn id="34" idx="2"/>
          </p:cNvCxnSpPr>
          <p:nvPr/>
        </p:nvCxnSpPr>
        <p:spPr>
          <a:xfrm>
            <a:off x="4090330" y="664217"/>
            <a:ext cx="45433" cy="4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</p:cNvCxnSpPr>
          <p:nvPr/>
        </p:nvCxnSpPr>
        <p:spPr>
          <a:xfrm flipH="1">
            <a:off x="5265115" y="664217"/>
            <a:ext cx="70986" cy="486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490775" y="1232840"/>
            <a:ext cx="10222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336101" y="1250280"/>
            <a:ext cx="1176912" cy="384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490775" y="3165551"/>
            <a:ext cx="102223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501630" y="3480785"/>
            <a:ext cx="1022238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0775" y="5462722"/>
            <a:ext cx="102223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57176" y="115068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57176" y="3024430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757176" y="5015455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81855" y="1020544"/>
            <a:ext cx="219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Enron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600" dirty="0" smtClean="0">
                <a:sym typeface="Wingdings"/>
              </a:rPr>
              <a:t>2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379926" y="2734398"/>
            <a:ext cx="2775817" cy="13243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smtClean="0">
                <a:sym typeface="Wingdings"/>
              </a:rPr>
              <a:t> [1, 1]</a:t>
            </a:r>
          </a:p>
          <a:p>
            <a:pPr algn="ctr"/>
            <a:r>
              <a:rPr lang="en-US" dirty="0" smtClean="0">
                <a:sym typeface="Wingdings"/>
              </a:rPr>
              <a:t>conference  [1]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9926" y="4688807"/>
            <a:ext cx="2775817" cy="1324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ankrupt </a:t>
            </a:r>
            <a:r>
              <a:rPr lang="en-US" dirty="0" smtClean="0">
                <a:sym typeface="Wingdings"/>
              </a:rPr>
              <a:t> [1]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9926" y="756014"/>
            <a:ext cx="2775817" cy="13243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enron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[</a:t>
            </a:r>
            <a:r>
              <a:rPr lang="en-US" smtClean="0">
                <a:sym typeface="Wingdings"/>
              </a:rPr>
              <a:t>1</a:t>
            </a:r>
            <a:r>
              <a:rPr lang="en-US" smtClean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1]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81855" y="276803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>
                <a:sym typeface="Wingdings"/>
              </a:rPr>
              <a:t>Call  2</a:t>
            </a:r>
          </a:p>
          <a:p>
            <a:r>
              <a:rPr lang="en-US" sz="3600" dirty="0" smtClean="0">
                <a:sym typeface="Wingdings"/>
              </a:rPr>
              <a:t>Conference 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1855" y="5035501"/>
            <a:ext cx="2804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ym typeface="Wingdings"/>
              </a:rPr>
              <a:t>Bankrupt  1</a:t>
            </a:r>
            <a:endParaRPr lang="en-US" sz="3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34559" y="1378196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4559" y="3352555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34559" y="5338752"/>
            <a:ext cx="922676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1315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4</cp:revision>
  <dcterms:created xsi:type="dcterms:W3CDTF">2012-01-17T04:49:15Z</dcterms:created>
  <dcterms:modified xsi:type="dcterms:W3CDTF">2012-01-17T05:05:20Z</dcterms:modified>
</cp:coreProperties>
</file>