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23"/>
  </p:notesMasterIdLst>
  <p:sldIdLst>
    <p:sldId id="283" r:id="rId3"/>
    <p:sldId id="285" r:id="rId4"/>
    <p:sldId id="305" r:id="rId5"/>
    <p:sldId id="286" r:id="rId6"/>
    <p:sldId id="298" r:id="rId7"/>
    <p:sldId id="299" r:id="rId8"/>
    <p:sldId id="307" r:id="rId9"/>
    <p:sldId id="287" r:id="rId10"/>
    <p:sldId id="267" r:id="rId11"/>
    <p:sldId id="288" r:id="rId12"/>
    <p:sldId id="271" r:id="rId13"/>
    <p:sldId id="289" r:id="rId14"/>
    <p:sldId id="322" r:id="rId15"/>
    <p:sldId id="290" r:id="rId16"/>
    <p:sldId id="275" r:id="rId17"/>
    <p:sldId id="303" r:id="rId18"/>
    <p:sldId id="304" r:id="rId19"/>
    <p:sldId id="308" r:id="rId20"/>
    <p:sldId id="309" r:id="rId21"/>
    <p:sldId id="29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3602"/>
  </p:normalViewPr>
  <p:slideViewPr>
    <p:cSldViewPr snapToGrid="0" snapToObjects="1">
      <p:cViewPr varScale="1">
        <p:scale>
          <a:sx n="84" d="100"/>
          <a:sy n="84" d="100"/>
        </p:scale>
        <p:origin x="3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>
            <a:fillRect/>
          </a:stretch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20" l="0" r="100000">
                        <a14:foregroundMark x1="21563" y1="51992" x2="83229" y2="71917"/>
                        <a14:foregroundMark x1="55729" y1="41935" x2="56354" y2="95446"/>
                        <a14:foregroundMark x1="51563" y1="39089" x2="53229" y2="87856"/>
                        <a14:foregroundMark x1="65313" y1="40417" x2="66458" y2="99620"/>
                        <a14:foregroundMark x1="72396" y1="37951" x2="74063" y2="90323"/>
                        <a14:foregroundMark x1="86458" y1="38710" x2="87813" y2="97913"/>
                        <a14:foregroundMark x1="98542" y1="38330" x2="97396" y2="84250"/>
                        <a14:foregroundMark x1="59583" y1="32068" x2="60000" y2="63567"/>
                        <a14:foregroundMark x1="48854" y1="70019" x2="48542" y2="94497"/>
                        <a14:foregroundMark x1="35938" y1="35104" x2="37083" y2="81214"/>
                        <a14:foregroundMark x1="25208" y1="72865" x2="28333" y2="39658"/>
                        <a14:foregroundMark x1="28958" y1="72296" x2="27813" y2="79696"/>
                        <a14:foregroundMark x1="23229" y1="73624" x2="24375" y2="80266"/>
                        <a14:foregroundMark x1="11979" y1="40417" x2="11354" y2="74953"/>
                        <a14:foregroundMark x1="15417" y1="40797" x2="16042" y2="79696"/>
                        <a14:foregroundMark x1="12708" y1="90702" x2="27083" y2="91271"/>
                        <a14:foregroundMark x1="49792" y1="36053" x2="59375" y2="36622"/>
                        <a14:backgroundMark x1="62500" y1="10436" x2="62500" y2="10436"/>
                        <a14:backgroundMark x1="19583" y1="9488" x2="82500" y2="4554"/>
                        <a14:backgroundMark x1="56771" y1="14801" x2="3646" y2="4175"/>
                        <a14:backgroundMark x1="5625" y1="14042" x2="15417" y2="11385"/>
                        <a14:backgroundMark x1="68229" y1="11006" x2="92188" y2="9867"/>
                        <a14:backgroundMark x1="95938" y1="7780" x2="95208" y2="1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6929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012163"/>
            <a:ext cx="12192000" cy="2313992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3027680" y="4557701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424420" y="4558642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67580" y="4335126"/>
            <a:ext cx="2656840" cy="44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209800" y="4780276"/>
            <a:ext cx="7772399" cy="1220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/E:\HOMEWORK\&#25968;&#25454;&#24211;&#21407;&#29702;&#19982;&#23454;&#36341;&#23454;&#39564;\&#35838;&#31243;&#35774;&#35745;\&#31572;&#36777;&#29992;\&#28436;&#31034;-&#26080;&#20493;&#36895;.mp4" TargetMode="External"/><Relationship Id="rId1" Type="http://schemas.microsoft.com/office/2007/relationships/media" Target="file:///E:\HOMEWORK\&#25968;&#25454;&#24211;&#21407;&#29702;&#19982;&#23454;&#36341;&#23454;&#39564;\&#35838;&#31243;&#35774;&#35745;\&#31572;&#36777;&#29992;\&#28436;&#31034;-&#26080;&#20493;&#36895;.mp4" TargetMode="Externa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030699" y="1730268"/>
            <a:ext cx="4958620" cy="1419331"/>
          </a:xfrm>
        </p:spPr>
        <p:txBody>
          <a:bodyPr/>
          <a:lstStyle/>
          <a:p>
            <a:r>
              <a:rPr kumimoji="1"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图书电商管理系统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121751" y="3504333"/>
            <a:ext cx="5109845" cy="151187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：万晓涵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：梅议文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答辩日期：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2022.07.03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系统模块构成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系统模块构成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3692" y="5005754"/>
            <a:ext cx="2469662" cy="1852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管理后台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231" y="294416"/>
            <a:ext cx="7536278" cy="5780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功能演示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演示-无倍速.mp4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系统特色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创新点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28725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系统特色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创新点</a:t>
            </a:r>
          </a:p>
        </p:txBody>
      </p:sp>
      <p:sp>
        <p:nvSpPr>
          <p:cNvPr id="6" name="空心弧 5"/>
          <p:cNvSpPr/>
          <p:nvPr/>
        </p:nvSpPr>
        <p:spPr>
          <a:xfrm>
            <a:off x="7586608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10800000">
            <a:off x="5540093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3493579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>
            <a:off x="1447065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10800000">
            <a:off x="1447065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3493580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空心弧 11"/>
          <p:cNvSpPr/>
          <p:nvPr/>
        </p:nvSpPr>
        <p:spPr>
          <a:xfrm>
            <a:off x="5540093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0800000">
            <a:off x="7586609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2059176" y="2045365"/>
            <a:ext cx="1901234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图书商城和后台管理页面分开，方便不同用户（消费者、管理员）的使用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6100708" y="2084971"/>
            <a:ext cx="2075377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用户功能，会员消费累计超过一定数额获得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身份，购买商品价格打八折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8257989" y="3974087"/>
            <a:ext cx="1901209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增加公告功能，可以在管理后台发布或修改</a:t>
            </a: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2656504" y="2986243"/>
            <a:ext cx="720000" cy="71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727329" y="2986243"/>
            <a:ext cx="720000" cy="71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754085" y="2986243"/>
            <a:ext cx="720000" cy="71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8824910" y="2986243"/>
            <a:ext cx="720000" cy="719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4136724" y="4043646"/>
            <a:ext cx="1901209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仿照天猫商城设计了完善的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737946" y="4808798"/>
            <a:ext cx="8716108" cy="1220474"/>
          </a:xfrm>
        </p:spPr>
        <p:txBody>
          <a:bodyPr/>
          <a:lstStyle/>
          <a:p>
            <a:r>
              <a:rPr kumimoji="1" lang="zh-CN" altLang="en-US" dirty="0"/>
              <a:t>遇到的困难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解决办法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020" y="428725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遇到的困难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解决方法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1393167" y="2475692"/>
            <a:ext cx="2318657" cy="1415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3"/>
          <p:cNvSpPr/>
          <p:nvPr/>
        </p:nvSpPr>
        <p:spPr>
          <a:xfrm rot="5400000">
            <a:off x="1295194" y="2715179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8"/>
          <p:cNvSpPr txBox="1"/>
          <p:nvPr/>
        </p:nvSpPr>
        <p:spPr>
          <a:xfrm>
            <a:off x="1522179" y="2951153"/>
            <a:ext cx="2189645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最主要原因就是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页面编码问题，给页面添加如下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equiv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="Content-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Type"content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="text/html; charset=UTF-8"&gt;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即可解决。</a:t>
            </a: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如果把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代码直接写在前端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页面中就正常显示，导致的原因是*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与*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文件编码不统一导致的，可以通过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NotePad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转换编码即可。</a:t>
            </a:r>
          </a:p>
        </p:txBody>
      </p:sp>
      <p:sp>
        <p:nvSpPr>
          <p:cNvPr id="7" name="矩形 6"/>
          <p:cNvSpPr/>
          <p:nvPr/>
        </p:nvSpPr>
        <p:spPr>
          <a:xfrm>
            <a:off x="1618023" y="2632967"/>
            <a:ext cx="1826141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中文显示乱码问题</a:t>
            </a:r>
          </a:p>
        </p:txBody>
      </p:sp>
      <p:sp>
        <p:nvSpPr>
          <p:cNvPr id="8" name="椭圆 7"/>
          <p:cNvSpPr/>
          <p:nvPr/>
        </p:nvSpPr>
        <p:spPr>
          <a:xfrm>
            <a:off x="2002766" y="1245904"/>
            <a:ext cx="1099458" cy="109945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3601" y="2475689"/>
            <a:ext cx="2318657" cy="141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五边形 43"/>
          <p:cNvSpPr/>
          <p:nvPr/>
        </p:nvSpPr>
        <p:spPr>
          <a:xfrm rot="5400000">
            <a:off x="4805628" y="2715177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5079485" y="3443800"/>
            <a:ext cx="1966888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仔细查看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日志，并上网搜索后通过在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依赖再添加个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taglibs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-&gt;&gt;standard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就可以了；</a:t>
            </a:r>
          </a:p>
        </p:txBody>
      </p:sp>
      <p:sp>
        <p:nvSpPr>
          <p:cNvPr id="12" name="矩形 11"/>
          <p:cNvSpPr/>
          <p:nvPr/>
        </p:nvSpPr>
        <p:spPr>
          <a:xfrm>
            <a:off x="4885271" y="2857759"/>
            <a:ext cx="2438488" cy="344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网站打开后出现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http500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3" name="椭圆 12"/>
          <p:cNvSpPr/>
          <p:nvPr/>
        </p:nvSpPr>
        <p:spPr>
          <a:xfrm>
            <a:off x="5513200" y="1245901"/>
            <a:ext cx="1099458" cy="109945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49952" y="2475691"/>
            <a:ext cx="2318657" cy="1415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五边形 51"/>
          <p:cNvSpPr/>
          <p:nvPr/>
        </p:nvSpPr>
        <p:spPr>
          <a:xfrm rot="5400000">
            <a:off x="8251979" y="2715178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525836" y="3334853"/>
            <a:ext cx="1966888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MyEclipse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不太熟练，安装了很多插件，写项目有三成时间在找相关设置、操作的位置</a:t>
            </a:r>
          </a:p>
        </p:txBody>
      </p:sp>
      <p:sp>
        <p:nvSpPr>
          <p:cNvPr id="17" name="矩形 16"/>
          <p:cNvSpPr/>
          <p:nvPr/>
        </p:nvSpPr>
        <p:spPr>
          <a:xfrm>
            <a:off x="8698800" y="2851675"/>
            <a:ext cx="1620958" cy="697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开发平台不熟练</a:t>
            </a:r>
          </a:p>
          <a:p>
            <a:pPr algn="ctr" defTabSz="609600">
              <a:lnSpc>
                <a:spcPct val="130000"/>
              </a:lnSpc>
            </a:pPr>
            <a:endParaRPr lang="en-US" alt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959551" y="1245903"/>
            <a:ext cx="1099458" cy="109945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EIGHT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组员分工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28725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组员分工</a:t>
            </a:r>
          </a:p>
        </p:txBody>
      </p:sp>
      <p:sp>
        <p:nvSpPr>
          <p:cNvPr id="4" name="手杖形箭头 19"/>
          <p:cNvSpPr/>
          <p:nvPr/>
        </p:nvSpPr>
        <p:spPr>
          <a:xfrm rot="16200000">
            <a:off x="4588389" y="50942"/>
            <a:ext cx="1093599" cy="2926138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7"/>
          <p:cNvSpPr/>
          <p:nvPr/>
        </p:nvSpPr>
        <p:spPr>
          <a:xfrm rot="5400000" flipH="1">
            <a:off x="5086674" y="571466"/>
            <a:ext cx="1093599" cy="3262403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219"/>
              <a:gd name="adj5" fmla="val 977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4003136" y="184480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4401072" y="2543920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手杖形箭头 4"/>
          <p:cNvSpPr/>
          <p:nvPr/>
        </p:nvSpPr>
        <p:spPr>
          <a:xfrm rot="16200000">
            <a:off x="4014022" y="3232145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手杖形箭头 3"/>
          <p:cNvSpPr/>
          <p:nvPr/>
        </p:nvSpPr>
        <p:spPr>
          <a:xfrm rot="5400000" flipH="1">
            <a:off x="4411958" y="392036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右箭头 2"/>
          <p:cNvSpPr/>
          <p:nvPr/>
        </p:nvSpPr>
        <p:spPr>
          <a:xfrm>
            <a:off x="-1" y="5127917"/>
            <a:ext cx="5473077" cy="5374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7425379" y="4523443"/>
            <a:ext cx="367474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前期两人一起讨论，进行系统需求分析、设计概念结构，整理撰写需求文档、数据字典、数据流图等</a:t>
            </a:r>
          </a:p>
        </p:txBody>
      </p:sp>
      <p:sp>
        <p:nvSpPr>
          <p:cNvPr id="12" name="椭圆 11"/>
          <p:cNvSpPr/>
          <p:nvPr/>
        </p:nvSpPr>
        <p:spPr>
          <a:xfrm>
            <a:off x="6359866" y="4523444"/>
            <a:ext cx="904810" cy="9048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7425379" y="3189494"/>
            <a:ext cx="367474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万晓涵进行网站前端页面设计、前端用户交互设计，参与代码实现</a:t>
            </a:r>
          </a:p>
        </p:txBody>
      </p:sp>
      <p:sp>
        <p:nvSpPr>
          <p:cNvPr id="14" name="椭圆 13"/>
          <p:cNvSpPr/>
          <p:nvPr/>
        </p:nvSpPr>
        <p:spPr>
          <a:xfrm>
            <a:off x="6359866" y="3189495"/>
            <a:ext cx="904810" cy="904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401702" y="3861271"/>
            <a:ext cx="197273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梅议文进行后台逻辑设计，参与代码实现</a:t>
            </a:r>
          </a:p>
        </p:txBody>
      </p:sp>
      <p:sp>
        <p:nvSpPr>
          <p:cNvPr id="16" name="椭圆 15"/>
          <p:cNvSpPr/>
          <p:nvPr/>
        </p:nvSpPr>
        <p:spPr>
          <a:xfrm>
            <a:off x="2450715" y="3861272"/>
            <a:ext cx="904810" cy="90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2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01702" y="2461596"/>
            <a:ext cx="197273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两人一起完成数据库设计构建，并完善</a:t>
            </a:r>
          </a:p>
        </p:txBody>
      </p:sp>
      <p:sp>
        <p:nvSpPr>
          <p:cNvPr id="18" name="椭圆 17"/>
          <p:cNvSpPr/>
          <p:nvPr/>
        </p:nvSpPr>
        <p:spPr>
          <a:xfrm>
            <a:off x="2450715" y="2461597"/>
            <a:ext cx="904810" cy="904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4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21850" y="1855546"/>
            <a:ext cx="904810" cy="9048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>
                <a:solidFill>
                  <a:schemeClr val="bg1"/>
                </a:solidFill>
              </a:rPr>
              <a:t>5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8721411" y="1973459"/>
            <a:ext cx="3068887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梅议文完成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制作，两人一起完成项目文档，整理相关文件，完成任务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209800" y="5217937"/>
            <a:ext cx="7772399" cy="1220474"/>
          </a:xfrm>
        </p:spPr>
        <p:txBody>
          <a:bodyPr/>
          <a:lstStyle/>
          <a:p>
            <a:r>
              <a:rPr kumimoji="1" lang="zh-CN" altLang="en-US" dirty="0"/>
              <a:t>系统主要功能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5677" y="3521482"/>
            <a:ext cx="5247006" cy="834708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图书电商管理系统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：万晓涵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2020308250108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：梅议文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2020308250226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答辩日期：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2022.07.03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879474" y="1974756"/>
            <a:ext cx="4306500" cy="1010721"/>
          </a:xfrm>
        </p:spPr>
        <p:txBody>
          <a:bodyPr/>
          <a:lstStyle/>
          <a:p>
            <a:r>
              <a:rPr lang="zh-CN" altLang="en-US" sz="6600" dirty="0"/>
              <a:t>谢谢大家！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0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系统主要功能</a:t>
            </a:r>
          </a:p>
        </p:txBody>
      </p:sp>
      <p:sp>
        <p:nvSpPr>
          <p:cNvPr id="4" name="任意形状 6"/>
          <p:cNvSpPr/>
          <p:nvPr/>
        </p:nvSpPr>
        <p:spPr>
          <a:xfrm>
            <a:off x="82550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5" name="任意形状 9"/>
          <p:cNvSpPr/>
          <p:nvPr/>
        </p:nvSpPr>
        <p:spPr>
          <a:xfrm>
            <a:off x="362574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6" name="任意形状 12"/>
          <p:cNvSpPr/>
          <p:nvPr/>
        </p:nvSpPr>
        <p:spPr>
          <a:xfrm>
            <a:off x="6425979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7" name="任意形状 15"/>
          <p:cNvSpPr/>
          <p:nvPr/>
        </p:nvSpPr>
        <p:spPr>
          <a:xfrm>
            <a:off x="9226218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8" name="矩形 7"/>
          <p:cNvSpPr/>
          <p:nvPr/>
        </p:nvSpPr>
        <p:spPr>
          <a:xfrm>
            <a:off x="1155266" y="15901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用户信息管理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955505" y="15901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商品出售管理</a:t>
            </a:r>
          </a:p>
        </p:txBody>
      </p:sp>
      <p:sp>
        <p:nvSpPr>
          <p:cNvPr id="10" name="矩形 9"/>
          <p:cNvSpPr/>
          <p:nvPr/>
        </p:nvSpPr>
        <p:spPr>
          <a:xfrm>
            <a:off x="6751981" y="15901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购物下单管理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9552222" y="15901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反馈评价管理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924427" y="2340098"/>
            <a:ext cx="2130252" cy="246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员初次登陆需录入个人信息，平台管理员将更新用户信息表，并对其进行管理。基本信息录入完成后平台为用户创建一个会员账号，可用于后续登录、浏览、订购等操作。另外，在正式购买前，用户还需录入收货地址信息，也将由平台进行地址管理</a:t>
            </a:r>
          </a:p>
        </p:txBody>
      </p:sp>
      <p:sp>
        <p:nvSpPr>
          <p:cNvPr id="14" name="矩形 13"/>
          <p:cNvSpPr/>
          <p:nvPr/>
        </p:nvSpPr>
        <p:spPr>
          <a:xfrm>
            <a:off x="3749400" y="2340098"/>
            <a:ext cx="2130252" cy="270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平台管理员需录入并可随时更新平台内出售的商品图书的相关信息，生成商品信息表；还需进行分类管理，生成商品类目表，便于用户浏览。另外平台管理员还会管理公告栏部分，发布相关销售公告。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用户正常登录后，便可按不同分类标准选择浏览平台内出售的商品信息。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500175" y="2368573"/>
            <a:ext cx="2130252" cy="15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用户可进行购买商品图书的下单操作，平台管理员将相关信息录入订单信息表，生成订单信息，按订单进行发货处理。当交易完成后，用户个人消费金额将会更新。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250950" y="2397048"/>
            <a:ext cx="2130252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用户进行购物操作后，可对商品及购买过程进行评价反馈，其评价信息将通过平台管理员的评价管理录入评价表内，对商品信息进行更新。该用户及后续浏览的用户均可查看相关评价内容。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数据流图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数据流图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1943" y="4865797"/>
            <a:ext cx="2469662" cy="1852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057" y="203393"/>
            <a:ext cx="6918129" cy="6088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1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数据流图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318"/>
            <a:ext cx="6364012" cy="35298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b="2911"/>
          <a:stretch>
            <a:fillRect/>
          </a:stretch>
        </p:blipFill>
        <p:spPr>
          <a:xfrm>
            <a:off x="5861957" y="331927"/>
            <a:ext cx="6203836" cy="302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394" y="3429000"/>
            <a:ext cx="5252357" cy="2705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1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数据流图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590" t="8667" r="1284" b="3159"/>
          <a:stretch>
            <a:fillRect/>
          </a:stretch>
        </p:blipFill>
        <p:spPr>
          <a:xfrm>
            <a:off x="142911" y="2748643"/>
            <a:ext cx="6666420" cy="32330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918" y="530245"/>
            <a:ext cx="6027825" cy="3233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整体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0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整体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1814" y="4865797"/>
            <a:ext cx="2469662" cy="1852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4" y="430590"/>
            <a:ext cx="8291278" cy="5418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dkOTI1ZmUzYjM5YTYzNmZhMmRlMDEyZjE0YTVhMGEifQ=="/>
</p:tagLst>
</file>

<file path=ppt/theme/theme1.xml><?xml version="1.0" encoding="utf-8"?>
<a:theme xmlns:a="http://schemas.openxmlformats.org/drawingml/2006/main" name="模板页面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0</TotalTime>
  <Words>685</Words>
  <Application>Microsoft Office PowerPoint</Application>
  <PresentationFormat>宽屏</PresentationFormat>
  <Paragraphs>90</Paragraphs>
  <Slides>20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 议文</dc:creator>
  <cp:lastModifiedBy>议文 梅</cp:lastModifiedBy>
  <cp:revision>34</cp:revision>
  <dcterms:created xsi:type="dcterms:W3CDTF">2022-07-02T12:59:00Z</dcterms:created>
  <dcterms:modified xsi:type="dcterms:W3CDTF">2024-01-29T03:12:50Z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BF04D3C399B1432887532BEEB1E3235A</vt:lpwstr>
  </property>
  <property fmtid="{D5CDD505-2E9C-101B-9397-08002B2CF9AE}" pid="3" name="KSOProductBuildVer">
    <vt:lpwstr>2052-11.1.0.11830</vt:lpwstr>
  </property>
</Properties>
</file>