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1" r:id="rId11"/>
    <p:sldId id="302" r:id="rId12"/>
    <p:sldId id="303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2017355"/>
            <a:ext cx="7766936" cy="1646302"/>
          </a:xfrm>
        </p:spPr>
        <p:txBody>
          <a:bodyPr/>
          <a:lstStyle/>
          <a:p>
            <a:r>
              <a:rPr lang="ko-KR" altLang="en-US" dirty="0" smtClean="0"/>
              <a:t>세탁물 주문 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15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소개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6350"/>
            <a:ext cx="9331190" cy="529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5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소개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039" y="1276350"/>
            <a:ext cx="8570620" cy="499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7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소개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276350"/>
            <a:ext cx="8985651" cy="50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371600"/>
            <a:ext cx="8820893" cy="509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5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1600"/>
            <a:ext cx="8952698" cy="484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9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1600"/>
            <a:ext cx="8738515" cy="503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50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1600"/>
            <a:ext cx="8450190" cy="509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53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1600"/>
            <a:ext cx="7865304" cy="50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371600"/>
            <a:ext cx="8722039" cy="48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56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1600"/>
            <a:ext cx="8450190" cy="47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목 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19251"/>
            <a:ext cx="8596668" cy="4422112"/>
          </a:xfrm>
        </p:spPr>
        <p:txBody>
          <a:bodyPr anchor="ctr">
            <a:normAutofit/>
          </a:bodyPr>
          <a:lstStyle/>
          <a:p>
            <a:r>
              <a:rPr lang="ko-KR" altLang="en-US" sz="3200" dirty="0" smtClean="0"/>
              <a:t>소개</a:t>
            </a:r>
            <a:endParaRPr lang="en-US" altLang="ko-KR" sz="3200" dirty="0" smtClean="0"/>
          </a:p>
          <a:p>
            <a:r>
              <a:rPr lang="ko-KR" altLang="en-US" sz="3200" dirty="0" smtClean="0"/>
              <a:t>개발환경</a:t>
            </a:r>
            <a:endParaRPr lang="en-US" altLang="ko-KR" sz="3200" dirty="0" smtClean="0"/>
          </a:p>
          <a:p>
            <a:r>
              <a:rPr lang="ko-KR" altLang="en-US" sz="3200" dirty="0" smtClean="0"/>
              <a:t>설계</a:t>
            </a:r>
            <a:endParaRPr lang="en-US" altLang="ko-KR" sz="3200" dirty="0" smtClean="0"/>
          </a:p>
          <a:p>
            <a:r>
              <a:rPr lang="ko-KR" altLang="en-US" sz="3200" dirty="0" smtClean="0"/>
              <a:t>기능소개</a:t>
            </a:r>
            <a:endParaRPr lang="en-US" altLang="ko-KR" sz="3200" dirty="0" smtClean="0"/>
          </a:p>
          <a:p>
            <a:r>
              <a:rPr lang="ko-KR" altLang="en-US" sz="3200" dirty="0" smtClean="0"/>
              <a:t>시연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1502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308" y="1371599"/>
            <a:ext cx="8166323" cy="487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71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1600"/>
            <a:ext cx="8450190" cy="508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07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067" y="1371600"/>
            <a:ext cx="8156797" cy="501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01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1599"/>
            <a:ext cx="8120677" cy="50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57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371599"/>
            <a:ext cx="8441953" cy="5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3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소개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19251"/>
            <a:ext cx="8596668" cy="4422112"/>
          </a:xfrm>
        </p:spPr>
        <p:txBody>
          <a:bodyPr anchor="ctr">
            <a:normAutofit/>
          </a:bodyPr>
          <a:lstStyle/>
          <a:p>
            <a:r>
              <a:rPr lang="ko-KR" altLang="en-US" sz="3200" dirty="0"/>
              <a:t>제작 </a:t>
            </a:r>
            <a:r>
              <a:rPr lang="ko-KR" altLang="en-US" sz="3200" dirty="0" smtClean="0"/>
              <a:t>동기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	</a:t>
            </a:r>
            <a:r>
              <a:rPr lang="ko-KR" altLang="en-US" sz="3200" dirty="0"/>
              <a:t> 간편한 </a:t>
            </a:r>
            <a:r>
              <a:rPr lang="ko-KR" altLang="en-US" sz="3200" dirty="0" smtClean="0"/>
              <a:t>세탁물 출고 관리 </a:t>
            </a:r>
            <a:r>
              <a:rPr lang="ko-KR" altLang="en-US" sz="3200" dirty="0"/>
              <a:t>및 매출정리</a:t>
            </a: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1977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19251"/>
            <a:ext cx="8596668" cy="4422112"/>
          </a:xfrm>
        </p:spPr>
        <p:txBody>
          <a:bodyPr anchor="ctr">
            <a:normAutofit/>
          </a:bodyPr>
          <a:lstStyle/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08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EXERD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040" y="1691976"/>
            <a:ext cx="776395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6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관계정의서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853514"/>
            <a:ext cx="8596312" cy="41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0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인덱스정의서</a:t>
            </a:r>
          </a:p>
        </p:txBody>
      </p:sp>
      <p:pic>
        <p:nvPicPr>
          <p:cNvPr id="6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212" y="2160588"/>
            <a:ext cx="800161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8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테이블정의서</a:t>
            </a:r>
          </a:p>
        </p:txBody>
      </p:sp>
      <p:pic>
        <p:nvPicPr>
          <p:cNvPr id="5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494" y="1276350"/>
            <a:ext cx="8336690" cy="50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다이어그램</a:t>
            </a:r>
          </a:p>
        </p:txBody>
      </p:sp>
      <p:pic>
        <p:nvPicPr>
          <p:cNvPr id="6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458" y="1443897"/>
            <a:ext cx="8276066" cy="488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5877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320</TotalTime>
  <Words>59</Words>
  <Application>Microsoft Office PowerPoint</Application>
  <PresentationFormat>와이드스크린</PresentationFormat>
  <Paragraphs>31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HY그래픽M</vt:lpstr>
      <vt:lpstr>맑은 고딕</vt:lpstr>
      <vt:lpstr>Arial</vt:lpstr>
      <vt:lpstr>Trebuchet MS</vt:lpstr>
      <vt:lpstr>Wingdings 3</vt:lpstr>
      <vt:lpstr>패싯</vt:lpstr>
      <vt:lpstr>세탁물 주문 관리</vt:lpstr>
      <vt:lpstr>목 차 </vt:lpstr>
      <vt:lpstr>소개 </vt:lpstr>
      <vt:lpstr>개발환경</vt:lpstr>
      <vt:lpstr>설계 - EXERD</vt:lpstr>
      <vt:lpstr>설계 - 관계정의서</vt:lpstr>
      <vt:lpstr>설계 - 인덱스정의서</vt:lpstr>
      <vt:lpstr>설계 - 테이블정의서</vt:lpstr>
      <vt:lpstr>설계 - 다이어그램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세탁물 주문 관리</dc:title>
  <dc:creator>GSJ</dc:creator>
  <cp:lastModifiedBy>GSJ</cp:lastModifiedBy>
  <cp:revision>48</cp:revision>
  <dcterms:created xsi:type="dcterms:W3CDTF">2021-04-26T15:44:16Z</dcterms:created>
  <dcterms:modified xsi:type="dcterms:W3CDTF">2021-04-27T23:33:59Z</dcterms:modified>
</cp:coreProperties>
</file>