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299" r:id="rId7"/>
    <p:sldId id="297" r:id="rId8"/>
    <p:sldId id="298" r:id="rId9"/>
    <p:sldId id="296" r:id="rId10"/>
    <p:sldId id="301" r:id="rId11"/>
    <p:sldId id="302" r:id="rId12"/>
    <p:sldId id="303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740264"/>
            <a:ext cx="7766936" cy="1646302"/>
          </a:xfrm>
        </p:spPr>
        <p:txBody>
          <a:bodyPr/>
          <a:lstStyle/>
          <a:p>
            <a:r>
              <a:rPr lang="ko-KR" altLang="en-US" dirty="0" smtClean="0"/>
              <a:t>세탁물 주문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작성자 임준엽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소개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6350"/>
            <a:ext cx="9331190" cy="52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소개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039" y="1276350"/>
            <a:ext cx="8570620" cy="49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소개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6350"/>
            <a:ext cx="8985651" cy="50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371600"/>
            <a:ext cx="8820893" cy="50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952698" cy="48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738515" cy="50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450190" cy="50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7865304" cy="50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371600"/>
            <a:ext cx="8722039" cy="48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450190" cy="47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목 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 smtClean="0"/>
              <a:t>소개</a:t>
            </a:r>
            <a:endParaRPr lang="en-US" altLang="ko-KR" sz="3200" dirty="0" smtClean="0"/>
          </a:p>
          <a:p>
            <a:r>
              <a:rPr lang="ko-KR" altLang="en-US" sz="3200" dirty="0" smtClean="0"/>
              <a:t>개발환경</a:t>
            </a:r>
            <a:endParaRPr lang="en-US" altLang="ko-KR" sz="3200" dirty="0" smtClean="0"/>
          </a:p>
          <a:p>
            <a:r>
              <a:rPr lang="ko-KR" altLang="en-US" sz="3200" dirty="0" smtClean="0"/>
              <a:t>설계</a:t>
            </a:r>
            <a:endParaRPr lang="en-US" altLang="ko-KR" sz="3200" dirty="0" smtClean="0"/>
          </a:p>
          <a:p>
            <a:r>
              <a:rPr lang="ko-KR" altLang="en-US" sz="3200" dirty="0" smtClean="0"/>
              <a:t>기능소개</a:t>
            </a:r>
            <a:endParaRPr lang="en-US" altLang="ko-KR" sz="3200" dirty="0" smtClean="0"/>
          </a:p>
          <a:p>
            <a:r>
              <a:rPr lang="ko-KR" altLang="en-US" sz="3200" dirty="0" smtClean="0"/>
              <a:t>시연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15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08" y="1371599"/>
            <a:ext cx="8166323" cy="48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600"/>
            <a:ext cx="8450190" cy="50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067" y="1371600"/>
            <a:ext cx="8156797" cy="50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1599"/>
            <a:ext cx="8120677" cy="50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371599"/>
            <a:ext cx="8441953" cy="5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/>
              <a:t>제작 </a:t>
            </a:r>
            <a:r>
              <a:rPr lang="ko-KR" altLang="en-US" sz="3200" dirty="0" smtClean="0"/>
              <a:t>동기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  <a:r>
              <a:rPr lang="ko-KR" altLang="en-US" sz="3200" dirty="0"/>
              <a:t> 간편한 </a:t>
            </a:r>
            <a:r>
              <a:rPr lang="ko-KR" altLang="en-US" sz="3200" dirty="0" smtClean="0"/>
              <a:t>세탁물 출고 관리 </a:t>
            </a:r>
            <a:r>
              <a:rPr lang="ko-KR" altLang="en-US" sz="3200" dirty="0"/>
              <a:t>및 매출정리</a:t>
            </a:r>
          </a:p>
          <a:p>
            <a:r>
              <a:rPr lang="ko-KR" altLang="en-US" sz="3200" dirty="0" smtClean="0"/>
              <a:t>중심기능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ko-KR" altLang="en-US" sz="3200" dirty="0" smtClean="0"/>
              <a:t>세탁물 입출고 관리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97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195" y="1787952"/>
            <a:ext cx="1800000" cy="144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66" y="1787952"/>
            <a:ext cx="1800000" cy="144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339545" y="1787952"/>
            <a:ext cx="1800000" cy="1440000"/>
          </a:xfrm>
          <a:prstGeom prst="rect">
            <a:avLst/>
          </a:prstGeom>
        </p:spPr>
      </p:pic>
      <p:pic>
        <p:nvPicPr>
          <p:cNvPr id="9" name="그림 8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95" y="3756878"/>
            <a:ext cx="1800000" cy="1440000"/>
          </a:xfrm>
          <a:prstGeom prst="rect">
            <a:avLst/>
          </a:prstGeom>
        </p:spPr>
      </p:pic>
      <p:pic>
        <p:nvPicPr>
          <p:cNvPr id="10" name="그림 9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807166" y="3756878"/>
            <a:ext cx="1800000" cy="1440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339545" y="3756878"/>
            <a:ext cx="18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EXERD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040" y="1691976"/>
            <a:ext cx="776395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다이어그램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60" y="1276350"/>
            <a:ext cx="8723642" cy="52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인덱스정의서</a:t>
            </a:r>
          </a:p>
        </p:txBody>
      </p:sp>
      <p:pic>
        <p:nvPicPr>
          <p:cNvPr id="6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212" y="2160588"/>
            <a:ext cx="800161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테이블정의서</a:t>
            </a:r>
          </a:p>
        </p:txBody>
      </p:sp>
      <p:pic>
        <p:nvPicPr>
          <p:cNvPr id="5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494" y="1276350"/>
            <a:ext cx="8336690" cy="50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관계정의서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853514"/>
            <a:ext cx="8596312" cy="41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65</Words>
  <Application>Microsoft Office PowerPoint</Application>
  <PresentationFormat>와이드스크린</PresentationFormat>
  <Paragraphs>34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HY그래픽M</vt:lpstr>
      <vt:lpstr>맑은 고딕</vt:lpstr>
      <vt:lpstr>Arial</vt:lpstr>
      <vt:lpstr>Trebuchet MS</vt:lpstr>
      <vt:lpstr>Wingdings 3</vt:lpstr>
      <vt:lpstr>패싯</vt:lpstr>
      <vt:lpstr>세탁물 주문 관리</vt:lpstr>
      <vt:lpstr>목 차 </vt:lpstr>
      <vt:lpstr>소개 </vt:lpstr>
      <vt:lpstr>개발환경</vt:lpstr>
      <vt:lpstr>설계 - EXERD</vt:lpstr>
      <vt:lpstr>설계 – 클래스 다이어그램(Dto)</vt:lpstr>
      <vt:lpstr>설계 - 인덱스정의서</vt:lpstr>
      <vt:lpstr>설계 - 테이블정의서</vt:lpstr>
      <vt:lpstr>설계 - 관계정의서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  <vt:lpstr>기능 소개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세탁물 주문 관리</dc:title>
  <dc:creator>GSJ</dc:creator>
  <cp:lastModifiedBy>lenovo</cp:lastModifiedBy>
  <cp:revision>55</cp:revision>
  <dcterms:created xsi:type="dcterms:W3CDTF">2021-04-26T15:44:16Z</dcterms:created>
  <dcterms:modified xsi:type="dcterms:W3CDTF">2021-04-28T01:58:37Z</dcterms:modified>
</cp:coreProperties>
</file>