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304" r:id="rId7"/>
    <p:sldId id="297" r:id="rId8"/>
    <p:sldId id="298" r:id="rId9"/>
    <p:sldId id="296" r:id="rId10"/>
    <p:sldId id="299" r:id="rId11"/>
    <p:sldId id="302" r:id="rId12"/>
    <p:sldId id="311" r:id="rId13"/>
    <p:sldId id="301" r:id="rId14"/>
    <p:sldId id="305" r:id="rId15"/>
    <p:sldId id="310" r:id="rId16"/>
    <p:sldId id="307" r:id="rId17"/>
    <p:sldId id="303" r:id="rId18"/>
    <p:sldId id="308" r:id="rId19"/>
    <p:sldId id="281" r:id="rId20"/>
    <p:sldId id="309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740264"/>
            <a:ext cx="7766936" cy="1646302"/>
          </a:xfrm>
        </p:spPr>
        <p:txBody>
          <a:bodyPr/>
          <a:lstStyle/>
          <a:p>
            <a:r>
              <a:rPr lang="ko-KR" altLang="en-US" dirty="0" smtClean="0"/>
              <a:t>세탁물 주문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작성자 임준엽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 다이어그램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59999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smtClean="0"/>
              <a:t>주요테이블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0" y="1276350"/>
            <a:ext cx="3912759" cy="5023650"/>
          </a:xfrm>
          <a:prstGeom prst="rect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60000"/>
            <a:ext cx="64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주요테이블</a:t>
            </a:r>
            <a:endParaRPr lang="ko-KR" altLang="en-US" dirty="0"/>
          </a:p>
        </p:txBody>
      </p:sp>
      <p:pic>
        <p:nvPicPr>
          <p:cNvPr id="7" name="그림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60000"/>
            <a:ext cx="6480000" cy="504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66" y="1260000"/>
            <a:ext cx="382344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주문입력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주문입력</a:t>
            </a:r>
            <a:endParaRPr lang="ko-KR" altLang="en-US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999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9" name="내용 개체 틀 8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출고</a:t>
            </a:r>
            <a:endParaRPr lang="ko-KR" altLang="en-US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출고</a:t>
            </a:r>
            <a:endParaRPr lang="ko-KR" altLang="en-US" dirty="0"/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미출고</a:t>
            </a:r>
            <a:r>
              <a:rPr lang="ko-KR" altLang="en-US" dirty="0" smtClean="0"/>
              <a:t> 세탁물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목 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 smtClean="0"/>
              <a:t>소개</a:t>
            </a:r>
            <a:endParaRPr lang="en-US" altLang="ko-KR" sz="3200" dirty="0" smtClean="0"/>
          </a:p>
          <a:p>
            <a:r>
              <a:rPr lang="ko-KR" altLang="en-US" sz="3200" dirty="0" smtClean="0"/>
              <a:t>개발환경</a:t>
            </a:r>
            <a:endParaRPr lang="en-US" altLang="ko-KR" sz="3200" dirty="0" smtClean="0"/>
          </a:p>
          <a:p>
            <a:r>
              <a:rPr lang="ko-KR" altLang="en-US" sz="3200" dirty="0" smtClean="0"/>
              <a:t>설계</a:t>
            </a:r>
            <a:endParaRPr lang="en-US" altLang="ko-KR" sz="3200" dirty="0" smtClean="0"/>
          </a:p>
          <a:p>
            <a:r>
              <a:rPr lang="ko-KR" altLang="en-US" sz="3200" dirty="0" smtClean="0"/>
              <a:t>기능소개</a:t>
            </a:r>
            <a:endParaRPr lang="en-US" altLang="ko-KR" sz="3200" dirty="0" smtClean="0"/>
          </a:p>
          <a:p>
            <a:r>
              <a:rPr lang="ko-KR" altLang="en-US" sz="3200" dirty="0" smtClean="0"/>
              <a:t>시연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15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미출고</a:t>
            </a:r>
            <a:r>
              <a:rPr lang="ko-KR" altLang="en-US" dirty="0" smtClean="0"/>
              <a:t> 세탁물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주문검색</a:t>
            </a:r>
            <a:endParaRPr lang="en-US" altLang="ko-KR" dirty="0"/>
          </a:p>
        </p:txBody>
      </p:sp>
      <p:pic>
        <p:nvPicPr>
          <p:cNvPr id="7" name="내용 개체 틀 6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검색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8" name="내용 개체 틀 7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소개</a:t>
            </a:r>
            <a:endParaRPr lang="en-US" altLang="ko-KR" dirty="0"/>
          </a:p>
        </p:txBody>
      </p:sp>
      <p:pic>
        <p:nvPicPr>
          <p:cNvPr id="6" name="내용 개체 틀 5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19251"/>
            <a:ext cx="8596668" cy="4422112"/>
          </a:xfrm>
        </p:spPr>
        <p:txBody>
          <a:bodyPr anchor="ctr">
            <a:normAutofit/>
          </a:bodyPr>
          <a:lstStyle/>
          <a:p>
            <a:r>
              <a:rPr lang="ko-KR" altLang="en-US" sz="3200" dirty="0"/>
              <a:t>제작 </a:t>
            </a:r>
            <a:r>
              <a:rPr lang="ko-KR" altLang="en-US" sz="3200" dirty="0" smtClean="0"/>
              <a:t>동기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  <a:r>
              <a:rPr lang="ko-KR" altLang="en-US" sz="3200" dirty="0"/>
              <a:t> 간편한 </a:t>
            </a:r>
            <a:r>
              <a:rPr lang="ko-KR" altLang="en-US" sz="3200" dirty="0" smtClean="0"/>
              <a:t>세탁물 출고 관리 </a:t>
            </a:r>
            <a:r>
              <a:rPr lang="ko-KR" altLang="en-US" sz="3200" dirty="0"/>
              <a:t>및 매출정리</a:t>
            </a:r>
          </a:p>
          <a:p>
            <a:r>
              <a:rPr lang="ko-KR" altLang="en-US" sz="3200" dirty="0" smtClean="0"/>
              <a:t>중심기능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 smtClean="0"/>
              <a:t>세탁물 입출고 관리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197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등급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ko-KR" altLang="en-US" dirty="0" smtClean="0"/>
              <a:t>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세탁물 코드 관리</a:t>
            </a:r>
            <a:endParaRPr lang="en-US" altLang="ko-KR" dirty="0"/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95" y="1787952"/>
            <a:ext cx="1800000" cy="1440000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66" y="1787952"/>
            <a:ext cx="1800000" cy="1440000"/>
          </a:xfrm>
          <a:prstGeom prst="rect">
            <a:avLst/>
          </a:prstGeom>
        </p:spPr>
      </p:pic>
      <p:pic>
        <p:nvPicPr>
          <p:cNvPr id="8" name="그림 7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39545" y="1787952"/>
            <a:ext cx="1800000" cy="1440000"/>
          </a:xfrm>
          <a:prstGeom prst="rect">
            <a:avLst/>
          </a:prstGeom>
        </p:spPr>
      </p:pic>
      <p:pic>
        <p:nvPicPr>
          <p:cNvPr id="9" name="그림 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95" y="3756878"/>
            <a:ext cx="1800000" cy="1440000"/>
          </a:xfrm>
          <a:prstGeom prst="rect">
            <a:avLst/>
          </a:prstGeom>
        </p:spPr>
      </p:pic>
      <p:pic>
        <p:nvPicPr>
          <p:cNvPr id="10" name="그림 9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807166" y="3756878"/>
            <a:ext cx="1800000" cy="1440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339545" y="3756878"/>
            <a:ext cx="18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958351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주문입력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214842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주문수정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3472528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출고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4730214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미출고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5987900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전체주문검색</a:t>
            </a:r>
            <a:endParaRPr lang="ko-KR" altLang="en-US" dirty="0"/>
          </a:p>
        </p:txBody>
      </p:sp>
      <p:sp>
        <p:nvSpPr>
          <p:cNvPr id="12" name="순서도: 처리 11"/>
          <p:cNvSpPr/>
          <p:nvPr/>
        </p:nvSpPr>
        <p:spPr>
          <a:xfrm>
            <a:off x="7245586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회원정보검색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8517337" y="3177310"/>
            <a:ext cx="1152000" cy="90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통계</a:t>
            </a:r>
            <a:endParaRPr lang="ko-KR" altLang="en-US" dirty="0"/>
          </a:p>
        </p:txBody>
      </p:sp>
      <p:cxnSp>
        <p:nvCxnSpPr>
          <p:cNvPr id="25" name="직선 연결선 24"/>
          <p:cNvCxnSpPr>
            <a:endCxn id="4" idx="0"/>
          </p:cNvCxnSpPr>
          <p:nvPr/>
        </p:nvCxnSpPr>
        <p:spPr>
          <a:xfrm>
            <a:off x="1534351" y="2724728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" idx="0"/>
          </p:cNvCxnSpPr>
          <p:nvPr/>
        </p:nvCxnSpPr>
        <p:spPr>
          <a:xfrm flipV="1">
            <a:off x="2790842" y="2724728"/>
            <a:ext cx="0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5283614" y="2724728"/>
            <a:ext cx="3809723" cy="4525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9" idx="0"/>
          </p:cNvCxnSpPr>
          <p:nvPr/>
        </p:nvCxnSpPr>
        <p:spPr>
          <a:xfrm flipH="1" flipV="1">
            <a:off x="4047333" y="272472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5283018" y="272475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7820532" y="2724728"/>
            <a:ext cx="5007" cy="501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6540105" y="2724728"/>
            <a:ext cx="1195" cy="45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534351" y="2724728"/>
            <a:ext cx="3748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EXERD</a:t>
            </a:r>
            <a:endParaRPr lang="ko-KR" altLang="en-US" dirty="0"/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인덱스정의서</a:t>
            </a:r>
          </a:p>
        </p:txBody>
      </p:sp>
      <p:pic>
        <p:nvPicPr>
          <p:cNvPr id="6" name="내용 개체 틀 6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테이블정의서</a:t>
            </a:r>
          </a:p>
        </p:txBody>
      </p:sp>
      <p:pic>
        <p:nvPicPr>
          <p:cNvPr id="4" name="내용 개체 틀 3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76349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675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관계정의서</a:t>
            </a:r>
          </a:p>
        </p:txBody>
      </p:sp>
      <p:pic>
        <p:nvPicPr>
          <p:cNvPr id="5" name="내용 개체 틀 4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260000"/>
            <a:ext cx="86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130</Words>
  <Application>Microsoft Office PowerPoint</Application>
  <PresentationFormat>와이드스크린</PresentationFormat>
  <Paragraphs>50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HY그래픽M</vt:lpstr>
      <vt:lpstr>맑은 고딕</vt:lpstr>
      <vt:lpstr>Arial</vt:lpstr>
      <vt:lpstr>Trebuchet MS</vt:lpstr>
      <vt:lpstr>Wingdings 3</vt:lpstr>
      <vt:lpstr>패싯</vt:lpstr>
      <vt:lpstr>세탁물 주문 관리</vt:lpstr>
      <vt:lpstr>목 차 </vt:lpstr>
      <vt:lpstr>소개 </vt:lpstr>
      <vt:lpstr>개발환경</vt:lpstr>
      <vt:lpstr>설계 - 구성도</vt:lpstr>
      <vt:lpstr>설계 - EXERD</vt:lpstr>
      <vt:lpstr>설계 - 인덱스정의서</vt:lpstr>
      <vt:lpstr>설계 - 테이블정의서</vt:lpstr>
      <vt:lpstr>설계 - 관계정의서</vt:lpstr>
      <vt:lpstr>설계 – 클래스 다이어그램(Dto)</vt:lpstr>
      <vt:lpstr>설계 - 주요테이블</vt:lpstr>
      <vt:lpstr>설계 - 주요테이블</vt:lpstr>
      <vt:lpstr>기능 소개 - 주문입력</vt:lpstr>
      <vt:lpstr>기능 소개 - 주문입력</vt:lpstr>
      <vt:lpstr>기능 소개 - 수정</vt:lpstr>
      <vt:lpstr>기능 소개 - 수정</vt:lpstr>
      <vt:lpstr>기능 소개 = 출고</vt:lpstr>
      <vt:lpstr>기능 소개 = 출고</vt:lpstr>
      <vt:lpstr>기능 소개 – 미출고 세탁물</vt:lpstr>
      <vt:lpstr>기능 소개 – 미출고 세탁물</vt:lpstr>
      <vt:lpstr>기능 소개 – 전체 주문검색</vt:lpstr>
      <vt:lpstr>기능 소개 – 회원 검색</vt:lpstr>
      <vt:lpstr>기능 소개</vt:lpstr>
      <vt:lpstr>기능 소개 – 주문 관리</vt:lpstr>
      <vt:lpstr>기능 소개 – 회원 관리</vt:lpstr>
      <vt:lpstr>기능 소개</vt:lpstr>
      <vt:lpstr>기능 소개</vt:lpstr>
      <vt:lpstr>기능 소개</vt:lpstr>
      <vt:lpstr>기능 소개</vt:lpstr>
      <vt:lpstr>기능 소개 – 등급 관리</vt:lpstr>
      <vt:lpstr>기능 소개 – 세탁물 코드 관리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세탁물 주문 관리</dc:title>
  <dc:creator>GSJ</dc:creator>
  <cp:lastModifiedBy>lenovo</cp:lastModifiedBy>
  <cp:revision>77</cp:revision>
  <dcterms:created xsi:type="dcterms:W3CDTF">2021-04-26T15:44:16Z</dcterms:created>
  <dcterms:modified xsi:type="dcterms:W3CDTF">2021-04-30T02:55:09Z</dcterms:modified>
</cp:coreProperties>
</file>