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3" r:id="rId4"/>
    <p:sldId id="294" r:id="rId5"/>
    <p:sldId id="295" r:id="rId6"/>
    <p:sldId id="304" r:id="rId7"/>
    <p:sldId id="301" r:id="rId8"/>
    <p:sldId id="305" r:id="rId9"/>
    <p:sldId id="310" r:id="rId10"/>
    <p:sldId id="307" r:id="rId11"/>
    <p:sldId id="303" r:id="rId12"/>
    <p:sldId id="308" r:id="rId13"/>
    <p:sldId id="281" r:id="rId14"/>
    <p:sldId id="309" r:id="rId15"/>
    <p:sldId id="282" r:id="rId16"/>
    <p:sldId id="283" r:id="rId17"/>
    <p:sldId id="284" r:id="rId18"/>
    <p:sldId id="285" r:id="rId19"/>
    <p:sldId id="286" r:id="rId20"/>
    <p:sldId id="291" r:id="rId21"/>
    <p:sldId id="292" r:id="rId22"/>
    <p:sldId id="287" r:id="rId23"/>
    <p:sldId id="288" r:id="rId24"/>
    <p:sldId id="289" r:id="rId25"/>
    <p:sldId id="29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1740264"/>
            <a:ext cx="7766936" cy="1646302"/>
          </a:xfrm>
        </p:spPr>
        <p:txBody>
          <a:bodyPr/>
          <a:lstStyle/>
          <a:p>
            <a:r>
              <a:rPr lang="ko-KR" altLang="en-US" dirty="0" smtClean="0"/>
              <a:t>세탁물 주문 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작성자 임준엽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9" name="내용 개체 틀 8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442" y="1276350"/>
            <a:ext cx="6480000" cy="50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4" y="1276350"/>
            <a:ext cx="25191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주문 수정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조건 설정 후 검색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주문 접수 중인 세탁물에 대한 정보 수정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92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출고</a:t>
            </a:r>
            <a:endParaRPr lang="ko-KR" altLang="en-US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596" y="1260000"/>
            <a:ext cx="6480000" cy="50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4" y="1276350"/>
            <a:ext cx="25191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세탁물 출고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+mj-ea"/>
                <a:ea typeface="+mj-ea"/>
              </a:rPr>
              <a:t>조건 설정 후 검색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주문 접수 중인 세탁물에 대한 출고처리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4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출고</a:t>
            </a:r>
            <a:endParaRPr lang="ko-KR" altLang="en-US" dirty="0"/>
          </a:p>
        </p:txBody>
      </p:sp>
      <p:pic>
        <p:nvPicPr>
          <p:cNvPr id="5" name="내용 개체 틀 4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3443" y="1260000"/>
            <a:ext cx="6480000" cy="504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7334" y="1276350"/>
            <a:ext cx="25191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세탁물 출고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+mj-ea"/>
                <a:ea typeface="+mj-ea"/>
              </a:rPr>
              <a:t>조건 설정 후 검색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주문 접수 중인 세탁물에 대한 출고처리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74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미출고</a:t>
            </a:r>
            <a:r>
              <a:rPr lang="ko-KR" altLang="en-US" dirty="0" smtClean="0"/>
              <a:t> 세탁물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262" y="1260000"/>
            <a:ext cx="6480000" cy="50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7334" y="1276350"/>
            <a:ext cx="2519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+mj-ea"/>
                <a:ea typeface="+mj-ea"/>
              </a:rPr>
              <a:t>미출고</a:t>
            </a:r>
            <a:r>
              <a:rPr lang="ko-KR" altLang="en-US" sz="2000" b="1" dirty="0" smtClean="0">
                <a:latin typeface="+mj-ea"/>
                <a:ea typeface="+mj-ea"/>
              </a:rPr>
              <a:t> 세탁물 출고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출고일을 초과 하여 접수 중인 세탁물에 출력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+mj-ea"/>
                <a:ea typeface="+mj-ea"/>
              </a:rPr>
              <a:t>조건 설정 후 검색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세탁물 출고처리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52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미출고</a:t>
            </a:r>
            <a:r>
              <a:rPr lang="ko-KR" altLang="en-US" dirty="0" smtClean="0"/>
              <a:t> 세탁물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639" y="1260000"/>
            <a:ext cx="6480000" cy="50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7334" y="1276350"/>
            <a:ext cx="2519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+mj-ea"/>
                <a:ea typeface="+mj-ea"/>
              </a:rPr>
              <a:t>미출고</a:t>
            </a:r>
            <a:r>
              <a:rPr lang="ko-KR" altLang="en-US" sz="2000" b="1" dirty="0" smtClean="0">
                <a:latin typeface="+mj-ea"/>
                <a:ea typeface="+mj-ea"/>
              </a:rPr>
              <a:t> 세탁물 출고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출고일을 초과 하여 접수 중인 세탁물에 출력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+mj-ea"/>
                <a:ea typeface="+mj-ea"/>
              </a:rPr>
              <a:t>조건 설정 후 검색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세탁물 출고처리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46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주문검색</a:t>
            </a:r>
            <a:endParaRPr lang="en-US" altLang="ko-KR" dirty="0"/>
          </a:p>
        </p:txBody>
      </p:sp>
      <p:pic>
        <p:nvPicPr>
          <p:cNvPr id="7" name="내용 개체 틀 6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813" y="1260000"/>
            <a:ext cx="6480000" cy="50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1276350"/>
            <a:ext cx="2519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전체 주문 검색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모든 세탁물에 대한 정보 출력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+mj-ea"/>
                <a:ea typeface="+mj-ea"/>
              </a:rPr>
              <a:t>조건 설정 후 검색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수정버튼 </a:t>
            </a:r>
            <a:r>
              <a:rPr lang="ko-KR" altLang="en-US" sz="2000" dirty="0" err="1" smtClean="0">
                <a:latin typeface="+mj-ea"/>
                <a:ea typeface="+mj-ea"/>
              </a:rPr>
              <a:t>클릭시</a:t>
            </a:r>
            <a:r>
              <a:rPr lang="ko-KR" altLang="en-US" sz="2000" dirty="0" smtClean="0">
                <a:latin typeface="+mj-ea"/>
                <a:ea typeface="+mj-ea"/>
              </a:rPr>
              <a:t> 주문관리 창 접속</a:t>
            </a:r>
            <a:endParaRPr lang="en-US" altLang="ko-KR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11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 검색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264" y="1260000"/>
            <a:ext cx="6480000" cy="50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4" y="1276350"/>
            <a:ext cx="2519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전체 회원 검색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모든 회원에 대한 정보 출력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+mj-ea"/>
                <a:ea typeface="+mj-ea"/>
              </a:rPr>
              <a:t>조건 설정 후 검색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수정버튼 </a:t>
            </a:r>
            <a:r>
              <a:rPr lang="ko-KR" altLang="en-US" sz="2000" dirty="0" err="1" smtClean="0">
                <a:latin typeface="+mj-ea"/>
                <a:ea typeface="+mj-ea"/>
              </a:rPr>
              <a:t>클릭시</a:t>
            </a:r>
            <a:r>
              <a:rPr lang="ko-KR" altLang="en-US" sz="2000" dirty="0" smtClean="0">
                <a:latin typeface="+mj-ea"/>
                <a:ea typeface="+mj-ea"/>
              </a:rPr>
              <a:t> 회원관리 창 접속</a:t>
            </a:r>
            <a:endParaRPr lang="en-US" altLang="ko-KR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06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258" y="1260000"/>
            <a:ext cx="6480000" cy="50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4" y="1276350"/>
            <a:ext cx="2519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관리 </a:t>
            </a:r>
            <a:r>
              <a:rPr lang="en-US" altLang="ko-KR" sz="2000" b="1" dirty="0" smtClean="0">
                <a:latin typeface="+mj-ea"/>
                <a:ea typeface="+mj-ea"/>
              </a:rPr>
              <a:t>/ </a:t>
            </a:r>
            <a:r>
              <a:rPr lang="ko-KR" altLang="en-US" sz="2000" b="1" dirty="0" smtClean="0">
                <a:latin typeface="+mj-ea"/>
                <a:ea typeface="+mj-ea"/>
              </a:rPr>
              <a:t>설정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회원등급 조건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세탁물 코드 설정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회원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세탁물 주문 관리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매출 통계</a:t>
            </a:r>
            <a:endParaRPr lang="en-US" altLang="ko-KR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7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 관리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262" y="1260000"/>
            <a:ext cx="6480000" cy="50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1276350"/>
            <a:ext cx="25191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주문 관리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모든 세탁물에 대한 정보 출력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주문 추가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수정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삭제</a:t>
            </a:r>
            <a:endParaRPr lang="en-US" altLang="ko-KR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1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 관리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632" y="1260000"/>
            <a:ext cx="6480000" cy="50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4" y="1276350"/>
            <a:ext cx="25191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회원 관리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모든 회원에 대한 정보 출력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회원 추가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수정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삭제</a:t>
            </a:r>
            <a:endParaRPr lang="en-US" altLang="ko-KR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58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목 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19251"/>
            <a:ext cx="8596668" cy="4422112"/>
          </a:xfrm>
        </p:spPr>
        <p:txBody>
          <a:bodyPr anchor="ctr">
            <a:normAutofit/>
          </a:bodyPr>
          <a:lstStyle/>
          <a:p>
            <a:r>
              <a:rPr lang="ko-KR" altLang="en-US" sz="3200" dirty="0" smtClean="0"/>
              <a:t>소개</a:t>
            </a:r>
            <a:endParaRPr lang="en-US" altLang="ko-KR" sz="3200" dirty="0" smtClean="0"/>
          </a:p>
          <a:p>
            <a:r>
              <a:rPr lang="ko-KR" altLang="en-US" sz="3200" dirty="0" smtClean="0"/>
              <a:t>개발환경</a:t>
            </a:r>
            <a:endParaRPr lang="en-US" altLang="ko-KR" sz="3200" dirty="0" smtClean="0"/>
          </a:p>
          <a:p>
            <a:r>
              <a:rPr lang="ko-KR" altLang="en-US" sz="3200" dirty="0" smtClean="0"/>
              <a:t>설계</a:t>
            </a:r>
            <a:endParaRPr lang="en-US" altLang="ko-KR" sz="3200" dirty="0" smtClean="0"/>
          </a:p>
          <a:p>
            <a:r>
              <a:rPr lang="ko-KR" altLang="en-US" sz="3200" dirty="0" smtClean="0"/>
              <a:t>기능소개</a:t>
            </a:r>
            <a:endParaRPr lang="en-US" altLang="ko-KR" sz="3200" dirty="0" smtClean="0"/>
          </a:p>
          <a:p>
            <a:r>
              <a:rPr lang="ko-KR" altLang="en-US" sz="3200" dirty="0" smtClean="0"/>
              <a:t>시연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150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등급 관리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266" y="1260000"/>
            <a:ext cx="6480000" cy="50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4" y="1276350"/>
            <a:ext cx="25191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등급 관리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회원 등급 달성 조건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할인율 조정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등급 추가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수정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삭제</a:t>
            </a:r>
            <a:endParaRPr lang="en-US" altLang="ko-KR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664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세탁물 코드 관리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3447" y="1260000"/>
            <a:ext cx="6480000" cy="50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4" y="1276350"/>
            <a:ext cx="25191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세탁물 코드 관리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세탁물 코드 출력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세탁물 코드 추가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수정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삭제</a:t>
            </a:r>
            <a:endParaRPr lang="en-US" altLang="ko-KR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22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1276350"/>
            <a:ext cx="25191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월별 제품 매출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월별 주문량</a:t>
            </a:r>
            <a:r>
              <a:rPr lang="en-US" altLang="ko-KR" sz="2000" dirty="0" smtClean="0">
                <a:latin typeface="+mj-ea"/>
                <a:ea typeface="+mj-ea"/>
              </a:rPr>
              <a:t>,</a:t>
            </a:r>
            <a:r>
              <a:rPr lang="ko-KR" altLang="en-US" sz="2000" dirty="0" smtClean="0">
                <a:latin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매출 출력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세탁물 </a:t>
            </a:r>
            <a:r>
              <a:rPr lang="ko-KR" altLang="en-US" sz="2000" dirty="0" err="1" smtClean="0">
                <a:latin typeface="+mj-ea"/>
                <a:ea typeface="+mj-ea"/>
              </a:rPr>
              <a:t>코드별</a:t>
            </a:r>
            <a:r>
              <a:rPr lang="ko-KR" altLang="en-US" sz="2000" dirty="0" smtClean="0">
                <a:latin typeface="+mj-ea"/>
                <a:ea typeface="+mj-ea"/>
              </a:rPr>
              <a:t> 정렬</a:t>
            </a:r>
            <a:endParaRPr lang="en-US" altLang="ko-KR" sz="2000" dirty="0" smtClean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890" y="1276350"/>
            <a:ext cx="648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1276350"/>
            <a:ext cx="25191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월별 매출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월별 주문량</a:t>
            </a:r>
            <a:r>
              <a:rPr lang="en-US" altLang="ko-KR" sz="2000" dirty="0" smtClean="0">
                <a:latin typeface="+mj-ea"/>
                <a:ea typeface="+mj-ea"/>
              </a:rPr>
              <a:t>,</a:t>
            </a:r>
            <a:r>
              <a:rPr lang="ko-KR" altLang="en-US" sz="2000" dirty="0" smtClean="0">
                <a:latin typeface="+mj-ea"/>
              </a:rPr>
              <a:t> </a:t>
            </a:r>
            <a:r>
              <a:rPr lang="ko-KR" altLang="en-US" sz="2000" dirty="0" err="1" smtClean="0">
                <a:latin typeface="+mj-ea"/>
                <a:ea typeface="+mj-ea"/>
              </a:rPr>
              <a:t>총매출</a:t>
            </a:r>
            <a:r>
              <a:rPr lang="ko-KR" altLang="en-US" sz="2000" dirty="0" smtClean="0">
                <a:latin typeface="+mj-ea"/>
                <a:ea typeface="+mj-ea"/>
              </a:rPr>
              <a:t> 출력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446" y="1259999"/>
            <a:ext cx="6480000" cy="429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677334" y="1276350"/>
            <a:ext cx="25191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제품별 누적 매출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세탁물 </a:t>
            </a:r>
            <a:r>
              <a:rPr lang="ko-KR" altLang="en-US" sz="2000" dirty="0" err="1" smtClean="0">
                <a:latin typeface="+mj-ea"/>
                <a:ea typeface="+mj-ea"/>
              </a:rPr>
              <a:t>코드별</a:t>
            </a:r>
            <a:r>
              <a:rPr lang="ko-KR" altLang="en-US" sz="2000" dirty="0" smtClean="0">
                <a:latin typeface="+mj-ea"/>
                <a:ea typeface="+mj-ea"/>
              </a:rPr>
              <a:t>  누적 </a:t>
            </a:r>
            <a:r>
              <a:rPr lang="ko-KR" altLang="en-US" sz="2000" dirty="0">
                <a:latin typeface="+mj-ea"/>
                <a:ea typeface="+mj-ea"/>
              </a:rPr>
              <a:t>주문량</a:t>
            </a:r>
            <a:r>
              <a:rPr lang="ko-KR" altLang="en-US" sz="2000" dirty="0">
                <a:latin typeface="+mj-ea"/>
              </a:rPr>
              <a:t> </a:t>
            </a:r>
            <a:r>
              <a:rPr lang="en-US" altLang="ko-KR" sz="2000" dirty="0" smtClean="0">
                <a:latin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매출 정렬</a:t>
            </a:r>
            <a:endParaRPr lang="en-US" altLang="ko-KR" sz="2000" dirty="0" smtClean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492" y="1260000"/>
            <a:ext cx="6480000" cy="441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677334" y="1276350"/>
            <a:ext cx="2519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+mj-ea"/>
                <a:ea typeface="+mj-ea"/>
              </a:rPr>
              <a:t>회원별</a:t>
            </a:r>
            <a:r>
              <a:rPr lang="ko-KR" altLang="en-US" sz="2000" b="1" dirty="0" smtClean="0">
                <a:latin typeface="+mj-ea"/>
                <a:ea typeface="+mj-ea"/>
              </a:rPr>
              <a:t> 누적 매출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err="1" smtClean="0">
                <a:latin typeface="+mj-ea"/>
                <a:ea typeface="+mj-ea"/>
              </a:rPr>
              <a:t>회원별</a:t>
            </a:r>
            <a:r>
              <a:rPr lang="ko-KR" altLang="en-US" sz="2000" dirty="0" smtClean="0">
                <a:latin typeface="+mj-ea"/>
                <a:ea typeface="+mj-ea"/>
              </a:rPr>
              <a:t> 누적 주문량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매출 정렬</a:t>
            </a:r>
            <a:endParaRPr lang="en-US" altLang="ko-KR" sz="2000" dirty="0" smtClean="0"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15" y="1276351"/>
            <a:ext cx="6480000" cy="437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0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소개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19251"/>
            <a:ext cx="8596668" cy="4422112"/>
          </a:xfrm>
        </p:spPr>
        <p:txBody>
          <a:bodyPr anchor="ctr">
            <a:normAutofit/>
          </a:bodyPr>
          <a:lstStyle/>
          <a:p>
            <a:r>
              <a:rPr lang="ko-KR" altLang="en-US" sz="3200" dirty="0"/>
              <a:t>제작 </a:t>
            </a:r>
            <a:r>
              <a:rPr lang="ko-KR" altLang="en-US" sz="3200" dirty="0" smtClean="0"/>
              <a:t>동기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	</a:t>
            </a:r>
            <a:r>
              <a:rPr lang="ko-KR" altLang="en-US" sz="3200" dirty="0"/>
              <a:t> 간편한 </a:t>
            </a:r>
            <a:r>
              <a:rPr lang="ko-KR" altLang="en-US" sz="3200" dirty="0" smtClean="0"/>
              <a:t>세탁물 출고 관리 </a:t>
            </a:r>
            <a:r>
              <a:rPr lang="ko-KR" altLang="en-US" sz="3200" dirty="0"/>
              <a:t>및 매출정리</a:t>
            </a:r>
          </a:p>
          <a:p>
            <a:r>
              <a:rPr lang="ko-KR" altLang="en-US" sz="3200" dirty="0" smtClean="0"/>
              <a:t>중심기능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	</a:t>
            </a:r>
            <a:r>
              <a:rPr lang="ko-KR" altLang="en-US" sz="3200" dirty="0" smtClean="0"/>
              <a:t>세탁물 입출고 관리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197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개발환경</a:t>
            </a:r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195" y="1787952"/>
            <a:ext cx="1800000" cy="1440000"/>
          </a:xfrm>
          <a:prstGeom prst="rect">
            <a:avLst/>
          </a:prstGeom>
        </p:spPr>
      </p:pic>
      <p:pic>
        <p:nvPicPr>
          <p:cNvPr id="7" name="그림 6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07166" y="1787952"/>
            <a:ext cx="1800000" cy="1440000"/>
          </a:xfrm>
          <a:prstGeom prst="rect">
            <a:avLst/>
          </a:prstGeom>
        </p:spPr>
      </p:pic>
      <p:pic>
        <p:nvPicPr>
          <p:cNvPr id="8" name="그림 7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339545" y="1787952"/>
            <a:ext cx="1800000" cy="1440000"/>
          </a:xfrm>
          <a:prstGeom prst="rect">
            <a:avLst/>
          </a:prstGeom>
        </p:spPr>
      </p:pic>
      <p:pic>
        <p:nvPicPr>
          <p:cNvPr id="9" name="그림 8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125195" y="3756878"/>
            <a:ext cx="1800000" cy="1440000"/>
          </a:xfrm>
          <a:prstGeom prst="rect">
            <a:avLst/>
          </a:prstGeom>
        </p:spPr>
      </p:pic>
      <p:pic>
        <p:nvPicPr>
          <p:cNvPr id="10" name="그림 9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807166" y="3756878"/>
            <a:ext cx="1800000" cy="1440000"/>
          </a:xfrm>
          <a:prstGeom prst="rect">
            <a:avLst/>
          </a:prstGeom>
        </p:spPr>
      </p:pic>
      <p:pic>
        <p:nvPicPr>
          <p:cNvPr id="11" name="그림 10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339545" y="3756878"/>
            <a:ext cx="180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 smtClean="0"/>
              <a:t>구성도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958351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주문입력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214842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주문수정</a:t>
            </a:r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3472528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출고</a:t>
            </a:r>
            <a:endParaRPr lang="ko-KR" altLang="en-US" dirty="0"/>
          </a:p>
        </p:txBody>
      </p:sp>
      <p:sp>
        <p:nvSpPr>
          <p:cNvPr id="10" name="순서도: 처리 9"/>
          <p:cNvSpPr/>
          <p:nvPr/>
        </p:nvSpPr>
        <p:spPr>
          <a:xfrm>
            <a:off x="4730214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미출고</a:t>
            </a:r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5987900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전체주문검색</a:t>
            </a:r>
            <a:endParaRPr lang="ko-KR" altLang="en-US" dirty="0"/>
          </a:p>
        </p:txBody>
      </p:sp>
      <p:sp>
        <p:nvSpPr>
          <p:cNvPr id="12" name="순서도: 처리 11"/>
          <p:cNvSpPr/>
          <p:nvPr/>
        </p:nvSpPr>
        <p:spPr>
          <a:xfrm>
            <a:off x="7245586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회원정보검색</a:t>
            </a:r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8517337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</a:t>
            </a:r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</a:t>
            </a:r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통계</a:t>
            </a:r>
            <a:endParaRPr lang="ko-KR" altLang="en-US" dirty="0"/>
          </a:p>
        </p:txBody>
      </p:sp>
      <p:cxnSp>
        <p:nvCxnSpPr>
          <p:cNvPr id="25" name="직선 연결선 24"/>
          <p:cNvCxnSpPr>
            <a:endCxn id="4" idx="0"/>
          </p:cNvCxnSpPr>
          <p:nvPr/>
        </p:nvCxnSpPr>
        <p:spPr>
          <a:xfrm>
            <a:off x="1534351" y="2724728"/>
            <a:ext cx="0" cy="45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8" idx="0"/>
          </p:cNvCxnSpPr>
          <p:nvPr/>
        </p:nvCxnSpPr>
        <p:spPr>
          <a:xfrm flipV="1">
            <a:off x="2790842" y="2724728"/>
            <a:ext cx="0" cy="45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>
            <a:off x="5283614" y="2724728"/>
            <a:ext cx="3809723" cy="45258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9" idx="0"/>
          </p:cNvCxnSpPr>
          <p:nvPr/>
        </p:nvCxnSpPr>
        <p:spPr>
          <a:xfrm flipH="1" flipV="1">
            <a:off x="4047333" y="2724728"/>
            <a:ext cx="1195" cy="45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5283018" y="2724758"/>
            <a:ext cx="1195" cy="45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7820532" y="2724728"/>
            <a:ext cx="5007" cy="501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 flipV="1">
            <a:off x="6540105" y="2724728"/>
            <a:ext cx="1195" cy="45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534351" y="2724728"/>
            <a:ext cx="37480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0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EXERD</a:t>
            </a:r>
            <a:endParaRPr lang="ko-KR" altLang="en-US" dirty="0"/>
          </a:p>
        </p:txBody>
      </p:sp>
      <p:pic>
        <p:nvPicPr>
          <p:cNvPr id="8" name="그림 7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주문입력</a:t>
            </a:r>
            <a:endParaRPr lang="ko-KR" altLang="en-US" dirty="0"/>
          </a:p>
        </p:txBody>
      </p:sp>
      <p:pic>
        <p:nvPicPr>
          <p:cNvPr id="5" name="내용 개체 틀 4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135" y="1260000"/>
            <a:ext cx="6480000" cy="504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7334" y="1276350"/>
            <a:ext cx="25191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주문입력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회원가입 가능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회원번호</a:t>
            </a:r>
            <a:r>
              <a:rPr lang="en-US" altLang="ko-KR" sz="2000" dirty="0" smtClean="0">
                <a:latin typeface="+mj-ea"/>
                <a:ea typeface="+mj-ea"/>
              </a:rPr>
              <a:t>,</a:t>
            </a:r>
            <a:r>
              <a:rPr lang="ko-KR" altLang="en-US" sz="2000" dirty="0" smtClean="0">
                <a:latin typeface="+mj-ea"/>
                <a:ea typeface="+mj-ea"/>
              </a:rPr>
              <a:t> 세탁물 정보 입력 시 회원등급에 의한 할인율 적용 후 가격계산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출고 날짜계산 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79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주문입력</a:t>
            </a:r>
            <a:endParaRPr lang="ko-KR" altLang="en-US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140" y="1260000"/>
            <a:ext cx="6480000" cy="50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1276350"/>
            <a:ext cx="25191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주문입력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회원가입 가능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회원번호</a:t>
            </a:r>
            <a:r>
              <a:rPr lang="en-US" altLang="ko-KR" sz="2000" dirty="0" smtClean="0">
                <a:latin typeface="+mj-ea"/>
                <a:ea typeface="+mj-ea"/>
              </a:rPr>
              <a:t>,</a:t>
            </a:r>
            <a:r>
              <a:rPr lang="ko-KR" altLang="en-US" sz="2000" dirty="0" smtClean="0">
                <a:latin typeface="+mj-ea"/>
                <a:ea typeface="+mj-ea"/>
              </a:rPr>
              <a:t> 세탁물 정보 입력 시 회원등급에 의한 할인율 적용 후 가격계산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출고 날짜계산 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93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5" name="내용 개체 틀 4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3727" y="1260000"/>
            <a:ext cx="6480000" cy="50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1276350"/>
            <a:ext cx="25191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주문 수정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조건 설정 후 검색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주문 접수 중인 세탁물에 대한 정보 수정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45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529</TotalTime>
  <Words>367</Words>
  <Application>Microsoft Office PowerPoint</Application>
  <PresentationFormat>와이드스크린</PresentationFormat>
  <Paragraphs>143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HY그래픽M</vt:lpstr>
      <vt:lpstr>맑은 고딕</vt:lpstr>
      <vt:lpstr>Arial</vt:lpstr>
      <vt:lpstr>Trebuchet MS</vt:lpstr>
      <vt:lpstr>Wingdings 3</vt:lpstr>
      <vt:lpstr>패싯</vt:lpstr>
      <vt:lpstr>세탁물 주문 관리</vt:lpstr>
      <vt:lpstr>목 차 </vt:lpstr>
      <vt:lpstr>소개 </vt:lpstr>
      <vt:lpstr>개발환경</vt:lpstr>
      <vt:lpstr>설계 - 구성도</vt:lpstr>
      <vt:lpstr>설계 - EXERD</vt:lpstr>
      <vt:lpstr>기능 소개 - 주문입력</vt:lpstr>
      <vt:lpstr>기능 소개 - 주문입력</vt:lpstr>
      <vt:lpstr>기능 소개 - 수정</vt:lpstr>
      <vt:lpstr>기능 소개 - 수정</vt:lpstr>
      <vt:lpstr>기능 소개 - 출고</vt:lpstr>
      <vt:lpstr>기능 소개 - 출고</vt:lpstr>
      <vt:lpstr>기능 소개 – 미출고 세탁물</vt:lpstr>
      <vt:lpstr>기능 소개 – 미출고 세탁물</vt:lpstr>
      <vt:lpstr>기능 소개 – 전체 주문검색</vt:lpstr>
      <vt:lpstr>기능 소개 – 회원 검색</vt:lpstr>
      <vt:lpstr>기능 소개</vt:lpstr>
      <vt:lpstr>기능 소개 – 주문 관리</vt:lpstr>
      <vt:lpstr>기능 소개 – 회원 관리</vt:lpstr>
      <vt:lpstr>기능 소개 – 등급 관리</vt:lpstr>
      <vt:lpstr>기능 소개 – 세탁물 코드 관리</vt:lpstr>
      <vt:lpstr>기능 소개</vt:lpstr>
      <vt:lpstr>기능 소개</vt:lpstr>
      <vt:lpstr>기능 소개</vt:lpstr>
      <vt:lpstr>기능 소개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세탁물 주문 관리</dc:title>
  <dc:creator>GSJ</dc:creator>
  <cp:lastModifiedBy>lenovo</cp:lastModifiedBy>
  <cp:revision>89</cp:revision>
  <dcterms:created xsi:type="dcterms:W3CDTF">2021-04-26T15:44:16Z</dcterms:created>
  <dcterms:modified xsi:type="dcterms:W3CDTF">2021-08-10T07:18:49Z</dcterms:modified>
</cp:coreProperties>
</file>