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93" r:id="rId4"/>
    <p:sldId id="294" r:id="rId5"/>
    <p:sldId id="295" r:id="rId6"/>
    <p:sldId id="299" r:id="rId7"/>
    <p:sldId id="297" r:id="rId8"/>
    <p:sldId id="298" r:id="rId9"/>
    <p:sldId id="296" r:id="rId10"/>
    <p:sldId id="301" r:id="rId11"/>
    <p:sldId id="302" r:id="rId12"/>
    <p:sldId id="303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07067" y="1740264"/>
            <a:ext cx="7766936" cy="1646302"/>
          </a:xfrm>
        </p:spPr>
        <p:txBody>
          <a:bodyPr/>
          <a:lstStyle/>
          <a:p>
            <a:r>
              <a:rPr lang="ko-KR" altLang="en-US" dirty="0" smtClean="0"/>
              <a:t>세탁물 주문 관리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>
                <a:solidFill>
                  <a:schemeClr val="tx1"/>
                </a:solidFill>
              </a:rPr>
              <a:t>작성자 임준엽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15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6750"/>
          </a:xfrm>
        </p:spPr>
        <p:txBody>
          <a:bodyPr>
            <a:normAutofit/>
          </a:bodyPr>
          <a:lstStyle/>
          <a:p>
            <a:r>
              <a:rPr lang="ko-KR" altLang="en-US" dirty="0"/>
              <a:t>기능 소개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276350"/>
            <a:ext cx="9331190" cy="529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95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6750"/>
          </a:xfrm>
        </p:spPr>
        <p:txBody>
          <a:bodyPr>
            <a:normAutofit/>
          </a:bodyPr>
          <a:lstStyle/>
          <a:p>
            <a:r>
              <a:rPr lang="ko-KR" altLang="en-US" dirty="0"/>
              <a:t>기능 소개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4039" y="1276350"/>
            <a:ext cx="8570620" cy="499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57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6750"/>
          </a:xfrm>
        </p:spPr>
        <p:txBody>
          <a:bodyPr>
            <a:normAutofit/>
          </a:bodyPr>
          <a:lstStyle/>
          <a:p>
            <a:r>
              <a:rPr lang="ko-KR" altLang="en-US" dirty="0"/>
              <a:t>기능 소개</a:t>
            </a: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3" y="1276350"/>
            <a:ext cx="8985651" cy="503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8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ko-KR" altLang="en-US" dirty="0" smtClean="0"/>
              <a:t>기능 소개</a:t>
            </a:r>
            <a:endParaRPr lang="en-US" altLang="ko-KR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3" y="1371600"/>
            <a:ext cx="8820893" cy="509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25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ko-KR" altLang="en-US" dirty="0" smtClean="0"/>
              <a:t>기능 소개</a:t>
            </a:r>
            <a:endParaRPr lang="en-US" altLang="ko-KR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371600"/>
            <a:ext cx="8952698" cy="484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9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ko-KR" altLang="en-US" dirty="0" smtClean="0"/>
              <a:t>기능 소개</a:t>
            </a:r>
            <a:endParaRPr lang="en-US" altLang="ko-KR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371600"/>
            <a:ext cx="8738515" cy="503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65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ko-KR" altLang="en-US" dirty="0" smtClean="0"/>
              <a:t>기능 소개</a:t>
            </a:r>
            <a:endParaRPr lang="en-US" altLang="ko-KR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371600"/>
            <a:ext cx="8450190" cy="509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45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ko-KR" altLang="en-US" dirty="0" smtClean="0"/>
              <a:t>기능 소개</a:t>
            </a:r>
            <a:endParaRPr lang="en-US" altLang="ko-KR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371600"/>
            <a:ext cx="7865304" cy="502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7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ko-KR" altLang="en-US" dirty="0" smtClean="0"/>
              <a:t>기능 소개</a:t>
            </a:r>
            <a:endParaRPr lang="en-US" altLang="ko-KR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3" y="1371600"/>
            <a:ext cx="8722039" cy="487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85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ko-KR" altLang="en-US" dirty="0" smtClean="0"/>
              <a:t>기능 소개</a:t>
            </a:r>
            <a:endParaRPr lang="en-US" altLang="ko-KR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371600"/>
            <a:ext cx="8450190" cy="479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17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6750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dirty="0" smtClean="0"/>
              <a:t>목 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1619251"/>
            <a:ext cx="8596668" cy="4422112"/>
          </a:xfrm>
        </p:spPr>
        <p:txBody>
          <a:bodyPr anchor="ctr">
            <a:normAutofit/>
          </a:bodyPr>
          <a:lstStyle/>
          <a:p>
            <a:r>
              <a:rPr lang="ko-KR" altLang="en-US" sz="3200" dirty="0" smtClean="0"/>
              <a:t>소개</a:t>
            </a:r>
            <a:endParaRPr lang="en-US" altLang="ko-KR" sz="3200" dirty="0" smtClean="0"/>
          </a:p>
          <a:p>
            <a:r>
              <a:rPr lang="ko-KR" altLang="en-US" sz="3200" dirty="0" smtClean="0"/>
              <a:t>개발환경</a:t>
            </a:r>
            <a:endParaRPr lang="en-US" altLang="ko-KR" sz="3200" dirty="0" smtClean="0"/>
          </a:p>
          <a:p>
            <a:r>
              <a:rPr lang="ko-KR" altLang="en-US" sz="3200" dirty="0" smtClean="0"/>
              <a:t>설계</a:t>
            </a:r>
            <a:endParaRPr lang="en-US" altLang="ko-KR" sz="3200" dirty="0" smtClean="0"/>
          </a:p>
          <a:p>
            <a:r>
              <a:rPr lang="ko-KR" altLang="en-US" sz="3200" dirty="0" smtClean="0"/>
              <a:t>기능소개</a:t>
            </a:r>
            <a:endParaRPr lang="en-US" altLang="ko-KR" sz="3200" dirty="0" smtClean="0"/>
          </a:p>
          <a:p>
            <a:r>
              <a:rPr lang="ko-KR" altLang="en-US" sz="3200" dirty="0" smtClean="0"/>
              <a:t>시연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8150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ko-KR" altLang="en-US" dirty="0" smtClean="0"/>
              <a:t>기능 소개</a:t>
            </a:r>
            <a:endParaRPr lang="en-US" altLang="ko-KR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308" y="1371599"/>
            <a:ext cx="8166323" cy="487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67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ko-KR" altLang="en-US" dirty="0" smtClean="0"/>
              <a:t>기능 소개</a:t>
            </a:r>
            <a:endParaRPr lang="en-US" altLang="ko-KR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371600"/>
            <a:ext cx="8450190" cy="508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20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ko-KR" altLang="en-US" dirty="0" smtClean="0"/>
              <a:t>기능 소개</a:t>
            </a:r>
            <a:endParaRPr lang="en-US" altLang="ko-KR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0067" y="1371600"/>
            <a:ext cx="8156797" cy="501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40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ko-KR" altLang="en-US" dirty="0" smtClean="0"/>
              <a:t>기능 소개</a:t>
            </a:r>
            <a:endParaRPr lang="en-US" altLang="ko-KR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371599"/>
            <a:ext cx="8120677" cy="508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45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ko-KR" altLang="en-US" dirty="0" smtClean="0"/>
              <a:t>기능 소개</a:t>
            </a:r>
            <a:endParaRPr lang="en-US" altLang="ko-KR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3" y="1371599"/>
            <a:ext cx="8441953" cy="506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23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675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소개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1619251"/>
            <a:ext cx="8596668" cy="4422112"/>
          </a:xfrm>
        </p:spPr>
        <p:txBody>
          <a:bodyPr anchor="ctr">
            <a:normAutofit/>
          </a:bodyPr>
          <a:lstStyle/>
          <a:p>
            <a:r>
              <a:rPr lang="ko-KR" altLang="en-US" sz="3200" dirty="0"/>
              <a:t>제작 </a:t>
            </a:r>
            <a:r>
              <a:rPr lang="ko-KR" altLang="en-US" sz="3200" dirty="0" smtClean="0"/>
              <a:t>동기</a:t>
            </a:r>
            <a:endParaRPr lang="en-US" altLang="ko-KR" sz="3200" dirty="0" smtClean="0"/>
          </a:p>
          <a:p>
            <a:pPr marL="0" indent="0">
              <a:buNone/>
            </a:pPr>
            <a:r>
              <a:rPr lang="en-US" altLang="ko-KR" sz="3200" dirty="0" smtClean="0"/>
              <a:t>	</a:t>
            </a:r>
            <a:r>
              <a:rPr lang="ko-KR" altLang="en-US" sz="3200" dirty="0"/>
              <a:t> 간편한 </a:t>
            </a:r>
            <a:r>
              <a:rPr lang="ko-KR" altLang="en-US" sz="3200" dirty="0" smtClean="0"/>
              <a:t>세탁물 출고 관리 </a:t>
            </a:r>
            <a:r>
              <a:rPr lang="ko-KR" altLang="en-US" sz="3200" dirty="0"/>
              <a:t>및 매출정리</a:t>
            </a:r>
          </a:p>
          <a:p>
            <a:r>
              <a:rPr lang="ko-KR" altLang="en-US" sz="3200" dirty="0" smtClean="0"/>
              <a:t>중심기능</a:t>
            </a:r>
            <a:endParaRPr lang="en-US" altLang="ko-KR" sz="3200" dirty="0"/>
          </a:p>
          <a:p>
            <a:pPr marL="0" indent="0">
              <a:buNone/>
            </a:pPr>
            <a:r>
              <a:rPr lang="en-US" altLang="ko-KR" sz="3200" dirty="0"/>
              <a:t>	</a:t>
            </a:r>
            <a:r>
              <a:rPr lang="ko-KR" altLang="en-US" sz="3200" dirty="0" smtClean="0"/>
              <a:t>세탁물 입출고 관리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1977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6750"/>
          </a:xfrm>
        </p:spPr>
        <p:txBody>
          <a:bodyPr>
            <a:normAutofit/>
          </a:bodyPr>
          <a:lstStyle/>
          <a:p>
            <a:r>
              <a:rPr lang="ko-KR" altLang="en-US" dirty="0"/>
              <a:t>개발환경</a:t>
            </a:r>
          </a:p>
        </p:txBody>
      </p:sp>
      <p:pic>
        <p:nvPicPr>
          <p:cNvPr id="4" name="내용 개체 틀 3"/>
          <p:cNvPicPr preferRelativeResize="0"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5195" y="1787952"/>
            <a:ext cx="1800000" cy="1440000"/>
          </a:xfrm>
          <a:prstGeom prst="rect">
            <a:avLst/>
          </a:prstGeom>
        </p:spPr>
      </p:pic>
      <p:pic>
        <p:nvPicPr>
          <p:cNvPr id="7" name="그림 6"/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807166" y="1787952"/>
            <a:ext cx="1800000" cy="1440000"/>
          </a:xfrm>
          <a:prstGeom prst="rect">
            <a:avLst/>
          </a:prstGeom>
        </p:spPr>
      </p:pic>
      <p:pic>
        <p:nvPicPr>
          <p:cNvPr id="8" name="그림 7"/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7339545" y="1787952"/>
            <a:ext cx="1800000" cy="1440000"/>
          </a:xfrm>
          <a:prstGeom prst="rect">
            <a:avLst/>
          </a:prstGeom>
        </p:spPr>
      </p:pic>
      <p:pic>
        <p:nvPicPr>
          <p:cNvPr id="9" name="그림 8"/>
          <p:cNvPicPr preferRelativeResize="0"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2125195" y="3756878"/>
            <a:ext cx="1800000" cy="1440000"/>
          </a:xfrm>
          <a:prstGeom prst="rect">
            <a:avLst/>
          </a:prstGeom>
        </p:spPr>
      </p:pic>
      <p:pic>
        <p:nvPicPr>
          <p:cNvPr id="10" name="그림 9"/>
          <p:cNvPicPr preferRelativeResize="0"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4807166" y="3756878"/>
            <a:ext cx="1800000" cy="1440000"/>
          </a:xfrm>
          <a:prstGeom prst="rect">
            <a:avLst/>
          </a:prstGeom>
        </p:spPr>
      </p:pic>
      <p:pic>
        <p:nvPicPr>
          <p:cNvPr id="11" name="그림 10"/>
          <p:cNvPicPr preferRelativeResize="0"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7339545" y="3756878"/>
            <a:ext cx="180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8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6750"/>
          </a:xfrm>
        </p:spPr>
        <p:txBody>
          <a:bodyPr>
            <a:normAutofit/>
          </a:bodyPr>
          <a:lstStyle/>
          <a:p>
            <a:r>
              <a:rPr lang="ko-KR" altLang="en-US" dirty="0"/>
              <a:t>설계 </a:t>
            </a:r>
            <a:r>
              <a:rPr lang="en-US" altLang="ko-KR" dirty="0"/>
              <a:t>- EXERD</a:t>
            </a:r>
            <a:endParaRPr lang="ko-KR" altLang="en-US" dirty="0"/>
          </a:p>
        </p:txBody>
      </p:sp>
      <p:pic>
        <p:nvPicPr>
          <p:cNvPr id="6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4040" y="1691976"/>
            <a:ext cx="7763958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06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6750"/>
          </a:xfrm>
        </p:spPr>
        <p:txBody>
          <a:bodyPr>
            <a:normAutofit/>
          </a:bodyPr>
          <a:lstStyle/>
          <a:p>
            <a:r>
              <a:rPr lang="ko-KR" altLang="en-US" dirty="0"/>
              <a:t>설계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클래스 다이어그램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Dto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276350"/>
            <a:ext cx="8948804" cy="493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15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6750"/>
          </a:xfrm>
        </p:spPr>
        <p:txBody>
          <a:bodyPr>
            <a:normAutofit/>
          </a:bodyPr>
          <a:lstStyle/>
          <a:p>
            <a:r>
              <a:rPr lang="ko-KR" altLang="en-US" dirty="0"/>
              <a:t>설계 </a:t>
            </a:r>
            <a:r>
              <a:rPr lang="en-US" altLang="ko-KR" dirty="0"/>
              <a:t>- </a:t>
            </a:r>
            <a:r>
              <a:rPr lang="ko-KR" altLang="en-US" dirty="0"/>
              <a:t>인덱스정의서</a:t>
            </a:r>
          </a:p>
        </p:txBody>
      </p:sp>
      <p:pic>
        <p:nvPicPr>
          <p:cNvPr id="6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5212" y="2160588"/>
            <a:ext cx="8001613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18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6750"/>
          </a:xfrm>
        </p:spPr>
        <p:txBody>
          <a:bodyPr>
            <a:normAutofit/>
          </a:bodyPr>
          <a:lstStyle/>
          <a:p>
            <a:r>
              <a:rPr lang="ko-KR" altLang="en-US" dirty="0"/>
              <a:t>설계 </a:t>
            </a:r>
            <a:r>
              <a:rPr lang="en-US" altLang="ko-KR" dirty="0"/>
              <a:t>- </a:t>
            </a:r>
            <a:r>
              <a:rPr lang="ko-KR" altLang="en-US" dirty="0"/>
              <a:t>테이블정의서</a:t>
            </a:r>
          </a:p>
        </p:txBody>
      </p:sp>
      <p:pic>
        <p:nvPicPr>
          <p:cNvPr id="5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1494" y="1276350"/>
            <a:ext cx="8336690" cy="508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7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6750"/>
          </a:xfrm>
        </p:spPr>
        <p:txBody>
          <a:bodyPr>
            <a:normAutofit/>
          </a:bodyPr>
          <a:lstStyle/>
          <a:p>
            <a:r>
              <a:rPr lang="ko-KR" altLang="en-US" dirty="0"/>
              <a:t>설계 </a:t>
            </a:r>
            <a:r>
              <a:rPr lang="en-US" altLang="ko-KR" dirty="0"/>
              <a:t>- </a:t>
            </a:r>
            <a:r>
              <a:rPr lang="ko-KR" altLang="en-US" dirty="0"/>
              <a:t>관계정의서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1853514"/>
            <a:ext cx="8596312" cy="415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50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331</TotalTime>
  <Words>65</Words>
  <Application>Microsoft Office PowerPoint</Application>
  <PresentationFormat>와이드스크린</PresentationFormat>
  <Paragraphs>34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HY그래픽M</vt:lpstr>
      <vt:lpstr>맑은 고딕</vt:lpstr>
      <vt:lpstr>Arial</vt:lpstr>
      <vt:lpstr>Trebuchet MS</vt:lpstr>
      <vt:lpstr>Wingdings 3</vt:lpstr>
      <vt:lpstr>패싯</vt:lpstr>
      <vt:lpstr>세탁물 주문 관리</vt:lpstr>
      <vt:lpstr>목 차 </vt:lpstr>
      <vt:lpstr>소개 </vt:lpstr>
      <vt:lpstr>개발환경</vt:lpstr>
      <vt:lpstr>설계 - EXERD</vt:lpstr>
      <vt:lpstr>설계 – 클래스 다이어그램(Dto)</vt:lpstr>
      <vt:lpstr>설계 - 인덱스정의서</vt:lpstr>
      <vt:lpstr>설계 - 테이블정의서</vt:lpstr>
      <vt:lpstr>설계 - 관계정의서</vt:lpstr>
      <vt:lpstr>기능 소개</vt:lpstr>
      <vt:lpstr>기능 소개</vt:lpstr>
      <vt:lpstr>기능 소개</vt:lpstr>
      <vt:lpstr>기능 소개</vt:lpstr>
      <vt:lpstr>기능 소개</vt:lpstr>
      <vt:lpstr>기능 소개</vt:lpstr>
      <vt:lpstr>기능 소개</vt:lpstr>
      <vt:lpstr>기능 소개</vt:lpstr>
      <vt:lpstr>기능 소개</vt:lpstr>
      <vt:lpstr>기능 소개</vt:lpstr>
      <vt:lpstr>기능 소개</vt:lpstr>
      <vt:lpstr>기능 소개</vt:lpstr>
      <vt:lpstr>기능 소개</vt:lpstr>
      <vt:lpstr>기능 소개</vt:lpstr>
      <vt:lpstr>기능 소개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세탁물 주문 관리</dc:title>
  <dc:creator>GSJ</dc:creator>
  <cp:lastModifiedBy>GSJ</cp:lastModifiedBy>
  <cp:revision>56</cp:revision>
  <dcterms:created xsi:type="dcterms:W3CDTF">2021-04-26T15:44:16Z</dcterms:created>
  <dcterms:modified xsi:type="dcterms:W3CDTF">2021-04-29T15:59:39Z</dcterms:modified>
</cp:coreProperties>
</file>