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3" d="100"/>
          <a:sy n="83" d="100"/>
        </p:scale>
        <p:origin x="-200" y="-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9BB1-B989-4C81-8A78-6C0CE3C6FDEC}" type="datetimeFigureOut">
              <a:rPr lang="en-SG" smtClean="0"/>
              <a:t>26/4/2019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77BF-BE75-4169-9894-94DF3BF402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5401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9BB1-B989-4C81-8A78-6C0CE3C6FDEC}" type="datetimeFigureOut">
              <a:rPr lang="en-SG" smtClean="0"/>
              <a:t>26/4/2019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77BF-BE75-4169-9894-94DF3BF402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2065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9BB1-B989-4C81-8A78-6C0CE3C6FDEC}" type="datetimeFigureOut">
              <a:rPr lang="en-SG" smtClean="0"/>
              <a:t>26/4/2019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77BF-BE75-4169-9894-94DF3BF402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9557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9BB1-B989-4C81-8A78-6C0CE3C6FDEC}" type="datetimeFigureOut">
              <a:rPr lang="en-SG" smtClean="0"/>
              <a:t>26/4/2019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77BF-BE75-4169-9894-94DF3BF402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0688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9BB1-B989-4C81-8A78-6C0CE3C6FDEC}" type="datetimeFigureOut">
              <a:rPr lang="en-SG" smtClean="0"/>
              <a:t>26/4/2019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77BF-BE75-4169-9894-94DF3BF402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4403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9BB1-B989-4C81-8A78-6C0CE3C6FDEC}" type="datetimeFigureOut">
              <a:rPr lang="en-SG" smtClean="0"/>
              <a:t>26/4/2019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77BF-BE75-4169-9894-94DF3BF402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452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9BB1-B989-4C81-8A78-6C0CE3C6FDEC}" type="datetimeFigureOut">
              <a:rPr lang="en-SG" smtClean="0"/>
              <a:t>26/4/2019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77BF-BE75-4169-9894-94DF3BF402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482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9BB1-B989-4C81-8A78-6C0CE3C6FDEC}" type="datetimeFigureOut">
              <a:rPr lang="en-SG" smtClean="0"/>
              <a:t>26/4/2019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77BF-BE75-4169-9894-94DF3BF402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4551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9BB1-B989-4C81-8A78-6C0CE3C6FDEC}" type="datetimeFigureOut">
              <a:rPr lang="en-SG" smtClean="0"/>
              <a:t>26/4/2019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77BF-BE75-4169-9894-94DF3BF402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7894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9BB1-B989-4C81-8A78-6C0CE3C6FDEC}" type="datetimeFigureOut">
              <a:rPr lang="en-SG" smtClean="0"/>
              <a:t>26/4/2019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77BF-BE75-4169-9894-94DF3BF402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0694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9BB1-B989-4C81-8A78-6C0CE3C6FDEC}" type="datetimeFigureOut">
              <a:rPr lang="en-SG" smtClean="0"/>
              <a:t>26/4/2019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77BF-BE75-4169-9894-94DF3BF402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0353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D9BB1-B989-4C81-8A78-6C0CE3C6FDEC}" type="datetimeFigureOut">
              <a:rPr lang="en-SG" smtClean="0"/>
              <a:t>26/4/2019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C77BF-BE75-4169-9894-94DF3BF402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8599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87" y="850681"/>
            <a:ext cx="10970172" cy="313182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91779" y="1967113"/>
            <a:ext cx="11897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Change Password</a:t>
            </a:r>
            <a:endParaRPr kumimoji="0" lang="en-SG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ular Callout 2"/>
          <p:cNvSpPr/>
          <p:nvPr/>
        </p:nvSpPr>
        <p:spPr>
          <a:xfrm>
            <a:off x="1681528" y="906716"/>
            <a:ext cx="1997849" cy="653143"/>
          </a:xfrm>
          <a:prstGeom prst="wedgeRectCallout">
            <a:avLst>
              <a:gd name="adj1" fmla="val -83411"/>
              <a:gd name="adj2" fmla="val 1307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new Menu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05231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833"/>
          <a:stretch/>
        </p:blipFill>
        <p:spPr>
          <a:xfrm>
            <a:off x="230522" y="850681"/>
            <a:ext cx="10780698" cy="3131820"/>
          </a:xfrm>
          <a:prstGeom prst="rect">
            <a:avLst/>
          </a:prstGeom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491779" y="1967113"/>
            <a:ext cx="11897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Change Password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91233" y="2097918"/>
            <a:ext cx="9389889" cy="17671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2239" y="1980486"/>
            <a:ext cx="5705475" cy="17526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4948519" y="3865069"/>
            <a:ext cx="1506070" cy="3668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  <a:endParaRPr lang="en-SG" dirty="0"/>
          </a:p>
        </p:txBody>
      </p:sp>
      <p:sp>
        <p:nvSpPr>
          <p:cNvPr id="8" name="Rounded Rectangle 7"/>
          <p:cNvSpPr/>
          <p:nvPr/>
        </p:nvSpPr>
        <p:spPr>
          <a:xfrm>
            <a:off x="7121820" y="3865069"/>
            <a:ext cx="1506070" cy="3668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SG" dirty="0"/>
          </a:p>
        </p:txBody>
      </p:sp>
      <p:sp>
        <p:nvSpPr>
          <p:cNvPr id="9" name="TextBox 8"/>
          <p:cNvSpPr txBox="1"/>
          <p:nvPr/>
        </p:nvSpPr>
        <p:spPr>
          <a:xfrm>
            <a:off x="3042239" y="4426325"/>
            <a:ext cx="525579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Notes :</a:t>
            </a:r>
          </a:p>
          <a:p>
            <a:r>
              <a:rPr lang="en-US" sz="1200" dirty="0" smtClean="0"/>
              <a:t>1.Password must be of 8 character length</a:t>
            </a:r>
          </a:p>
          <a:p>
            <a:r>
              <a:rPr lang="en-US" sz="1200" dirty="0" smtClean="0"/>
              <a:t>2.Must contain </a:t>
            </a:r>
            <a:r>
              <a:rPr lang="en-US" sz="1200" dirty="0" err="1" smtClean="0"/>
              <a:t>atleast</a:t>
            </a:r>
            <a:r>
              <a:rPr lang="en-US" sz="1200" dirty="0" smtClean="0"/>
              <a:t> 1uppercase,1 Lowercase,1Special character and 1 Number</a:t>
            </a:r>
          </a:p>
          <a:p>
            <a:r>
              <a:rPr lang="en-US" sz="1200" dirty="0" smtClean="0"/>
              <a:t>3.Cannot contain your </a:t>
            </a:r>
            <a:r>
              <a:rPr lang="en-US" sz="1200" dirty="0" err="1" smtClean="0"/>
              <a:t>UserID</a:t>
            </a:r>
            <a:r>
              <a:rPr lang="en-US" sz="1200" dirty="0" smtClean="0"/>
              <a:t> 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9469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9139" y="906716"/>
            <a:ext cx="111495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1.On successful save &amp; Database update, send the email based on table </a:t>
            </a:r>
            <a:r>
              <a:rPr lang="en-US" dirty="0" err="1" smtClean="0"/>
              <a:t>TVendorPIC</a:t>
            </a:r>
            <a:r>
              <a:rPr lang="en-US" dirty="0" smtClean="0"/>
              <a:t>, with message as below</a:t>
            </a:r>
          </a:p>
          <a:p>
            <a:endParaRPr lang="en-US" dirty="0"/>
          </a:p>
          <a:p>
            <a:r>
              <a:rPr lang="en-US" dirty="0" smtClean="0"/>
              <a:t>“You have Successfully changed the password for </a:t>
            </a:r>
          </a:p>
          <a:p>
            <a:r>
              <a:rPr lang="en-US" dirty="0" err="1" smtClean="0"/>
              <a:t>UserID</a:t>
            </a:r>
            <a:r>
              <a:rPr lang="en-US" dirty="0" smtClean="0"/>
              <a:t>: XXXXX </a:t>
            </a:r>
          </a:p>
          <a:p>
            <a:r>
              <a:rPr lang="en-US" dirty="0" smtClean="0"/>
              <a:t>Vendor Code : </a:t>
            </a:r>
            <a:r>
              <a:rPr lang="en-US" dirty="0" err="1" smtClean="0"/>
              <a:t>xxxxxx</a:t>
            </a:r>
            <a:endParaRPr lang="en-US" dirty="0" smtClean="0"/>
          </a:p>
          <a:p>
            <a:r>
              <a:rPr lang="en-US" dirty="0" smtClean="0"/>
              <a:t>Vendor Name : </a:t>
            </a:r>
            <a:r>
              <a:rPr lang="en-US" dirty="0" err="1" smtClean="0"/>
              <a:t>xxxxxxx</a:t>
            </a:r>
            <a:endParaRPr lang="en-US" dirty="0" smtClean="0"/>
          </a:p>
          <a:p>
            <a:r>
              <a:rPr lang="en-US" dirty="0" smtClean="0"/>
              <a:t>On 26/04/2019 : 14:54:23hrs.</a:t>
            </a:r>
          </a:p>
          <a:p>
            <a:endParaRPr lang="en-US" dirty="0"/>
          </a:p>
          <a:p>
            <a:r>
              <a:rPr lang="en-US" dirty="0" smtClean="0"/>
              <a:t>If you are not the one to changed the password or suspect any suspicious activity, Please inform to SMN PIC immediately”</a:t>
            </a:r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699247" y="1421546"/>
            <a:ext cx="10396498" cy="22821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860612" y="4203166"/>
            <a:ext cx="10327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Keep the password change record in to the Table </a:t>
            </a:r>
            <a:r>
              <a:rPr lang="en-US" dirty="0" err="1" smtClean="0"/>
              <a:t>Tlog_Pwdchange</a:t>
            </a:r>
            <a:r>
              <a:rPr lang="en-US" dirty="0" smtClean="0"/>
              <a:t> and will display in the  </a:t>
            </a:r>
            <a:r>
              <a:rPr lang="en-US" dirty="0" err="1" smtClean="0"/>
              <a:t>Emet</a:t>
            </a:r>
            <a:r>
              <a:rPr lang="en-US" dirty="0" smtClean="0"/>
              <a:t> Employee Login screen with new side menu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58837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122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Narayanan Srider</dc:creator>
  <cp:lastModifiedBy>Narayanan Srider</cp:lastModifiedBy>
  <cp:revision>4</cp:revision>
  <dcterms:created xsi:type="dcterms:W3CDTF">2019-04-26T04:27:31Z</dcterms:created>
  <dcterms:modified xsi:type="dcterms:W3CDTF">2019-04-26T06:15:19Z</dcterms:modified>
</cp:coreProperties>
</file>